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57"/>
  </p:notesMasterIdLst>
  <p:sldIdLst>
    <p:sldId id="348" r:id="rId2"/>
    <p:sldId id="257" r:id="rId3"/>
    <p:sldId id="349" r:id="rId4"/>
    <p:sldId id="350" r:id="rId5"/>
    <p:sldId id="260" r:id="rId6"/>
    <p:sldId id="262" r:id="rId7"/>
    <p:sldId id="265" r:id="rId8"/>
    <p:sldId id="263" r:id="rId9"/>
    <p:sldId id="266" r:id="rId10"/>
    <p:sldId id="264" r:id="rId11"/>
    <p:sldId id="268" r:id="rId12"/>
    <p:sldId id="267" r:id="rId13"/>
    <p:sldId id="273" r:id="rId14"/>
    <p:sldId id="351" r:id="rId15"/>
    <p:sldId id="274" r:id="rId16"/>
    <p:sldId id="275" r:id="rId17"/>
    <p:sldId id="271" r:id="rId18"/>
    <p:sldId id="272" r:id="rId19"/>
    <p:sldId id="277" r:id="rId20"/>
    <p:sldId id="278" r:id="rId21"/>
    <p:sldId id="270" r:id="rId22"/>
    <p:sldId id="276" r:id="rId23"/>
    <p:sldId id="279" r:id="rId24"/>
    <p:sldId id="280" r:id="rId25"/>
    <p:sldId id="282" r:id="rId26"/>
    <p:sldId id="281" r:id="rId27"/>
    <p:sldId id="284" r:id="rId28"/>
    <p:sldId id="283" r:id="rId29"/>
    <p:sldId id="285" r:id="rId30"/>
    <p:sldId id="287" r:id="rId31"/>
    <p:sldId id="286" r:id="rId32"/>
    <p:sldId id="289" r:id="rId33"/>
    <p:sldId id="290" r:id="rId34"/>
    <p:sldId id="288" r:id="rId35"/>
    <p:sldId id="291" r:id="rId36"/>
    <p:sldId id="352" r:id="rId37"/>
    <p:sldId id="261" r:id="rId38"/>
    <p:sldId id="292" r:id="rId39"/>
    <p:sldId id="258" r:id="rId40"/>
    <p:sldId id="294" r:id="rId41"/>
    <p:sldId id="293" r:id="rId42"/>
    <p:sldId id="296" r:id="rId43"/>
    <p:sldId id="295" r:id="rId44"/>
    <p:sldId id="298" r:id="rId45"/>
    <p:sldId id="353" r:id="rId46"/>
    <p:sldId id="354" r:id="rId47"/>
    <p:sldId id="355" r:id="rId48"/>
    <p:sldId id="356" r:id="rId49"/>
    <p:sldId id="357" r:id="rId50"/>
    <p:sldId id="358" r:id="rId51"/>
    <p:sldId id="301" r:id="rId52"/>
    <p:sldId id="297" r:id="rId53"/>
    <p:sldId id="299" r:id="rId54"/>
    <p:sldId id="300" r:id="rId55"/>
    <p:sldId id="302" r:id="rId56"/>
  </p:sldIdLst>
  <p:sldSz cx="9144000" cy="5143500" type="screen16x9"/>
  <p:notesSz cx="6858000" cy="9144000"/>
  <p:embeddedFontLst>
    <p:embeddedFont>
      <p:font typeface="Denk One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Poppins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ADBBC"/>
    <a:srgbClr val="CD21B9"/>
    <a:srgbClr val="F7CDF2"/>
    <a:srgbClr val="C9E7A7"/>
    <a:srgbClr val="ECDFF5"/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6BF785-F57C-4898-883C-C4725CD635D4}">
  <a:tblStyle styleId="{C56BF785-F57C-4898-883C-C4725CD635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005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Google Shape;4129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Google Shape;4130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800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7" name="Google Shape;4837;gd08ce91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8" name="Google Shape;4838;gd08ce91f6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47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0" name="Google Shape;4920;g7a2bc4d68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1" name="Google Shape;4921;g7a2bc4d68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864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gf97a9bcf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8" name="Google Shape;4928;gf97a9bcf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688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d08ce91f6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d08ce91f6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769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gf97a9bcf14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7" name="Google Shape;4797;gf97a9bcf14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061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3" name="Google Shape;5313;g7a2bc4d681_0_4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4" name="Google Shape;5314;g7a2bc4d681_0_4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28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" name="Google Shape;5328;g7a2bc4d681_0_5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9" name="Google Shape;5329;g7a2bc4d681_0_5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247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gf97a9bcf14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1" name="Google Shape;4581;gf97a9bcf14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78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g7a2bc4d681_0_7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9" name="Google Shape;5009;g7a2bc4d681_0_7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08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Google Shape;5335;g7a2bc4d681_0_8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6" name="Google Shape;5336;g7a2bc4d681_0_8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56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5" name="Google Shape;4205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6" name="Google Shape;4206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884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3" name="Google Shape;5343;g7a2bc4d68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4" name="Google Shape;5344;g7a2bc4d68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10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" name="Google Shape;5398;g7a2bc4d681_0_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9" name="Google Shape;5399;g7a2bc4d681_0_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4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d08ce91f6e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d08ce91f6e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300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gf61f3e2cd9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3" name="Google Shape;5563;gf61f3e2cd9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582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" name="Google Shape;5406;g7a2bc4d68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7" name="Google Shape;5407;g7a2bc4d68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1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9" name="Google Shape;5579;gd08ce91f6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0" name="Google Shape;5580;gd08ce91f6e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572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6" name="Google Shape;5616;g7a2bc4d68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7" name="Google Shape;5617;g7a2bc4d68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677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Google Shape;5600;gf9484e002c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1" name="Google Shape;5601;gf9484e002c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625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" name="Google Shape;5683;g7a2bc4d681_0_4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4" name="Google Shape;5684;g7a2bc4d681_0_4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56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0" name="Google Shape;5690;gd27437779d_3_1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1" name="Google Shape;5691;gd27437779d_3_1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64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9" name="Google Shape;4349;gf61f3e2cd9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0" name="Google Shape;4350;gf61f3e2cd9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3702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2" name="Google Shape;5622;gf9dc5ec2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3" name="Google Shape;5623;gf9dc5ec2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302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" name="Google Shape;5695;gf9484e00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6" name="Google Shape;5696;gf9484e00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736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Google Shape;4232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3" name="Google Shape;4233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96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9" name="Google Shape;5719;gd08ce91f6e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0" name="Google Shape;5720;gd08ce91f6e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934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gcc9050bdf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9" name="Google Shape;4139;gcc9050bdf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708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8" name="Google Shape;5778;gd08ce91f6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9" name="Google Shape;5779;gd08ce91f6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366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8" name="Google Shape;5738;gf9484e002c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9" name="Google Shape;5739;gf9484e002c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176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2" name="Google Shape;5802;g7a2bc4d681_0_9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3" name="Google Shape;5803;g7a2bc4d681_0_9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2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8" name="Google Shape;5788;gf61f3e2cd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9" name="Google Shape;5789;gf61f3e2cd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327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gd27437779d_3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2" name="Google Shape;5872;gd27437779d_3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488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3" name="Google Shape;4463;gcc9050bdf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4" name="Google Shape;4464;gcc9050bdf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1333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1" name="Google Shape;375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2" name="Google Shape;375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595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07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932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09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98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44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" name="Google Shape;5939;g7a2bc4d681_0_6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0" name="Google Shape;5940;g7a2bc4d681_0_6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7355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3" name="Google Shape;5853;gf97a9bcf14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4" name="Google Shape;5854;gf97a9bcf14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1150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1" name="Google Shape;5891;gd27437779d_3_2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2" name="Google Shape;5892;gd27437779d_3_2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6999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7" name="Google Shape;5907;gf97a9bcf14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8" name="Google Shape;5908;gf97a9bcf14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36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6" name="Google Shape;4386;g7a2bc4d68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7" name="Google Shape;4387;g7a2bc4d68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0309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6" name="Google Shape;5946;gf61f3e2cd9_0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7" name="Google Shape;5947;gf61f3e2cd9_0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8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Google Shape;4469;gf97a9bcf14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0" name="Google Shape;4470;gf97a9bcf14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72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" name="Google Shape;4403;gf9484e002c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4" name="Google Shape;4404;gf9484e002c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06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2" name="Google Shape;4492;gf97a9bcf14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3" name="Google Shape;4493;gf97a9bcf14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63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4" name="Google Shape;4484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5" name="Google Shape;4485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59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/>
          <p:nvPr/>
        </p:nvSpPr>
        <p:spPr>
          <a:xfrm>
            <a:off x="-722772" y="-321503"/>
            <a:ext cx="3061326" cy="157480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3"/>
          <p:cNvGrpSpPr/>
          <p:nvPr/>
        </p:nvGrpSpPr>
        <p:grpSpPr>
          <a:xfrm>
            <a:off x="-1786289" y="-906091"/>
            <a:ext cx="3190651" cy="2754290"/>
            <a:chOff x="2695275" y="1049450"/>
            <a:chExt cx="1439175" cy="1242350"/>
          </a:xfrm>
        </p:grpSpPr>
        <p:sp>
          <p:nvSpPr>
            <p:cNvPr id="222" name="Google Shape;222;p3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3"/>
          <p:cNvGrpSpPr/>
          <p:nvPr/>
        </p:nvGrpSpPr>
        <p:grpSpPr>
          <a:xfrm rot="-9295578" flipH="1">
            <a:off x="8138400" y="-417538"/>
            <a:ext cx="1310978" cy="2857979"/>
            <a:chOff x="3345650" y="2840950"/>
            <a:chExt cx="370900" cy="808575"/>
          </a:xfrm>
        </p:grpSpPr>
        <p:sp>
          <p:nvSpPr>
            <p:cNvPr id="227" name="Google Shape;227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3"/>
          <p:cNvGrpSpPr/>
          <p:nvPr/>
        </p:nvGrpSpPr>
        <p:grpSpPr>
          <a:xfrm rot="-7362489">
            <a:off x="8014572" y="-2472249"/>
            <a:ext cx="2205127" cy="4812972"/>
            <a:chOff x="7386050" y="661025"/>
            <a:chExt cx="1576975" cy="3441950"/>
          </a:xfrm>
        </p:grpSpPr>
        <p:sp>
          <p:nvSpPr>
            <p:cNvPr id="276" name="Google Shape;276;p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 rot="-3364333">
            <a:off x="8025649" y="2231884"/>
            <a:ext cx="1500020" cy="3270096"/>
            <a:chOff x="3345650" y="2840950"/>
            <a:chExt cx="370900" cy="808575"/>
          </a:xfrm>
        </p:grpSpPr>
        <p:sp>
          <p:nvSpPr>
            <p:cNvPr id="288" name="Google Shape;288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"/>
          <p:cNvSpPr/>
          <p:nvPr/>
        </p:nvSpPr>
        <p:spPr>
          <a:xfrm rot="-6784010">
            <a:off x="7274673" y="3251073"/>
            <a:ext cx="2454822" cy="2515042"/>
          </a:xfrm>
          <a:custGeom>
            <a:avLst/>
            <a:gdLst/>
            <a:ahLst/>
            <a:cxnLst/>
            <a:rect l="l" t="t" r="r" b="b"/>
            <a:pathLst>
              <a:path w="21075" h="21592" extrusionOk="0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3"/>
          <p:cNvGrpSpPr/>
          <p:nvPr/>
        </p:nvGrpSpPr>
        <p:grpSpPr>
          <a:xfrm rot="-970937">
            <a:off x="7867007" y="3371364"/>
            <a:ext cx="1270127" cy="1842014"/>
            <a:chOff x="3066525" y="648600"/>
            <a:chExt cx="1270100" cy="1841975"/>
          </a:xfrm>
        </p:grpSpPr>
        <p:sp>
          <p:nvSpPr>
            <p:cNvPr id="338" name="Google Shape;338;p3"/>
            <p:cNvSpPr/>
            <p:nvPr/>
          </p:nvSpPr>
          <p:spPr>
            <a:xfrm>
              <a:off x="4012200" y="1479000"/>
              <a:ext cx="295250" cy="302750"/>
            </a:xfrm>
            <a:custGeom>
              <a:avLst/>
              <a:gdLst/>
              <a:ahLst/>
              <a:cxnLst/>
              <a:rect l="l" t="t" r="r" b="b"/>
              <a:pathLst>
                <a:path w="11810" h="12110" extrusionOk="0">
                  <a:moveTo>
                    <a:pt x="11409" y="1"/>
                  </a:moveTo>
                  <a:lnTo>
                    <a:pt x="11409" y="1"/>
                  </a:lnTo>
                  <a:cubicBezTo>
                    <a:pt x="8540" y="668"/>
                    <a:pt x="4137" y="3270"/>
                    <a:pt x="2035" y="5404"/>
                  </a:cubicBezTo>
                  <a:cubicBezTo>
                    <a:pt x="1" y="7539"/>
                    <a:pt x="401" y="9207"/>
                    <a:pt x="868" y="12109"/>
                  </a:cubicBezTo>
                  <a:cubicBezTo>
                    <a:pt x="3903" y="12076"/>
                    <a:pt x="5371" y="12076"/>
                    <a:pt x="7373" y="9774"/>
                  </a:cubicBezTo>
                  <a:cubicBezTo>
                    <a:pt x="9374" y="7439"/>
                    <a:pt x="11809" y="3036"/>
                    <a:pt x="11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033050" y="1545725"/>
              <a:ext cx="212675" cy="235175"/>
            </a:xfrm>
            <a:custGeom>
              <a:avLst/>
              <a:gdLst/>
              <a:ahLst/>
              <a:cxnLst/>
              <a:rect l="l" t="t" r="r" b="b"/>
              <a:pathLst>
                <a:path w="8507" h="9407" fill="none" extrusionOk="0">
                  <a:moveTo>
                    <a:pt x="8507" y="0"/>
                  </a:moveTo>
                  <a:cubicBezTo>
                    <a:pt x="8073" y="500"/>
                    <a:pt x="1" y="9407"/>
                    <a:pt x="1" y="9407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775375" y="1667475"/>
              <a:ext cx="280225" cy="330250"/>
            </a:xfrm>
            <a:custGeom>
              <a:avLst/>
              <a:gdLst/>
              <a:ahLst/>
              <a:cxnLst/>
              <a:rect l="l" t="t" r="r" b="b"/>
              <a:pathLst>
                <a:path w="11209" h="13210" extrusionOk="0">
                  <a:moveTo>
                    <a:pt x="701" y="0"/>
                  </a:moveTo>
                  <a:cubicBezTo>
                    <a:pt x="0" y="2936"/>
                    <a:pt x="1968" y="7639"/>
                    <a:pt x="3636" y="10174"/>
                  </a:cubicBezTo>
                  <a:cubicBezTo>
                    <a:pt x="5371" y="12676"/>
                    <a:pt x="6805" y="12843"/>
                    <a:pt x="9841" y="13210"/>
                  </a:cubicBezTo>
                  <a:cubicBezTo>
                    <a:pt x="10641" y="10374"/>
                    <a:pt x="11208" y="8740"/>
                    <a:pt x="9407" y="6405"/>
                  </a:cubicBezTo>
                  <a:cubicBezTo>
                    <a:pt x="7639" y="4070"/>
                    <a:pt x="3503" y="968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37075" y="1739175"/>
              <a:ext cx="185150" cy="257725"/>
            </a:xfrm>
            <a:custGeom>
              <a:avLst/>
              <a:gdLst/>
              <a:ahLst/>
              <a:cxnLst/>
              <a:rect l="l" t="t" r="r" b="b"/>
              <a:pathLst>
                <a:path w="7406" h="10309" fill="none" extrusionOk="0">
                  <a:moveTo>
                    <a:pt x="1" y="1"/>
                  </a:moveTo>
                  <a:cubicBezTo>
                    <a:pt x="368" y="535"/>
                    <a:pt x="7406" y="10308"/>
                    <a:pt x="7406" y="1030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10950" y="1129575"/>
              <a:ext cx="846450" cy="1361000"/>
            </a:xfrm>
            <a:custGeom>
              <a:avLst/>
              <a:gdLst/>
              <a:ahLst/>
              <a:cxnLst/>
              <a:rect l="l" t="t" r="r" b="b"/>
              <a:pathLst>
                <a:path w="33858" h="54440" fill="none" extrusionOk="0">
                  <a:moveTo>
                    <a:pt x="0" y="22350"/>
                  </a:moveTo>
                  <a:cubicBezTo>
                    <a:pt x="0" y="22350"/>
                    <a:pt x="18413" y="38895"/>
                    <a:pt x="17513" y="54073"/>
                  </a:cubicBezTo>
                  <a:cubicBezTo>
                    <a:pt x="17513" y="54340"/>
                    <a:pt x="17846" y="54440"/>
                    <a:pt x="17946" y="54240"/>
                  </a:cubicBezTo>
                  <a:cubicBezTo>
                    <a:pt x="33858" y="28188"/>
                    <a:pt x="17546" y="1"/>
                    <a:pt x="17546" y="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066525" y="1346825"/>
              <a:ext cx="688025" cy="679375"/>
            </a:xfrm>
            <a:custGeom>
              <a:avLst/>
              <a:gdLst/>
              <a:ahLst/>
              <a:cxnLst/>
              <a:rect l="l" t="t" r="r" b="b"/>
              <a:pathLst>
                <a:path w="27521" h="27175" extrusionOk="0">
                  <a:moveTo>
                    <a:pt x="15161" y="0"/>
                  </a:moveTo>
                  <a:cubicBezTo>
                    <a:pt x="14489" y="0"/>
                    <a:pt x="13832" y="177"/>
                    <a:pt x="13310" y="584"/>
                  </a:cubicBezTo>
                  <a:cubicBezTo>
                    <a:pt x="12209" y="1418"/>
                    <a:pt x="12209" y="3153"/>
                    <a:pt x="12176" y="4354"/>
                  </a:cubicBezTo>
                  <a:cubicBezTo>
                    <a:pt x="12143" y="5254"/>
                    <a:pt x="12176" y="6188"/>
                    <a:pt x="12309" y="7089"/>
                  </a:cubicBezTo>
                  <a:cubicBezTo>
                    <a:pt x="11976" y="6388"/>
                    <a:pt x="11609" y="5721"/>
                    <a:pt x="11209" y="5054"/>
                  </a:cubicBezTo>
                  <a:cubicBezTo>
                    <a:pt x="10463" y="3802"/>
                    <a:pt x="9292" y="1830"/>
                    <a:pt x="7622" y="1830"/>
                  </a:cubicBezTo>
                  <a:cubicBezTo>
                    <a:pt x="7424" y="1830"/>
                    <a:pt x="7218" y="1858"/>
                    <a:pt x="7006" y="1918"/>
                  </a:cubicBezTo>
                  <a:cubicBezTo>
                    <a:pt x="5705" y="2319"/>
                    <a:pt x="4504" y="3353"/>
                    <a:pt x="4304" y="4720"/>
                  </a:cubicBezTo>
                  <a:cubicBezTo>
                    <a:pt x="4137" y="6055"/>
                    <a:pt x="5304" y="7256"/>
                    <a:pt x="6138" y="8190"/>
                  </a:cubicBezTo>
                  <a:cubicBezTo>
                    <a:pt x="6772" y="8857"/>
                    <a:pt x="7473" y="9491"/>
                    <a:pt x="8173" y="10058"/>
                  </a:cubicBezTo>
                  <a:cubicBezTo>
                    <a:pt x="7439" y="9757"/>
                    <a:pt x="6672" y="9557"/>
                    <a:pt x="5972" y="9357"/>
                  </a:cubicBezTo>
                  <a:cubicBezTo>
                    <a:pt x="5183" y="9144"/>
                    <a:pt x="4151" y="8873"/>
                    <a:pt x="3188" y="8873"/>
                  </a:cubicBezTo>
                  <a:cubicBezTo>
                    <a:pt x="2196" y="8873"/>
                    <a:pt x="1276" y="9160"/>
                    <a:pt x="768" y="10091"/>
                  </a:cubicBezTo>
                  <a:cubicBezTo>
                    <a:pt x="134" y="11258"/>
                    <a:pt x="1" y="12860"/>
                    <a:pt x="801" y="13994"/>
                  </a:cubicBezTo>
                  <a:cubicBezTo>
                    <a:pt x="1602" y="15061"/>
                    <a:pt x="3303" y="15128"/>
                    <a:pt x="4504" y="15161"/>
                  </a:cubicBezTo>
                  <a:cubicBezTo>
                    <a:pt x="4729" y="15170"/>
                    <a:pt x="4956" y="15174"/>
                    <a:pt x="5185" y="15174"/>
                  </a:cubicBezTo>
                  <a:cubicBezTo>
                    <a:pt x="5869" y="15174"/>
                    <a:pt x="6564" y="15136"/>
                    <a:pt x="7239" y="15061"/>
                  </a:cubicBezTo>
                  <a:lnTo>
                    <a:pt x="7239" y="15061"/>
                  </a:lnTo>
                  <a:cubicBezTo>
                    <a:pt x="6539" y="15395"/>
                    <a:pt x="5871" y="15728"/>
                    <a:pt x="5204" y="16129"/>
                  </a:cubicBezTo>
                  <a:cubicBezTo>
                    <a:pt x="3803" y="16896"/>
                    <a:pt x="1468" y="18263"/>
                    <a:pt x="2035" y="20298"/>
                  </a:cubicBezTo>
                  <a:cubicBezTo>
                    <a:pt x="2436" y="21532"/>
                    <a:pt x="3403" y="22800"/>
                    <a:pt x="4804" y="23000"/>
                  </a:cubicBezTo>
                  <a:cubicBezTo>
                    <a:pt x="4907" y="23016"/>
                    <a:pt x="5008" y="23023"/>
                    <a:pt x="5109" y="23023"/>
                  </a:cubicBezTo>
                  <a:cubicBezTo>
                    <a:pt x="6321" y="23023"/>
                    <a:pt x="7411" y="21969"/>
                    <a:pt x="8273" y="21199"/>
                  </a:cubicBezTo>
                  <a:cubicBezTo>
                    <a:pt x="8907" y="20565"/>
                    <a:pt x="9541" y="19898"/>
                    <a:pt x="10141" y="19197"/>
                  </a:cubicBezTo>
                  <a:lnTo>
                    <a:pt x="10141" y="19197"/>
                  </a:lnTo>
                  <a:cubicBezTo>
                    <a:pt x="9841" y="19931"/>
                    <a:pt x="9641" y="20699"/>
                    <a:pt x="9441" y="21399"/>
                  </a:cubicBezTo>
                  <a:cubicBezTo>
                    <a:pt x="9007" y="23000"/>
                    <a:pt x="8307" y="25635"/>
                    <a:pt x="10141" y="26636"/>
                  </a:cubicBezTo>
                  <a:cubicBezTo>
                    <a:pt x="10745" y="26981"/>
                    <a:pt x="11456" y="27175"/>
                    <a:pt x="12159" y="27175"/>
                  </a:cubicBezTo>
                  <a:cubicBezTo>
                    <a:pt x="12815" y="27175"/>
                    <a:pt x="13463" y="27006"/>
                    <a:pt x="14011" y="26636"/>
                  </a:cubicBezTo>
                  <a:cubicBezTo>
                    <a:pt x="15111" y="25836"/>
                    <a:pt x="15145" y="24134"/>
                    <a:pt x="15211" y="22900"/>
                  </a:cubicBezTo>
                  <a:cubicBezTo>
                    <a:pt x="15278" y="21999"/>
                    <a:pt x="15211" y="21065"/>
                    <a:pt x="15145" y="20165"/>
                  </a:cubicBezTo>
                  <a:lnTo>
                    <a:pt x="15145" y="20165"/>
                  </a:lnTo>
                  <a:cubicBezTo>
                    <a:pt x="15478" y="20865"/>
                    <a:pt x="15812" y="21532"/>
                    <a:pt x="16179" y="22200"/>
                  </a:cubicBezTo>
                  <a:cubicBezTo>
                    <a:pt x="16926" y="23455"/>
                    <a:pt x="18076" y="25488"/>
                    <a:pt x="19747" y="25488"/>
                  </a:cubicBezTo>
                  <a:cubicBezTo>
                    <a:pt x="19940" y="25488"/>
                    <a:pt x="20141" y="25461"/>
                    <a:pt x="20348" y="25402"/>
                  </a:cubicBezTo>
                  <a:cubicBezTo>
                    <a:pt x="21649" y="25068"/>
                    <a:pt x="22850" y="24034"/>
                    <a:pt x="23117" y="22700"/>
                  </a:cubicBezTo>
                  <a:cubicBezTo>
                    <a:pt x="23351" y="21366"/>
                    <a:pt x="22183" y="20098"/>
                    <a:pt x="21349" y="19197"/>
                  </a:cubicBezTo>
                  <a:cubicBezTo>
                    <a:pt x="20715" y="18497"/>
                    <a:pt x="20048" y="17863"/>
                    <a:pt x="19348" y="17263"/>
                  </a:cubicBezTo>
                  <a:lnTo>
                    <a:pt x="19348" y="17263"/>
                  </a:lnTo>
                  <a:cubicBezTo>
                    <a:pt x="20048" y="17563"/>
                    <a:pt x="20815" y="17830"/>
                    <a:pt x="21516" y="18030"/>
                  </a:cubicBezTo>
                  <a:cubicBezTo>
                    <a:pt x="22328" y="18267"/>
                    <a:pt x="23389" y="18564"/>
                    <a:pt x="24373" y="18564"/>
                  </a:cubicBezTo>
                  <a:cubicBezTo>
                    <a:pt x="25328" y="18564"/>
                    <a:pt x="26210" y="18284"/>
                    <a:pt x="26720" y="17396"/>
                  </a:cubicBezTo>
                  <a:cubicBezTo>
                    <a:pt x="27353" y="16295"/>
                    <a:pt x="27520" y="14661"/>
                    <a:pt x="26820" y="13493"/>
                  </a:cubicBezTo>
                  <a:cubicBezTo>
                    <a:pt x="26019" y="12359"/>
                    <a:pt x="24318" y="12326"/>
                    <a:pt x="23084" y="12226"/>
                  </a:cubicBezTo>
                  <a:cubicBezTo>
                    <a:pt x="22740" y="12200"/>
                    <a:pt x="22391" y="12189"/>
                    <a:pt x="22041" y="12189"/>
                  </a:cubicBezTo>
                  <a:cubicBezTo>
                    <a:pt x="21474" y="12189"/>
                    <a:pt x="20905" y="12218"/>
                    <a:pt x="20348" y="12259"/>
                  </a:cubicBezTo>
                  <a:cubicBezTo>
                    <a:pt x="21049" y="11992"/>
                    <a:pt x="21716" y="11659"/>
                    <a:pt x="22383" y="11258"/>
                  </a:cubicBezTo>
                  <a:cubicBezTo>
                    <a:pt x="23851" y="10491"/>
                    <a:pt x="26186" y="9157"/>
                    <a:pt x="25652" y="7156"/>
                  </a:cubicBezTo>
                  <a:cubicBezTo>
                    <a:pt x="25319" y="5888"/>
                    <a:pt x="24251" y="4654"/>
                    <a:pt x="22917" y="4387"/>
                  </a:cubicBezTo>
                  <a:cubicBezTo>
                    <a:pt x="22799" y="4366"/>
                    <a:pt x="22682" y="4357"/>
                    <a:pt x="22566" y="4357"/>
                  </a:cubicBezTo>
                  <a:cubicBezTo>
                    <a:pt x="21367" y="4357"/>
                    <a:pt x="20266" y="5389"/>
                    <a:pt x="19414" y="6088"/>
                  </a:cubicBezTo>
                  <a:cubicBezTo>
                    <a:pt x="18514" y="6855"/>
                    <a:pt x="17747" y="7723"/>
                    <a:pt x="17013" y="8657"/>
                  </a:cubicBezTo>
                  <a:cubicBezTo>
                    <a:pt x="17413" y="7689"/>
                    <a:pt x="17713" y="6689"/>
                    <a:pt x="17980" y="5721"/>
                  </a:cubicBezTo>
                  <a:cubicBezTo>
                    <a:pt x="18380" y="4087"/>
                    <a:pt x="19014" y="1518"/>
                    <a:pt x="17180" y="517"/>
                  </a:cubicBezTo>
                  <a:cubicBezTo>
                    <a:pt x="16583" y="193"/>
                    <a:pt x="15864" y="0"/>
                    <a:pt x="15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46725" y="1700000"/>
              <a:ext cx="58400" cy="283550"/>
            </a:xfrm>
            <a:custGeom>
              <a:avLst/>
              <a:gdLst/>
              <a:ahLst/>
              <a:cxnLst/>
              <a:rect l="l" t="t" r="r" b="b"/>
              <a:pathLst>
                <a:path w="2336" h="11342" fill="none" extrusionOk="0">
                  <a:moveTo>
                    <a:pt x="1602" y="8606"/>
                  </a:moveTo>
                  <a:cubicBezTo>
                    <a:pt x="1969" y="5738"/>
                    <a:pt x="2336" y="2869"/>
                    <a:pt x="1869" y="0"/>
                  </a:cubicBezTo>
                  <a:cubicBezTo>
                    <a:pt x="1602" y="3836"/>
                    <a:pt x="968" y="7606"/>
                    <a:pt x="1" y="1134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198300" y="1710825"/>
              <a:ext cx="193475" cy="174325"/>
            </a:xfrm>
            <a:custGeom>
              <a:avLst/>
              <a:gdLst/>
              <a:ahLst/>
              <a:cxnLst/>
              <a:rect l="l" t="t" r="r" b="b"/>
              <a:pathLst>
                <a:path w="7739" h="6973" fill="none" extrusionOk="0">
                  <a:moveTo>
                    <a:pt x="167" y="6972"/>
                  </a:moveTo>
                  <a:cubicBezTo>
                    <a:pt x="2835" y="4804"/>
                    <a:pt x="5371" y="2503"/>
                    <a:pt x="7739" y="1"/>
                  </a:cubicBezTo>
                  <a:cubicBezTo>
                    <a:pt x="5070" y="1735"/>
                    <a:pt x="2502" y="3603"/>
                    <a:pt x="0" y="5505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188275" y="1699150"/>
              <a:ext cx="193500" cy="122625"/>
            </a:xfrm>
            <a:custGeom>
              <a:avLst/>
              <a:gdLst/>
              <a:ahLst/>
              <a:cxnLst/>
              <a:rect l="l" t="t" r="r" b="b"/>
              <a:pathLst>
                <a:path w="7740" h="4905" fill="none" extrusionOk="0">
                  <a:moveTo>
                    <a:pt x="7740" y="1"/>
                  </a:moveTo>
                  <a:cubicBezTo>
                    <a:pt x="5004" y="1402"/>
                    <a:pt x="2436" y="3003"/>
                    <a:pt x="1" y="4904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379250" y="1689150"/>
              <a:ext cx="180150" cy="245200"/>
            </a:xfrm>
            <a:custGeom>
              <a:avLst/>
              <a:gdLst/>
              <a:ahLst/>
              <a:cxnLst/>
              <a:rect l="l" t="t" r="r" b="b"/>
              <a:pathLst>
                <a:path w="7206" h="9808" fill="none" extrusionOk="0">
                  <a:moveTo>
                    <a:pt x="7206" y="9808"/>
                  </a:moveTo>
                  <a:cubicBezTo>
                    <a:pt x="4304" y="6972"/>
                    <a:pt x="1835" y="3636"/>
                    <a:pt x="1" y="1"/>
                  </a:cubicBezTo>
                  <a:cubicBezTo>
                    <a:pt x="2369" y="2035"/>
                    <a:pt x="4270" y="4570"/>
                    <a:pt x="5871" y="727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2600" y="1705000"/>
              <a:ext cx="180150" cy="184325"/>
            </a:xfrm>
            <a:custGeom>
              <a:avLst/>
              <a:gdLst/>
              <a:ahLst/>
              <a:cxnLst/>
              <a:rect l="l" t="t" r="r" b="b"/>
              <a:pathLst>
                <a:path w="7206" h="7373" fill="none" extrusionOk="0">
                  <a:moveTo>
                    <a:pt x="7206" y="7372"/>
                  </a:moveTo>
                  <a:cubicBezTo>
                    <a:pt x="5138" y="4637"/>
                    <a:pt x="2703" y="2169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30125" y="1694150"/>
              <a:ext cx="239350" cy="38400"/>
            </a:xfrm>
            <a:custGeom>
              <a:avLst/>
              <a:gdLst/>
              <a:ahLst/>
              <a:cxnLst/>
              <a:rect l="l" t="t" r="r" b="b"/>
              <a:pathLst>
                <a:path w="9574" h="1536" fill="none" extrusionOk="0">
                  <a:moveTo>
                    <a:pt x="7906" y="1"/>
                  </a:moveTo>
                  <a:cubicBezTo>
                    <a:pt x="5304" y="34"/>
                    <a:pt x="2602" y="201"/>
                    <a:pt x="0" y="268"/>
                  </a:cubicBezTo>
                  <a:cubicBezTo>
                    <a:pt x="3103" y="1168"/>
                    <a:pt x="6338" y="1535"/>
                    <a:pt x="9574" y="1368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21775" y="1706675"/>
              <a:ext cx="172650" cy="57550"/>
            </a:xfrm>
            <a:custGeom>
              <a:avLst/>
              <a:gdLst/>
              <a:ahLst/>
              <a:cxnLst/>
              <a:rect l="l" t="t" r="r" b="b"/>
              <a:pathLst>
                <a:path w="6906" h="2302" fill="none" extrusionOk="0">
                  <a:moveTo>
                    <a:pt x="6906" y="2302"/>
                  </a:moveTo>
                  <a:cubicBezTo>
                    <a:pt x="4471" y="1935"/>
                    <a:pt x="2136" y="11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415100" y="1530700"/>
              <a:ext cx="223525" cy="160975"/>
            </a:xfrm>
            <a:custGeom>
              <a:avLst/>
              <a:gdLst/>
              <a:ahLst/>
              <a:cxnLst/>
              <a:rect l="l" t="t" r="r" b="b"/>
              <a:pathLst>
                <a:path w="8941" h="6439" fill="none" extrusionOk="0">
                  <a:moveTo>
                    <a:pt x="8941" y="1"/>
                  </a:moveTo>
                  <a:lnTo>
                    <a:pt x="7206" y="1368"/>
                  </a:lnTo>
                  <a:cubicBezTo>
                    <a:pt x="4904" y="3203"/>
                    <a:pt x="2569" y="5038"/>
                    <a:pt x="1" y="6439"/>
                  </a:cubicBezTo>
                  <a:cubicBezTo>
                    <a:pt x="1735" y="4104"/>
                    <a:pt x="3904" y="2002"/>
                    <a:pt x="6272" y="30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444300" y="1576575"/>
              <a:ext cx="183475" cy="120100"/>
            </a:xfrm>
            <a:custGeom>
              <a:avLst/>
              <a:gdLst/>
              <a:ahLst/>
              <a:cxnLst/>
              <a:rect l="l" t="t" r="r" b="b"/>
              <a:pathLst>
                <a:path w="7339" h="4804" fill="none" extrusionOk="0">
                  <a:moveTo>
                    <a:pt x="7339" y="0"/>
                  </a:moveTo>
                  <a:cubicBezTo>
                    <a:pt x="6071" y="868"/>
                    <a:pt x="4770" y="1802"/>
                    <a:pt x="3536" y="2669"/>
                  </a:cubicBezTo>
                  <a:cubicBezTo>
                    <a:pt x="2402" y="3469"/>
                    <a:pt x="1268" y="4270"/>
                    <a:pt x="0" y="4804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423450" y="1403125"/>
              <a:ext cx="59225" cy="260200"/>
            </a:xfrm>
            <a:custGeom>
              <a:avLst/>
              <a:gdLst/>
              <a:ahLst/>
              <a:cxnLst/>
              <a:rect l="l" t="t" r="r" b="b"/>
              <a:pathLst>
                <a:path w="2369" h="10408" fill="none" extrusionOk="0">
                  <a:moveTo>
                    <a:pt x="2269" y="1468"/>
                  </a:moveTo>
                  <a:cubicBezTo>
                    <a:pt x="2369" y="4570"/>
                    <a:pt x="1535" y="7672"/>
                    <a:pt x="0" y="10407"/>
                  </a:cubicBezTo>
                  <a:cubicBezTo>
                    <a:pt x="534" y="6938"/>
                    <a:pt x="768" y="3503"/>
                    <a:pt x="467" y="0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399275" y="1448150"/>
              <a:ext cx="22525" cy="246875"/>
            </a:xfrm>
            <a:custGeom>
              <a:avLst/>
              <a:gdLst/>
              <a:ahLst/>
              <a:cxnLst/>
              <a:rect l="l" t="t" r="r" b="b"/>
              <a:pathLst>
                <a:path w="901" h="9875" fill="none" extrusionOk="0">
                  <a:moveTo>
                    <a:pt x="634" y="0"/>
                  </a:moveTo>
                  <a:cubicBezTo>
                    <a:pt x="901" y="3303"/>
                    <a:pt x="701" y="6638"/>
                    <a:pt x="0" y="9874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231650" y="1459825"/>
              <a:ext cx="164300" cy="216850"/>
            </a:xfrm>
            <a:custGeom>
              <a:avLst/>
              <a:gdLst/>
              <a:ahLst/>
              <a:cxnLst/>
              <a:rect l="l" t="t" r="r" b="b"/>
              <a:pathLst>
                <a:path w="6572" h="8674" fill="none" extrusionOk="0">
                  <a:moveTo>
                    <a:pt x="100" y="0"/>
                  </a:moveTo>
                  <a:cubicBezTo>
                    <a:pt x="2169" y="3002"/>
                    <a:pt x="4270" y="5871"/>
                    <a:pt x="6572" y="8673"/>
                  </a:cubicBezTo>
                  <a:cubicBezTo>
                    <a:pt x="4203" y="6705"/>
                    <a:pt x="2002" y="4637"/>
                    <a:pt x="0" y="230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312525" y="1509850"/>
              <a:ext cx="106775" cy="171825"/>
            </a:xfrm>
            <a:custGeom>
              <a:avLst/>
              <a:gdLst/>
              <a:ahLst/>
              <a:cxnLst/>
              <a:rect l="l" t="t" r="r" b="b"/>
              <a:pathLst>
                <a:path w="4271" h="6873" fill="none" extrusionOk="0">
                  <a:moveTo>
                    <a:pt x="4271" y="6872"/>
                  </a:moveTo>
                  <a:cubicBezTo>
                    <a:pt x="3270" y="4371"/>
                    <a:pt x="1802" y="2002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129075" y="1652450"/>
              <a:ext cx="246875" cy="30900"/>
            </a:xfrm>
            <a:custGeom>
              <a:avLst/>
              <a:gdLst/>
              <a:ahLst/>
              <a:cxnLst/>
              <a:rect l="l" t="t" r="r" b="b"/>
              <a:pathLst>
                <a:path w="9875" h="1236" fill="none" extrusionOk="0">
                  <a:moveTo>
                    <a:pt x="9874" y="1235"/>
                  </a:moveTo>
                  <a:cubicBezTo>
                    <a:pt x="6638" y="468"/>
                    <a:pt x="3336" y="101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195775" y="1624950"/>
              <a:ext cx="163475" cy="45875"/>
            </a:xfrm>
            <a:custGeom>
              <a:avLst/>
              <a:gdLst/>
              <a:ahLst/>
              <a:cxnLst/>
              <a:rect l="l" t="t" r="r" b="b"/>
              <a:pathLst>
                <a:path w="6539" h="1835" fill="none" extrusionOk="0">
                  <a:moveTo>
                    <a:pt x="6539" y="1835"/>
                  </a:moveTo>
                  <a:cubicBezTo>
                    <a:pt x="4437" y="1034"/>
                    <a:pt x="2269" y="400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33325" y="1679975"/>
              <a:ext cx="125925" cy="12525"/>
            </a:xfrm>
            <a:custGeom>
              <a:avLst/>
              <a:gdLst/>
              <a:ahLst/>
              <a:cxnLst/>
              <a:rect l="l" t="t" r="r" b="b"/>
              <a:pathLst>
                <a:path w="5037" h="501" fill="none" extrusionOk="0">
                  <a:moveTo>
                    <a:pt x="5037" y="501"/>
                  </a:moveTo>
                  <a:cubicBezTo>
                    <a:pt x="3436" y="134"/>
                    <a:pt x="1668" y="1"/>
                    <a:pt x="0" y="20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316700" y="1594075"/>
              <a:ext cx="187675" cy="187675"/>
            </a:xfrm>
            <a:custGeom>
              <a:avLst/>
              <a:gdLst/>
              <a:ahLst/>
              <a:cxnLst/>
              <a:rect l="l" t="t" r="r" b="b"/>
              <a:pathLst>
                <a:path w="7507" h="7507" extrusionOk="0">
                  <a:moveTo>
                    <a:pt x="3770" y="1"/>
                  </a:moveTo>
                  <a:cubicBezTo>
                    <a:pt x="1669" y="1"/>
                    <a:pt x="1" y="1702"/>
                    <a:pt x="1" y="3770"/>
                  </a:cubicBezTo>
                  <a:cubicBezTo>
                    <a:pt x="1" y="5838"/>
                    <a:pt x="1669" y="7506"/>
                    <a:pt x="3770" y="7506"/>
                  </a:cubicBezTo>
                  <a:cubicBezTo>
                    <a:pt x="5838" y="7506"/>
                    <a:pt x="7506" y="5838"/>
                    <a:pt x="7506" y="3770"/>
                  </a:cubicBezTo>
                  <a:cubicBezTo>
                    <a:pt x="7506" y="1702"/>
                    <a:pt x="5838" y="1"/>
                    <a:pt x="3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35875" y="1613275"/>
              <a:ext cx="149300" cy="150125"/>
            </a:xfrm>
            <a:custGeom>
              <a:avLst/>
              <a:gdLst/>
              <a:ahLst/>
              <a:cxnLst/>
              <a:rect l="l" t="t" r="r" b="b"/>
              <a:pathLst>
                <a:path w="5972" h="6005" extrusionOk="0">
                  <a:moveTo>
                    <a:pt x="3003" y="0"/>
                  </a:moveTo>
                  <a:cubicBezTo>
                    <a:pt x="1335" y="0"/>
                    <a:pt x="1" y="1334"/>
                    <a:pt x="1" y="3002"/>
                  </a:cubicBezTo>
                  <a:cubicBezTo>
                    <a:pt x="1" y="4637"/>
                    <a:pt x="1335" y="6004"/>
                    <a:pt x="3003" y="6004"/>
                  </a:cubicBezTo>
                  <a:cubicBezTo>
                    <a:pt x="4638" y="6004"/>
                    <a:pt x="5972" y="4637"/>
                    <a:pt x="5972" y="3002"/>
                  </a:cubicBezTo>
                  <a:cubicBezTo>
                    <a:pt x="5972" y="1334"/>
                    <a:pt x="4638" y="0"/>
                    <a:pt x="3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363400" y="648600"/>
              <a:ext cx="973225" cy="956600"/>
            </a:xfrm>
            <a:custGeom>
              <a:avLst/>
              <a:gdLst/>
              <a:ahLst/>
              <a:cxnLst/>
              <a:rect l="l" t="t" r="r" b="b"/>
              <a:pathLst>
                <a:path w="38929" h="38264" extrusionOk="0">
                  <a:moveTo>
                    <a:pt x="21403" y="1"/>
                  </a:moveTo>
                  <a:cubicBezTo>
                    <a:pt x="20460" y="1"/>
                    <a:pt x="19536" y="252"/>
                    <a:pt x="18781" y="827"/>
                  </a:cubicBezTo>
                  <a:cubicBezTo>
                    <a:pt x="17213" y="1961"/>
                    <a:pt x="17180" y="4329"/>
                    <a:pt x="17146" y="6097"/>
                  </a:cubicBezTo>
                  <a:cubicBezTo>
                    <a:pt x="17113" y="7398"/>
                    <a:pt x="17146" y="8666"/>
                    <a:pt x="17313" y="9967"/>
                  </a:cubicBezTo>
                  <a:cubicBezTo>
                    <a:pt x="16846" y="8966"/>
                    <a:pt x="16346" y="7998"/>
                    <a:pt x="15812" y="7098"/>
                  </a:cubicBezTo>
                  <a:cubicBezTo>
                    <a:pt x="14772" y="5315"/>
                    <a:pt x="13098" y="2528"/>
                    <a:pt x="10765" y="2528"/>
                  </a:cubicBezTo>
                  <a:cubicBezTo>
                    <a:pt x="10478" y="2528"/>
                    <a:pt x="10181" y="2570"/>
                    <a:pt x="9874" y="2661"/>
                  </a:cubicBezTo>
                  <a:cubicBezTo>
                    <a:pt x="8107" y="3228"/>
                    <a:pt x="6372" y="4663"/>
                    <a:pt x="6105" y="6597"/>
                  </a:cubicBezTo>
                  <a:cubicBezTo>
                    <a:pt x="5805" y="8465"/>
                    <a:pt x="7473" y="10233"/>
                    <a:pt x="8640" y="11468"/>
                  </a:cubicBezTo>
                  <a:cubicBezTo>
                    <a:pt x="9508" y="12402"/>
                    <a:pt x="10508" y="13269"/>
                    <a:pt x="11509" y="14103"/>
                  </a:cubicBezTo>
                  <a:cubicBezTo>
                    <a:pt x="10475" y="13736"/>
                    <a:pt x="9441" y="13402"/>
                    <a:pt x="8440" y="13135"/>
                  </a:cubicBezTo>
                  <a:cubicBezTo>
                    <a:pt x="7318" y="12855"/>
                    <a:pt x="5853" y="12477"/>
                    <a:pt x="4490" y="12477"/>
                  </a:cubicBezTo>
                  <a:cubicBezTo>
                    <a:pt x="3097" y="12477"/>
                    <a:pt x="1810" y="12872"/>
                    <a:pt x="1102" y="14170"/>
                  </a:cubicBezTo>
                  <a:cubicBezTo>
                    <a:pt x="168" y="15804"/>
                    <a:pt x="1" y="18072"/>
                    <a:pt x="1135" y="19640"/>
                  </a:cubicBezTo>
                  <a:cubicBezTo>
                    <a:pt x="2269" y="21175"/>
                    <a:pt x="4637" y="21241"/>
                    <a:pt x="6372" y="21308"/>
                  </a:cubicBezTo>
                  <a:cubicBezTo>
                    <a:pt x="6741" y="21336"/>
                    <a:pt x="7110" y="21349"/>
                    <a:pt x="7478" y="21349"/>
                  </a:cubicBezTo>
                  <a:cubicBezTo>
                    <a:pt x="8410" y="21349"/>
                    <a:pt x="9343" y="21270"/>
                    <a:pt x="10275" y="21175"/>
                  </a:cubicBezTo>
                  <a:lnTo>
                    <a:pt x="10275" y="21175"/>
                  </a:lnTo>
                  <a:cubicBezTo>
                    <a:pt x="9274" y="21608"/>
                    <a:pt x="8307" y="22109"/>
                    <a:pt x="7373" y="22642"/>
                  </a:cubicBezTo>
                  <a:cubicBezTo>
                    <a:pt x="5371" y="23810"/>
                    <a:pt x="2102" y="25778"/>
                    <a:pt x="2936" y="28580"/>
                  </a:cubicBezTo>
                  <a:cubicBezTo>
                    <a:pt x="3437" y="30348"/>
                    <a:pt x="4871" y="32082"/>
                    <a:pt x="6806" y="32416"/>
                  </a:cubicBezTo>
                  <a:cubicBezTo>
                    <a:pt x="6973" y="32445"/>
                    <a:pt x="7140" y="32459"/>
                    <a:pt x="7305" y="32459"/>
                  </a:cubicBezTo>
                  <a:cubicBezTo>
                    <a:pt x="9009" y="32459"/>
                    <a:pt x="10553" y="30979"/>
                    <a:pt x="11709" y="29914"/>
                  </a:cubicBezTo>
                  <a:cubicBezTo>
                    <a:pt x="12676" y="29014"/>
                    <a:pt x="13544" y="28080"/>
                    <a:pt x="14378" y="27079"/>
                  </a:cubicBezTo>
                  <a:lnTo>
                    <a:pt x="14378" y="27079"/>
                  </a:lnTo>
                  <a:cubicBezTo>
                    <a:pt x="14011" y="28113"/>
                    <a:pt x="13677" y="29114"/>
                    <a:pt x="13377" y="30148"/>
                  </a:cubicBezTo>
                  <a:cubicBezTo>
                    <a:pt x="12777" y="32349"/>
                    <a:pt x="11809" y="36085"/>
                    <a:pt x="14344" y="37486"/>
                  </a:cubicBezTo>
                  <a:cubicBezTo>
                    <a:pt x="15201" y="37976"/>
                    <a:pt x="16222" y="38264"/>
                    <a:pt x="17231" y="38264"/>
                  </a:cubicBezTo>
                  <a:cubicBezTo>
                    <a:pt x="18147" y="38264"/>
                    <a:pt x="19053" y="38026"/>
                    <a:pt x="19815" y="37486"/>
                  </a:cubicBezTo>
                  <a:cubicBezTo>
                    <a:pt x="21349" y="36385"/>
                    <a:pt x="21449" y="33984"/>
                    <a:pt x="21516" y="32249"/>
                  </a:cubicBezTo>
                  <a:cubicBezTo>
                    <a:pt x="21549" y="30948"/>
                    <a:pt x="21516" y="29647"/>
                    <a:pt x="21383" y="28380"/>
                  </a:cubicBezTo>
                  <a:lnTo>
                    <a:pt x="21383" y="28380"/>
                  </a:lnTo>
                  <a:cubicBezTo>
                    <a:pt x="21850" y="29414"/>
                    <a:pt x="22350" y="30348"/>
                    <a:pt x="22850" y="31282"/>
                  </a:cubicBezTo>
                  <a:cubicBezTo>
                    <a:pt x="23896" y="33103"/>
                    <a:pt x="25502" y="35941"/>
                    <a:pt x="27862" y="35941"/>
                  </a:cubicBezTo>
                  <a:cubicBezTo>
                    <a:pt x="28138" y="35941"/>
                    <a:pt x="28424" y="35902"/>
                    <a:pt x="28721" y="35818"/>
                  </a:cubicBezTo>
                  <a:cubicBezTo>
                    <a:pt x="30523" y="35318"/>
                    <a:pt x="32290" y="33917"/>
                    <a:pt x="32624" y="31982"/>
                  </a:cubicBezTo>
                  <a:cubicBezTo>
                    <a:pt x="32958" y="30114"/>
                    <a:pt x="31323" y="28380"/>
                    <a:pt x="30156" y="27079"/>
                  </a:cubicBezTo>
                  <a:cubicBezTo>
                    <a:pt x="29288" y="26078"/>
                    <a:pt x="28321" y="25211"/>
                    <a:pt x="27320" y="24377"/>
                  </a:cubicBezTo>
                  <a:lnTo>
                    <a:pt x="27320" y="24377"/>
                  </a:lnTo>
                  <a:cubicBezTo>
                    <a:pt x="28354" y="24777"/>
                    <a:pt x="29355" y="25111"/>
                    <a:pt x="30389" y="25411"/>
                  </a:cubicBezTo>
                  <a:cubicBezTo>
                    <a:pt x="31512" y="25730"/>
                    <a:pt x="32998" y="26132"/>
                    <a:pt x="34385" y="26132"/>
                  </a:cubicBezTo>
                  <a:cubicBezTo>
                    <a:pt x="35756" y="26132"/>
                    <a:pt x="37031" y="25738"/>
                    <a:pt x="37761" y="24477"/>
                  </a:cubicBezTo>
                  <a:cubicBezTo>
                    <a:pt x="38662" y="22876"/>
                    <a:pt x="38929" y="20608"/>
                    <a:pt x="37794" y="18973"/>
                  </a:cubicBezTo>
                  <a:cubicBezTo>
                    <a:pt x="36694" y="17405"/>
                    <a:pt x="34292" y="17338"/>
                    <a:pt x="32557" y="17238"/>
                  </a:cubicBezTo>
                  <a:cubicBezTo>
                    <a:pt x="32057" y="17199"/>
                    <a:pt x="31552" y="17180"/>
                    <a:pt x="31044" y="17180"/>
                  </a:cubicBezTo>
                  <a:cubicBezTo>
                    <a:pt x="30263" y="17180"/>
                    <a:pt x="29476" y="17224"/>
                    <a:pt x="28688" y="17305"/>
                  </a:cubicBezTo>
                  <a:cubicBezTo>
                    <a:pt x="29722" y="16905"/>
                    <a:pt x="30689" y="16404"/>
                    <a:pt x="31623" y="15904"/>
                  </a:cubicBezTo>
                  <a:cubicBezTo>
                    <a:pt x="33658" y="14770"/>
                    <a:pt x="36960" y="12902"/>
                    <a:pt x="36193" y="10067"/>
                  </a:cubicBezTo>
                  <a:cubicBezTo>
                    <a:pt x="35693" y="8232"/>
                    <a:pt x="34292" y="6464"/>
                    <a:pt x="32357" y="6130"/>
                  </a:cubicBezTo>
                  <a:cubicBezTo>
                    <a:pt x="32186" y="6101"/>
                    <a:pt x="32017" y="6086"/>
                    <a:pt x="31848" y="6086"/>
                  </a:cubicBezTo>
                  <a:cubicBezTo>
                    <a:pt x="30142" y="6086"/>
                    <a:pt x="28571" y="7533"/>
                    <a:pt x="27387" y="8566"/>
                  </a:cubicBezTo>
                  <a:cubicBezTo>
                    <a:pt x="26153" y="9633"/>
                    <a:pt x="25052" y="10834"/>
                    <a:pt x="24018" y="12135"/>
                  </a:cubicBezTo>
                  <a:cubicBezTo>
                    <a:pt x="24552" y="10800"/>
                    <a:pt x="25019" y="9399"/>
                    <a:pt x="25352" y="8065"/>
                  </a:cubicBezTo>
                  <a:cubicBezTo>
                    <a:pt x="25886" y="5797"/>
                    <a:pt x="26820" y="2094"/>
                    <a:pt x="24218" y="727"/>
                  </a:cubicBezTo>
                  <a:cubicBezTo>
                    <a:pt x="23371" y="269"/>
                    <a:pt x="22377" y="1"/>
                    <a:pt x="21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872925" y="889400"/>
              <a:ext cx="337775" cy="248550"/>
            </a:xfrm>
            <a:custGeom>
              <a:avLst/>
              <a:gdLst/>
              <a:ahLst/>
              <a:cxnLst/>
              <a:rect l="l" t="t" r="r" b="b"/>
              <a:pathLst>
                <a:path w="13511" h="9942" fill="none" extrusionOk="0">
                  <a:moveTo>
                    <a:pt x="9107" y="1269"/>
                  </a:moveTo>
                  <a:cubicBezTo>
                    <a:pt x="5805" y="3837"/>
                    <a:pt x="2436" y="6506"/>
                    <a:pt x="1" y="9941"/>
                  </a:cubicBezTo>
                  <a:cubicBezTo>
                    <a:pt x="4237" y="6272"/>
                    <a:pt x="8774" y="2936"/>
                    <a:pt x="13511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887125" y="1122925"/>
              <a:ext cx="375275" cy="60050"/>
            </a:xfrm>
            <a:custGeom>
              <a:avLst/>
              <a:gdLst/>
              <a:ahLst/>
              <a:cxnLst/>
              <a:rect l="l" t="t" r="r" b="b"/>
              <a:pathLst>
                <a:path w="15011" h="2402" fill="none" extrusionOk="0">
                  <a:moveTo>
                    <a:pt x="15011" y="667"/>
                  </a:moveTo>
                  <a:cubicBezTo>
                    <a:pt x="10007" y="167"/>
                    <a:pt x="5004" y="0"/>
                    <a:pt x="0" y="167"/>
                  </a:cubicBezTo>
                  <a:cubicBezTo>
                    <a:pt x="4503" y="1134"/>
                    <a:pt x="9107" y="1835"/>
                    <a:pt x="13710" y="240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886275" y="1151275"/>
              <a:ext cx="325250" cy="68400"/>
            </a:xfrm>
            <a:custGeom>
              <a:avLst/>
              <a:gdLst/>
              <a:ahLst/>
              <a:cxnLst/>
              <a:rect l="l" t="t" r="r" b="b"/>
              <a:pathLst>
                <a:path w="13010" h="2736" fill="none" extrusionOk="0">
                  <a:moveTo>
                    <a:pt x="1" y="0"/>
                  </a:moveTo>
                  <a:cubicBezTo>
                    <a:pt x="4204" y="1368"/>
                    <a:pt x="8573" y="2302"/>
                    <a:pt x="13010" y="2735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867100" y="724300"/>
              <a:ext cx="75075" cy="439500"/>
            </a:xfrm>
            <a:custGeom>
              <a:avLst/>
              <a:gdLst/>
              <a:ahLst/>
              <a:cxnLst/>
              <a:rect l="l" t="t" r="r" b="b"/>
              <a:pathLst>
                <a:path w="3003" h="17580" fill="none" extrusionOk="0">
                  <a:moveTo>
                    <a:pt x="2869" y="0"/>
                  </a:moveTo>
                  <a:cubicBezTo>
                    <a:pt x="3003" y="5938"/>
                    <a:pt x="2135" y="11909"/>
                    <a:pt x="367" y="17580"/>
                  </a:cubicBezTo>
                  <a:cubicBezTo>
                    <a:pt x="0" y="13043"/>
                    <a:pt x="634" y="8506"/>
                    <a:pt x="1635" y="4036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3842925" y="737625"/>
              <a:ext cx="15850" cy="375300"/>
            </a:xfrm>
            <a:custGeom>
              <a:avLst/>
              <a:gdLst/>
              <a:ahLst/>
              <a:cxnLst/>
              <a:rect l="l" t="t" r="r" b="b"/>
              <a:pathLst>
                <a:path w="634" h="15012" fill="none" extrusionOk="0">
                  <a:moveTo>
                    <a:pt x="634" y="1"/>
                  </a:moveTo>
                  <a:cubicBezTo>
                    <a:pt x="0" y="4971"/>
                    <a:pt x="0" y="10041"/>
                    <a:pt x="634" y="1501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616925" y="825200"/>
              <a:ext cx="220175" cy="272725"/>
            </a:xfrm>
            <a:custGeom>
              <a:avLst/>
              <a:gdLst/>
              <a:ahLst/>
              <a:cxnLst/>
              <a:rect l="l" t="t" r="r" b="b"/>
              <a:pathLst>
                <a:path w="8807" h="10909" fill="none" extrusionOk="0">
                  <a:moveTo>
                    <a:pt x="334" y="3169"/>
                  </a:moveTo>
                  <a:cubicBezTo>
                    <a:pt x="3103" y="5738"/>
                    <a:pt x="6038" y="8340"/>
                    <a:pt x="8807" y="10908"/>
                  </a:cubicBezTo>
                  <a:cubicBezTo>
                    <a:pt x="6505" y="6839"/>
                    <a:pt x="3503" y="3136"/>
                    <a:pt x="0" y="0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729500" y="866900"/>
              <a:ext cx="120950" cy="234350"/>
            </a:xfrm>
            <a:custGeom>
              <a:avLst/>
              <a:gdLst/>
              <a:ahLst/>
              <a:cxnLst/>
              <a:rect l="l" t="t" r="r" b="b"/>
              <a:pathLst>
                <a:path w="4838" h="9374" fill="none" extrusionOk="0">
                  <a:moveTo>
                    <a:pt x="1" y="0"/>
                  </a:moveTo>
                  <a:cubicBezTo>
                    <a:pt x="2135" y="2836"/>
                    <a:pt x="3770" y="6038"/>
                    <a:pt x="4837" y="9374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445125" y="1062875"/>
              <a:ext cx="397825" cy="76750"/>
            </a:xfrm>
            <a:custGeom>
              <a:avLst/>
              <a:gdLst/>
              <a:ahLst/>
              <a:cxnLst/>
              <a:rect l="l" t="t" r="r" b="b"/>
              <a:pathLst>
                <a:path w="15913" h="3070" fill="none" extrusionOk="0">
                  <a:moveTo>
                    <a:pt x="1" y="0"/>
                  </a:moveTo>
                  <a:cubicBezTo>
                    <a:pt x="1068" y="100"/>
                    <a:pt x="2169" y="200"/>
                    <a:pt x="3236" y="334"/>
                  </a:cubicBezTo>
                  <a:cubicBezTo>
                    <a:pt x="7506" y="767"/>
                    <a:pt x="11809" y="1235"/>
                    <a:pt x="15912" y="2435"/>
                  </a:cubicBezTo>
                  <a:cubicBezTo>
                    <a:pt x="11676" y="3069"/>
                    <a:pt x="7339" y="3069"/>
                    <a:pt x="3070" y="2402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504350" y="1026175"/>
              <a:ext cx="315250" cy="61725"/>
            </a:xfrm>
            <a:custGeom>
              <a:avLst/>
              <a:gdLst/>
              <a:ahLst/>
              <a:cxnLst/>
              <a:rect l="l" t="t" r="r" b="b"/>
              <a:pathLst>
                <a:path w="12610" h="2469" fill="none" extrusionOk="0">
                  <a:moveTo>
                    <a:pt x="0" y="1"/>
                  </a:moveTo>
                  <a:cubicBezTo>
                    <a:pt x="2268" y="367"/>
                    <a:pt x="4470" y="734"/>
                    <a:pt x="6705" y="1068"/>
                  </a:cubicBezTo>
                  <a:cubicBezTo>
                    <a:pt x="8706" y="1402"/>
                    <a:pt x="10708" y="1735"/>
                    <a:pt x="12609" y="2469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519350" y="1147100"/>
              <a:ext cx="286075" cy="256050"/>
            </a:xfrm>
            <a:custGeom>
              <a:avLst/>
              <a:gdLst/>
              <a:ahLst/>
              <a:cxnLst/>
              <a:rect l="l" t="t" r="r" b="b"/>
              <a:pathLst>
                <a:path w="11443" h="10242" fill="none" extrusionOk="0">
                  <a:moveTo>
                    <a:pt x="1" y="6939"/>
                  </a:moveTo>
                  <a:cubicBezTo>
                    <a:pt x="3069" y="3636"/>
                    <a:pt x="7106" y="1168"/>
                    <a:pt x="11442" y="0"/>
                  </a:cubicBezTo>
                  <a:cubicBezTo>
                    <a:pt x="7339" y="3103"/>
                    <a:pt x="3603" y="6338"/>
                    <a:pt x="334" y="1024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595250" y="1136250"/>
              <a:ext cx="267700" cy="241025"/>
            </a:xfrm>
            <a:custGeom>
              <a:avLst/>
              <a:gdLst/>
              <a:ahLst/>
              <a:cxnLst/>
              <a:rect l="l" t="t" r="r" b="b"/>
              <a:pathLst>
                <a:path w="10708" h="9641" fill="none" extrusionOk="0">
                  <a:moveTo>
                    <a:pt x="0" y="9641"/>
                  </a:moveTo>
                  <a:cubicBezTo>
                    <a:pt x="3036" y="5905"/>
                    <a:pt x="6671" y="2636"/>
                    <a:pt x="10708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94550" y="1159600"/>
              <a:ext cx="69250" cy="391150"/>
            </a:xfrm>
            <a:custGeom>
              <a:avLst/>
              <a:gdLst/>
              <a:ahLst/>
              <a:cxnLst/>
              <a:rect l="l" t="t" r="r" b="b"/>
              <a:pathLst>
                <a:path w="2770" h="15646" fill="none" extrusionOk="0">
                  <a:moveTo>
                    <a:pt x="0" y="15645"/>
                  </a:moveTo>
                  <a:cubicBezTo>
                    <a:pt x="934" y="10475"/>
                    <a:pt x="1668" y="5271"/>
                    <a:pt x="2102" y="1"/>
                  </a:cubicBezTo>
                  <a:cubicBezTo>
                    <a:pt x="2569" y="4504"/>
                    <a:pt x="2769" y="8874"/>
                    <a:pt x="2435" y="13377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762850" y="1130425"/>
              <a:ext cx="65925" cy="287725"/>
            </a:xfrm>
            <a:custGeom>
              <a:avLst/>
              <a:gdLst/>
              <a:ahLst/>
              <a:cxnLst/>
              <a:rect l="l" t="t" r="r" b="b"/>
              <a:pathLst>
                <a:path w="2637" h="11509" fill="none" extrusionOk="0">
                  <a:moveTo>
                    <a:pt x="2636" y="0"/>
                  </a:moveTo>
                  <a:cubicBezTo>
                    <a:pt x="1135" y="3670"/>
                    <a:pt x="201" y="7539"/>
                    <a:pt x="1" y="11508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74600" y="1172950"/>
              <a:ext cx="226025" cy="285225"/>
            </a:xfrm>
            <a:custGeom>
              <a:avLst/>
              <a:gdLst/>
              <a:ahLst/>
              <a:cxnLst/>
              <a:rect l="l" t="t" r="r" b="b"/>
              <a:pathLst>
                <a:path w="9041" h="11409" fill="none" extrusionOk="0">
                  <a:moveTo>
                    <a:pt x="1" y="0"/>
                  </a:moveTo>
                  <a:cubicBezTo>
                    <a:pt x="2636" y="4103"/>
                    <a:pt x="5671" y="7906"/>
                    <a:pt x="9040" y="11409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878775" y="1203800"/>
              <a:ext cx="122600" cy="214350"/>
            </a:xfrm>
            <a:custGeom>
              <a:avLst/>
              <a:gdLst/>
              <a:ahLst/>
              <a:cxnLst/>
              <a:rect l="l" t="t" r="r" b="b"/>
              <a:pathLst>
                <a:path w="4904" h="8574" fill="none" extrusionOk="0">
                  <a:moveTo>
                    <a:pt x="0" y="1"/>
                  </a:moveTo>
                  <a:cubicBezTo>
                    <a:pt x="1401" y="3003"/>
                    <a:pt x="3036" y="5872"/>
                    <a:pt x="4904" y="8573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901300" y="1180450"/>
              <a:ext cx="123425" cy="136800"/>
            </a:xfrm>
            <a:custGeom>
              <a:avLst/>
              <a:gdLst/>
              <a:ahLst/>
              <a:cxnLst/>
              <a:rect l="l" t="t" r="r" b="b"/>
              <a:pathLst>
                <a:path w="4937" h="5472" fill="none" extrusionOk="0">
                  <a:moveTo>
                    <a:pt x="0" y="1"/>
                  </a:moveTo>
                  <a:cubicBezTo>
                    <a:pt x="1334" y="2102"/>
                    <a:pt x="3002" y="3937"/>
                    <a:pt x="4937" y="547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717000" y="996150"/>
              <a:ext cx="265200" cy="264375"/>
            </a:xfrm>
            <a:custGeom>
              <a:avLst/>
              <a:gdLst/>
              <a:ahLst/>
              <a:cxnLst/>
              <a:rect l="l" t="t" r="r" b="b"/>
              <a:pathLst>
                <a:path w="10608" h="10575" extrusionOk="0">
                  <a:moveTo>
                    <a:pt x="5304" y="1"/>
                  </a:moveTo>
                  <a:cubicBezTo>
                    <a:pt x="2369" y="1"/>
                    <a:pt x="0" y="2369"/>
                    <a:pt x="0" y="5305"/>
                  </a:cubicBezTo>
                  <a:cubicBezTo>
                    <a:pt x="0" y="8207"/>
                    <a:pt x="2369" y="10575"/>
                    <a:pt x="5304" y="10575"/>
                  </a:cubicBezTo>
                  <a:cubicBezTo>
                    <a:pt x="8206" y="10575"/>
                    <a:pt x="10608" y="8207"/>
                    <a:pt x="10608" y="5305"/>
                  </a:cubicBezTo>
                  <a:cubicBezTo>
                    <a:pt x="10608" y="2369"/>
                    <a:pt x="8206" y="1"/>
                    <a:pt x="5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732825" y="1022025"/>
              <a:ext cx="233525" cy="212650"/>
            </a:xfrm>
            <a:custGeom>
              <a:avLst/>
              <a:gdLst/>
              <a:ahLst/>
              <a:cxnLst/>
              <a:rect l="l" t="t" r="r" b="b"/>
              <a:pathLst>
                <a:path w="9341" h="8506" extrusionOk="0">
                  <a:moveTo>
                    <a:pt x="4684" y="0"/>
                  </a:moveTo>
                  <a:cubicBezTo>
                    <a:pt x="2725" y="0"/>
                    <a:pt x="963" y="1343"/>
                    <a:pt x="501" y="3336"/>
                  </a:cubicBezTo>
                  <a:cubicBezTo>
                    <a:pt x="1" y="5604"/>
                    <a:pt x="1469" y="7905"/>
                    <a:pt x="3737" y="8406"/>
                  </a:cubicBezTo>
                  <a:cubicBezTo>
                    <a:pt x="4046" y="8473"/>
                    <a:pt x="4355" y="8505"/>
                    <a:pt x="4658" y="8505"/>
                  </a:cubicBezTo>
                  <a:cubicBezTo>
                    <a:pt x="6616" y="8505"/>
                    <a:pt x="8374" y="7163"/>
                    <a:pt x="8807" y="5170"/>
                  </a:cubicBezTo>
                  <a:cubicBezTo>
                    <a:pt x="9341" y="2869"/>
                    <a:pt x="7873" y="600"/>
                    <a:pt x="5605" y="100"/>
                  </a:cubicBezTo>
                  <a:cubicBezTo>
                    <a:pt x="5296" y="33"/>
                    <a:pt x="4987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569375" y="2192850"/>
              <a:ext cx="298575" cy="294425"/>
            </a:xfrm>
            <a:custGeom>
              <a:avLst/>
              <a:gdLst/>
              <a:ahLst/>
              <a:cxnLst/>
              <a:rect l="l" t="t" r="r" b="b"/>
              <a:pathLst>
                <a:path w="11943" h="11777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" y="3036"/>
                    <a:pt x="2569" y="7372"/>
                    <a:pt x="4671" y="9641"/>
                  </a:cubicBezTo>
                  <a:cubicBezTo>
                    <a:pt x="6356" y="11462"/>
                    <a:pt x="7643" y="11777"/>
                    <a:pt x="9705" y="11777"/>
                  </a:cubicBezTo>
                  <a:cubicBezTo>
                    <a:pt x="10173" y="11777"/>
                    <a:pt x="10681" y="11761"/>
                    <a:pt x="11242" y="11742"/>
                  </a:cubicBezTo>
                  <a:cubicBezTo>
                    <a:pt x="11609" y="8807"/>
                    <a:pt x="11943" y="7139"/>
                    <a:pt x="9841" y="5071"/>
                  </a:cubicBezTo>
                  <a:cubicBezTo>
                    <a:pt x="7706" y="3036"/>
                    <a:pt x="3203" y="534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629425" y="2257050"/>
              <a:ext cx="221025" cy="228525"/>
            </a:xfrm>
            <a:custGeom>
              <a:avLst/>
              <a:gdLst/>
              <a:ahLst/>
              <a:cxnLst/>
              <a:rect l="l" t="t" r="r" b="b"/>
              <a:pathLst>
                <a:path w="8841" h="9141" fill="none" extrusionOk="0">
                  <a:moveTo>
                    <a:pt x="1" y="1"/>
                  </a:moveTo>
                  <a:cubicBezTo>
                    <a:pt x="434" y="468"/>
                    <a:pt x="8840" y="9141"/>
                    <a:pt x="8840" y="914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45425" y="2202025"/>
              <a:ext cx="303575" cy="285650"/>
            </a:xfrm>
            <a:custGeom>
              <a:avLst/>
              <a:gdLst/>
              <a:ahLst/>
              <a:cxnLst/>
              <a:rect l="l" t="t" r="r" b="b"/>
              <a:pathLst>
                <a:path w="12143" h="11426" extrusionOk="0">
                  <a:moveTo>
                    <a:pt x="11909" y="0"/>
                  </a:moveTo>
                  <a:lnTo>
                    <a:pt x="11909" y="0"/>
                  </a:lnTo>
                  <a:cubicBezTo>
                    <a:pt x="9007" y="467"/>
                    <a:pt x="4403" y="2802"/>
                    <a:pt x="2202" y="4770"/>
                  </a:cubicBezTo>
                  <a:cubicBezTo>
                    <a:pt x="0" y="6705"/>
                    <a:pt x="334" y="8440"/>
                    <a:pt x="567" y="11342"/>
                  </a:cubicBezTo>
                  <a:cubicBezTo>
                    <a:pt x="1356" y="11385"/>
                    <a:pt x="2036" y="11425"/>
                    <a:pt x="2648" y="11425"/>
                  </a:cubicBezTo>
                  <a:cubicBezTo>
                    <a:pt x="4419" y="11425"/>
                    <a:pt x="5619" y="11085"/>
                    <a:pt x="7205" y="9474"/>
                  </a:cubicBezTo>
                  <a:cubicBezTo>
                    <a:pt x="9374" y="7305"/>
                    <a:pt x="12142" y="3036"/>
                    <a:pt x="1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859600" y="2264575"/>
              <a:ext cx="228525" cy="221000"/>
            </a:xfrm>
            <a:custGeom>
              <a:avLst/>
              <a:gdLst/>
              <a:ahLst/>
              <a:cxnLst/>
              <a:rect l="l" t="t" r="r" b="b"/>
              <a:pathLst>
                <a:path w="9141" h="8840" fill="none" extrusionOk="0">
                  <a:moveTo>
                    <a:pt x="9140" y="0"/>
                  </a:moveTo>
                  <a:cubicBezTo>
                    <a:pt x="8673" y="467"/>
                    <a:pt x="0" y="8840"/>
                    <a:pt x="0" y="884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"/>
          <p:cNvGrpSpPr/>
          <p:nvPr/>
        </p:nvGrpSpPr>
        <p:grpSpPr>
          <a:xfrm rot="842653">
            <a:off x="-943933" y="1991756"/>
            <a:ext cx="2260828" cy="3330941"/>
            <a:chOff x="2557750" y="3969075"/>
            <a:chExt cx="447100" cy="658725"/>
          </a:xfrm>
        </p:grpSpPr>
        <p:sp>
          <p:nvSpPr>
            <p:cNvPr id="386" name="Google Shape;386;p3"/>
            <p:cNvSpPr/>
            <p:nvPr/>
          </p:nvSpPr>
          <p:spPr>
            <a:xfrm>
              <a:off x="2557750" y="3969075"/>
              <a:ext cx="447100" cy="658725"/>
            </a:xfrm>
            <a:custGeom>
              <a:avLst/>
              <a:gdLst/>
              <a:ahLst/>
              <a:cxnLst/>
              <a:rect l="l" t="t" r="r" b="b"/>
              <a:pathLst>
                <a:path w="17884" h="26349" extrusionOk="0">
                  <a:moveTo>
                    <a:pt x="17884" y="0"/>
                  </a:moveTo>
                  <a:lnTo>
                    <a:pt x="17884" y="0"/>
                  </a:lnTo>
                  <a:cubicBezTo>
                    <a:pt x="15276" y="417"/>
                    <a:pt x="13121" y="2810"/>
                    <a:pt x="12966" y="5441"/>
                  </a:cubicBezTo>
                  <a:lnTo>
                    <a:pt x="12943" y="5584"/>
                  </a:lnTo>
                  <a:cubicBezTo>
                    <a:pt x="12133" y="6227"/>
                    <a:pt x="11383" y="6965"/>
                    <a:pt x="10728" y="7787"/>
                  </a:cubicBezTo>
                  <a:cubicBezTo>
                    <a:pt x="10704" y="5263"/>
                    <a:pt x="9478" y="3001"/>
                    <a:pt x="7537" y="1370"/>
                  </a:cubicBezTo>
                  <a:lnTo>
                    <a:pt x="7537" y="1370"/>
                  </a:lnTo>
                  <a:cubicBezTo>
                    <a:pt x="7585" y="3894"/>
                    <a:pt x="8716" y="6263"/>
                    <a:pt x="10645" y="7894"/>
                  </a:cubicBezTo>
                  <a:cubicBezTo>
                    <a:pt x="10097" y="8549"/>
                    <a:pt x="9525" y="9311"/>
                    <a:pt x="8966" y="10156"/>
                  </a:cubicBezTo>
                  <a:cubicBezTo>
                    <a:pt x="8621" y="8894"/>
                    <a:pt x="8275" y="7608"/>
                    <a:pt x="7680" y="6442"/>
                  </a:cubicBezTo>
                  <a:cubicBezTo>
                    <a:pt x="7085" y="5275"/>
                    <a:pt x="6204" y="4191"/>
                    <a:pt x="5037" y="3596"/>
                  </a:cubicBezTo>
                  <a:lnTo>
                    <a:pt x="5037" y="3596"/>
                  </a:lnTo>
                  <a:cubicBezTo>
                    <a:pt x="4918" y="4441"/>
                    <a:pt x="5120" y="5299"/>
                    <a:pt x="5596" y="6013"/>
                  </a:cubicBezTo>
                  <a:cubicBezTo>
                    <a:pt x="5942" y="6537"/>
                    <a:pt x="6418" y="6965"/>
                    <a:pt x="6751" y="7501"/>
                  </a:cubicBezTo>
                  <a:cubicBezTo>
                    <a:pt x="6989" y="7894"/>
                    <a:pt x="7144" y="8335"/>
                    <a:pt x="7394" y="8728"/>
                  </a:cubicBezTo>
                  <a:cubicBezTo>
                    <a:pt x="7751" y="9311"/>
                    <a:pt x="8299" y="9954"/>
                    <a:pt x="8954" y="10180"/>
                  </a:cubicBezTo>
                  <a:cubicBezTo>
                    <a:pt x="7990" y="11597"/>
                    <a:pt x="7156" y="13097"/>
                    <a:pt x="6454" y="14669"/>
                  </a:cubicBezTo>
                  <a:cubicBezTo>
                    <a:pt x="5825" y="14313"/>
                    <a:pt x="5110" y="14164"/>
                    <a:pt x="4388" y="14164"/>
                  </a:cubicBezTo>
                  <a:cubicBezTo>
                    <a:pt x="3975" y="14164"/>
                    <a:pt x="3559" y="14213"/>
                    <a:pt x="3156" y="14300"/>
                  </a:cubicBezTo>
                  <a:cubicBezTo>
                    <a:pt x="2048" y="14550"/>
                    <a:pt x="1012" y="15074"/>
                    <a:pt x="0" y="15597"/>
                  </a:cubicBezTo>
                  <a:cubicBezTo>
                    <a:pt x="241" y="15606"/>
                    <a:pt x="491" y="15611"/>
                    <a:pt x="749" y="15611"/>
                  </a:cubicBezTo>
                  <a:cubicBezTo>
                    <a:pt x="2599" y="15611"/>
                    <a:pt x="4831" y="15372"/>
                    <a:pt x="6430" y="14693"/>
                  </a:cubicBezTo>
                  <a:lnTo>
                    <a:pt x="6430" y="14693"/>
                  </a:lnTo>
                  <a:cubicBezTo>
                    <a:pt x="4799" y="18288"/>
                    <a:pt x="3810" y="22444"/>
                    <a:pt x="4620" y="26349"/>
                  </a:cubicBezTo>
                  <a:lnTo>
                    <a:pt x="4846" y="26301"/>
                  </a:lnTo>
                  <a:cubicBezTo>
                    <a:pt x="4549" y="24861"/>
                    <a:pt x="4477" y="23372"/>
                    <a:pt x="4632" y="21896"/>
                  </a:cubicBezTo>
                  <a:lnTo>
                    <a:pt x="4632" y="21896"/>
                  </a:lnTo>
                  <a:cubicBezTo>
                    <a:pt x="4739" y="22217"/>
                    <a:pt x="5049" y="22467"/>
                    <a:pt x="5334" y="22682"/>
                  </a:cubicBezTo>
                  <a:lnTo>
                    <a:pt x="7001" y="23896"/>
                  </a:lnTo>
                  <a:cubicBezTo>
                    <a:pt x="6894" y="23551"/>
                    <a:pt x="6751" y="23206"/>
                    <a:pt x="6596" y="22884"/>
                  </a:cubicBezTo>
                  <a:cubicBezTo>
                    <a:pt x="6418" y="22503"/>
                    <a:pt x="6168" y="22146"/>
                    <a:pt x="5882" y="21848"/>
                  </a:cubicBezTo>
                  <a:cubicBezTo>
                    <a:pt x="5573" y="21551"/>
                    <a:pt x="5192" y="21360"/>
                    <a:pt x="4763" y="21312"/>
                  </a:cubicBezTo>
                  <a:lnTo>
                    <a:pt x="4680" y="21443"/>
                  </a:lnTo>
                  <a:cubicBezTo>
                    <a:pt x="4858" y="20003"/>
                    <a:pt x="5192" y="18586"/>
                    <a:pt x="5668" y="17205"/>
                  </a:cubicBezTo>
                  <a:cubicBezTo>
                    <a:pt x="5704" y="17300"/>
                    <a:pt x="5739" y="17407"/>
                    <a:pt x="5751" y="17502"/>
                  </a:cubicBezTo>
                  <a:cubicBezTo>
                    <a:pt x="5823" y="17967"/>
                    <a:pt x="5930" y="18419"/>
                    <a:pt x="6085" y="18860"/>
                  </a:cubicBezTo>
                  <a:cubicBezTo>
                    <a:pt x="6537" y="20003"/>
                    <a:pt x="7573" y="20836"/>
                    <a:pt x="8680" y="21372"/>
                  </a:cubicBezTo>
                  <a:cubicBezTo>
                    <a:pt x="8549" y="20479"/>
                    <a:pt x="8025" y="19705"/>
                    <a:pt x="7442" y="19038"/>
                  </a:cubicBezTo>
                  <a:cubicBezTo>
                    <a:pt x="6870" y="18384"/>
                    <a:pt x="6227" y="17812"/>
                    <a:pt x="5692" y="17133"/>
                  </a:cubicBezTo>
                  <a:cubicBezTo>
                    <a:pt x="6037" y="16121"/>
                    <a:pt x="6442" y="15133"/>
                    <a:pt x="6906" y="14169"/>
                  </a:cubicBezTo>
                  <a:lnTo>
                    <a:pt x="6906" y="14193"/>
                  </a:lnTo>
                  <a:lnTo>
                    <a:pt x="6930" y="14204"/>
                  </a:lnTo>
                  <a:lnTo>
                    <a:pt x="6906" y="14157"/>
                  </a:lnTo>
                  <a:cubicBezTo>
                    <a:pt x="8763" y="10311"/>
                    <a:pt x="11276" y="7204"/>
                    <a:pt x="12883" y="5930"/>
                  </a:cubicBezTo>
                  <a:lnTo>
                    <a:pt x="13121" y="5739"/>
                  </a:lnTo>
                  <a:cubicBezTo>
                    <a:pt x="13193" y="5680"/>
                    <a:pt x="13264" y="5632"/>
                    <a:pt x="13324" y="5584"/>
                  </a:cubicBezTo>
                  <a:lnTo>
                    <a:pt x="13312" y="5572"/>
                  </a:lnTo>
                  <a:cubicBezTo>
                    <a:pt x="15169" y="4013"/>
                    <a:pt x="16717" y="2120"/>
                    <a:pt x="178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810750" y="4002700"/>
              <a:ext cx="56875" cy="118500"/>
            </a:xfrm>
            <a:custGeom>
              <a:avLst/>
              <a:gdLst/>
              <a:ahLst/>
              <a:cxnLst/>
              <a:rect l="l" t="t" r="r" b="b"/>
              <a:pathLst>
                <a:path w="2275" h="4740" extrusionOk="0">
                  <a:moveTo>
                    <a:pt x="489" y="1"/>
                  </a:moveTo>
                  <a:lnTo>
                    <a:pt x="489" y="1"/>
                  </a:lnTo>
                  <a:cubicBezTo>
                    <a:pt x="1" y="1739"/>
                    <a:pt x="596" y="3596"/>
                    <a:pt x="2001" y="4739"/>
                  </a:cubicBezTo>
                  <a:cubicBezTo>
                    <a:pt x="2275" y="3084"/>
                    <a:pt x="1846" y="977"/>
                    <a:pt x="48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566075" y="4194700"/>
              <a:ext cx="183400" cy="81500"/>
            </a:xfrm>
            <a:custGeom>
              <a:avLst/>
              <a:gdLst/>
              <a:ahLst/>
              <a:cxnLst/>
              <a:rect l="l" t="t" r="r" b="b"/>
              <a:pathLst>
                <a:path w="7336" h="3260" extrusionOk="0">
                  <a:moveTo>
                    <a:pt x="1" y="0"/>
                  </a:moveTo>
                  <a:cubicBezTo>
                    <a:pt x="953" y="953"/>
                    <a:pt x="1906" y="1917"/>
                    <a:pt x="3049" y="2608"/>
                  </a:cubicBezTo>
                  <a:cubicBezTo>
                    <a:pt x="3802" y="3071"/>
                    <a:pt x="4855" y="3260"/>
                    <a:pt x="5861" y="3260"/>
                  </a:cubicBezTo>
                  <a:cubicBezTo>
                    <a:pt x="6381" y="3260"/>
                    <a:pt x="6888" y="3209"/>
                    <a:pt x="7335" y="3120"/>
                  </a:cubicBezTo>
                  <a:cubicBezTo>
                    <a:pt x="6311" y="2227"/>
                    <a:pt x="5240" y="1322"/>
                    <a:pt x="3930" y="953"/>
                  </a:cubicBezTo>
                  <a:cubicBezTo>
                    <a:pt x="3477" y="834"/>
                    <a:pt x="3025" y="750"/>
                    <a:pt x="2573" y="691"/>
                  </a:cubicBezTo>
                  <a:cubicBezTo>
                    <a:pt x="1691" y="536"/>
                    <a:pt x="834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9825" y="4414125"/>
              <a:ext cx="127125" cy="59875"/>
            </a:xfrm>
            <a:custGeom>
              <a:avLst/>
              <a:gdLst/>
              <a:ahLst/>
              <a:cxnLst/>
              <a:rect l="l" t="t" r="r" b="b"/>
              <a:pathLst>
                <a:path w="5085" h="2395" extrusionOk="0">
                  <a:moveTo>
                    <a:pt x="4319" y="0"/>
                  </a:moveTo>
                  <a:cubicBezTo>
                    <a:pt x="3335" y="0"/>
                    <a:pt x="2372" y="341"/>
                    <a:pt x="1596" y="974"/>
                  </a:cubicBezTo>
                  <a:cubicBezTo>
                    <a:pt x="1060" y="1415"/>
                    <a:pt x="620" y="2010"/>
                    <a:pt x="1" y="2344"/>
                  </a:cubicBezTo>
                  <a:cubicBezTo>
                    <a:pt x="237" y="2378"/>
                    <a:pt x="474" y="2395"/>
                    <a:pt x="709" y="2395"/>
                  </a:cubicBezTo>
                  <a:cubicBezTo>
                    <a:pt x="2188" y="2395"/>
                    <a:pt x="3600" y="1727"/>
                    <a:pt x="4525" y="546"/>
                  </a:cubicBezTo>
                  <a:lnTo>
                    <a:pt x="5085" y="70"/>
                  </a:lnTo>
                  <a:cubicBezTo>
                    <a:pt x="4830" y="23"/>
                    <a:pt x="4574" y="0"/>
                    <a:pt x="431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851225" y="4149125"/>
              <a:ext cx="97675" cy="46450"/>
            </a:xfrm>
            <a:custGeom>
              <a:avLst/>
              <a:gdLst/>
              <a:ahLst/>
              <a:cxnLst/>
              <a:rect l="l" t="t" r="r" b="b"/>
              <a:pathLst>
                <a:path w="3907" h="1858" extrusionOk="0">
                  <a:moveTo>
                    <a:pt x="238" y="0"/>
                  </a:moveTo>
                  <a:cubicBezTo>
                    <a:pt x="159" y="0"/>
                    <a:pt x="80" y="1"/>
                    <a:pt x="1" y="2"/>
                  </a:cubicBezTo>
                  <a:cubicBezTo>
                    <a:pt x="465" y="656"/>
                    <a:pt x="1192" y="1049"/>
                    <a:pt x="1882" y="1430"/>
                  </a:cubicBezTo>
                  <a:cubicBezTo>
                    <a:pt x="2192" y="1633"/>
                    <a:pt x="2537" y="1776"/>
                    <a:pt x="2906" y="1847"/>
                  </a:cubicBezTo>
                  <a:cubicBezTo>
                    <a:pt x="2962" y="1854"/>
                    <a:pt x="3019" y="1858"/>
                    <a:pt x="3076" y="1858"/>
                  </a:cubicBezTo>
                  <a:cubicBezTo>
                    <a:pt x="3397" y="1858"/>
                    <a:pt x="3724" y="1742"/>
                    <a:pt x="3906" y="1490"/>
                  </a:cubicBezTo>
                  <a:cubicBezTo>
                    <a:pt x="3585" y="1133"/>
                    <a:pt x="3228" y="823"/>
                    <a:pt x="2835" y="561"/>
                  </a:cubicBezTo>
                  <a:cubicBezTo>
                    <a:pt x="2034" y="78"/>
                    <a:pt x="1162" y="0"/>
                    <a:pt x="23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811950" y="4197975"/>
              <a:ext cx="100325" cy="69275"/>
            </a:xfrm>
            <a:custGeom>
              <a:avLst/>
              <a:gdLst/>
              <a:ahLst/>
              <a:cxnLst/>
              <a:rect l="l" t="t" r="r" b="b"/>
              <a:pathLst>
                <a:path w="4013" h="2771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298"/>
                    <a:pt x="143" y="536"/>
                    <a:pt x="369" y="738"/>
                  </a:cubicBezTo>
                  <a:cubicBezTo>
                    <a:pt x="596" y="929"/>
                    <a:pt x="834" y="1107"/>
                    <a:pt x="1084" y="1286"/>
                  </a:cubicBezTo>
                  <a:cubicBezTo>
                    <a:pt x="1548" y="1643"/>
                    <a:pt x="1882" y="2143"/>
                    <a:pt x="2370" y="2453"/>
                  </a:cubicBezTo>
                  <a:cubicBezTo>
                    <a:pt x="2704" y="2665"/>
                    <a:pt x="3088" y="2771"/>
                    <a:pt x="3476" y="2771"/>
                  </a:cubicBezTo>
                  <a:cubicBezTo>
                    <a:pt x="3656" y="2771"/>
                    <a:pt x="3836" y="2748"/>
                    <a:pt x="4013" y="2703"/>
                  </a:cubicBezTo>
                  <a:cubicBezTo>
                    <a:pt x="3739" y="1893"/>
                    <a:pt x="3191" y="1203"/>
                    <a:pt x="2465" y="750"/>
                  </a:cubicBezTo>
                  <a:cubicBezTo>
                    <a:pt x="1727" y="322"/>
                    <a:pt x="905" y="60"/>
                    <a:pt x="6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774150" y="4250350"/>
              <a:ext cx="84850" cy="91100"/>
            </a:xfrm>
            <a:custGeom>
              <a:avLst/>
              <a:gdLst/>
              <a:ahLst/>
              <a:cxnLst/>
              <a:rect l="l" t="t" r="r" b="b"/>
              <a:pathLst>
                <a:path w="3394" h="3644" extrusionOk="0">
                  <a:moveTo>
                    <a:pt x="48" y="1"/>
                  </a:moveTo>
                  <a:cubicBezTo>
                    <a:pt x="0" y="227"/>
                    <a:pt x="191" y="417"/>
                    <a:pt x="346" y="584"/>
                  </a:cubicBezTo>
                  <a:cubicBezTo>
                    <a:pt x="834" y="1120"/>
                    <a:pt x="1084" y="1834"/>
                    <a:pt x="1536" y="2406"/>
                  </a:cubicBezTo>
                  <a:cubicBezTo>
                    <a:pt x="2001" y="3013"/>
                    <a:pt x="2655" y="3442"/>
                    <a:pt x="3394" y="3644"/>
                  </a:cubicBezTo>
                  <a:cubicBezTo>
                    <a:pt x="2751" y="2096"/>
                    <a:pt x="1608" y="584"/>
                    <a:pt x="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730975" y="4324175"/>
              <a:ext cx="98250" cy="99175"/>
            </a:xfrm>
            <a:custGeom>
              <a:avLst/>
              <a:gdLst/>
              <a:ahLst/>
              <a:cxnLst/>
              <a:rect l="l" t="t" r="r" b="b"/>
              <a:pathLst>
                <a:path w="3930" h="3967" extrusionOk="0">
                  <a:moveTo>
                    <a:pt x="1" y="0"/>
                  </a:moveTo>
                  <a:lnTo>
                    <a:pt x="1" y="0"/>
                  </a:lnTo>
                  <a:cubicBezTo>
                    <a:pt x="549" y="1417"/>
                    <a:pt x="1715" y="2489"/>
                    <a:pt x="2835" y="3501"/>
                  </a:cubicBezTo>
                  <a:cubicBezTo>
                    <a:pt x="3079" y="3726"/>
                    <a:pt x="3395" y="3967"/>
                    <a:pt x="3718" y="3967"/>
                  </a:cubicBezTo>
                  <a:cubicBezTo>
                    <a:pt x="3789" y="3967"/>
                    <a:pt x="3860" y="3955"/>
                    <a:pt x="3930" y="3929"/>
                  </a:cubicBezTo>
                  <a:cubicBezTo>
                    <a:pt x="3049" y="2251"/>
                    <a:pt x="1680" y="88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3"/>
          <p:cNvSpPr/>
          <p:nvPr/>
        </p:nvSpPr>
        <p:spPr>
          <a:xfrm rot="-2540834">
            <a:off x="-518845" y="4125478"/>
            <a:ext cx="3682993" cy="1894599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3"/>
          <p:cNvGrpSpPr/>
          <p:nvPr/>
        </p:nvGrpSpPr>
        <p:grpSpPr>
          <a:xfrm rot="3450807">
            <a:off x="-42016" y="2544063"/>
            <a:ext cx="1380550" cy="3255999"/>
            <a:chOff x="6152550" y="3804050"/>
            <a:chExt cx="386075" cy="910550"/>
          </a:xfrm>
        </p:grpSpPr>
        <p:sp>
          <p:nvSpPr>
            <p:cNvPr id="396" name="Google Shape;396;p3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152550" y="3811600"/>
              <a:ext cx="282800" cy="838825"/>
            </a:xfrm>
            <a:custGeom>
              <a:avLst/>
              <a:gdLst/>
              <a:ahLst/>
              <a:cxnLst/>
              <a:rect l="l" t="t" r="r" b="b"/>
              <a:pathLst>
                <a:path w="11312" h="33553" extrusionOk="0">
                  <a:moveTo>
                    <a:pt x="2060" y="1"/>
                  </a:moveTo>
                  <a:cubicBezTo>
                    <a:pt x="1155" y="584"/>
                    <a:pt x="95" y="1704"/>
                    <a:pt x="143" y="4406"/>
                  </a:cubicBezTo>
                  <a:cubicBezTo>
                    <a:pt x="1179" y="5025"/>
                    <a:pt x="2572" y="5835"/>
                    <a:pt x="2572" y="5835"/>
                  </a:cubicBezTo>
                  <a:lnTo>
                    <a:pt x="215" y="5478"/>
                  </a:lnTo>
                  <a:lnTo>
                    <a:pt x="215" y="5478"/>
                  </a:lnTo>
                  <a:cubicBezTo>
                    <a:pt x="226" y="5633"/>
                    <a:pt x="250" y="5799"/>
                    <a:pt x="274" y="5966"/>
                  </a:cubicBezTo>
                  <a:cubicBezTo>
                    <a:pt x="917" y="10455"/>
                    <a:pt x="0" y="12205"/>
                    <a:pt x="357" y="18670"/>
                  </a:cubicBezTo>
                  <a:lnTo>
                    <a:pt x="4644" y="18670"/>
                  </a:lnTo>
                  <a:lnTo>
                    <a:pt x="596" y="20706"/>
                  </a:lnTo>
                  <a:cubicBezTo>
                    <a:pt x="1429" y="25171"/>
                    <a:pt x="3977" y="25552"/>
                    <a:pt x="5596" y="29278"/>
                  </a:cubicBezTo>
                  <a:cubicBezTo>
                    <a:pt x="5858" y="29886"/>
                    <a:pt x="6203" y="30457"/>
                    <a:pt x="6632" y="30981"/>
                  </a:cubicBezTo>
                  <a:lnTo>
                    <a:pt x="8132" y="30433"/>
                  </a:lnTo>
                  <a:lnTo>
                    <a:pt x="7037" y="31445"/>
                  </a:lnTo>
                  <a:cubicBezTo>
                    <a:pt x="8561" y="32993"/>
                    <a:pt x="10442" y="33434"/>
                    <a:pt x="11311" y="33553"/>
                  </a:cubicBezTo>
                  <a:cubicBezTo>
                    <a:pt x="6299" y="11562"/>
                    <a:pt x="2727" y="1739"/>
                    <a:pt x="2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"/>
          <p:cNvSpPr txBox="1">
            <a:spLocks noGrp="1"/>
          </p:cNvSpPr>
          <p:nvPr>
            <p:ph type="title"/>
          </p:nvPr>
        </p:nvSpPr>
        <p:spPr>
          <a:xfrm>
            <a:off x="2020450" y="2332025"/>
            <a:ext cx="510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"/>
          <p:cNvSpPr txBox="1">
            <a:spLocks noGrp="1"/>
          </p:cNvSpPr>
          <p:nvPr>
            <p:ph type="title" idx="2" hasCustomPrompt="1"/>
          </p:nvPr>
        </p:nvSpPr>
        <p:spPr>
          <a:xfrm>
            <a:off x="3903525" y="1337825"/>
            <a:ext cx="13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402" name="Google Shape;402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50974" y="-159810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38026" y="-11885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00376" y="256939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1518675">
            <a:off x="-1049136" y="2179619"/>
            <a:ext cx="3852000" cy="344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CUSTOM_9_1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5"/>
          <p:cNvSpPr/>
          <p:nvPr/>
        </p:nvSpPr>
        <p:spPr>
          <a:xfrm rot="4500027">
            <a:off x="-1304139" y="-2493814"/>
            <a:ext cx="4670533" cy="5289605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" name="Google Shape;1299;p15"/>
          <p:cNvGrpSpPr/>
          <p:nvPr/>
        </p:nvGrpSpPr>
        <p:grpSpPr>
          <a:xfrm rot="-10799905" flipH="1">
            <a:off x="8311719" y="-711994"/>
            <a:ext cx="1403460" cy="3309940"/>
            <a:chOff x="6152550" y="3804050"/>
            <a:chExt cx="386075" cy="910550"/>
          </a:xfrm>
        </p:grpSpPr>
        <p:sp>
          <p:nvSpPr>
            <p:cNvPr id="1300" name="Google Shape;1300;p15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15"/>
          <p:cNvGrpSpPr/>
          <p:nvPr/>
        </p:nvGrpSpPr>
        <p:grpSpPr>
          <a:xfrm rot="-2700000">
            <a:off x="7840234" y="1927502"/>
            <a:ext cx="1534780" cy="3345874"/>
            <a:chOff x="3345650" y="2840950"/>
            <a:chExt cx="370900" cy="808575"/>
          </a:xfrm>
        </p:grpSpPr>
        <p:sp>
          <p:nvSpPr>
            <p:cNvPr id="1303" name="Google Shape;1303;p15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5"/>
          <p:cNvGrpSpPr/>
          <p:nvPr/>
        </p:nvGrpSpPr>
        <p:grpSpPr>
          <a:xfrm rot="-7434564" flipH="1">
            <a:off x="7402918" y="-1937334"/>
            <a:ext cx="2205126" cy="4812969"/>
            <a:chOff x="7386050" y="661025"/>
            <a:chExt cx="1576975" cy="3441950"/>
          </a:xfrm>
        </p:grpSpPr>
        <p:sp>
          <p:nvSpPr>
            <p:cNvPr id="1352" name="Google Shape;1352;p15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3" name="Google Shape;1363;p15"/>
          <p:cNvSpPr/>
          <p:nvPr/>
        </p:nvSpPr>
        <p:spPr>
          <a:xfrm rot="2886980" flipH="1">
            <a:off x="6233970" y="2931503"/>
            <a:ext cx="4025388" cy="2070734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15"/>
          <p:cNvGrpSpPr/>
          <p:nvPr/>
        </p:nvGrpSpPr>
        <p:grpSpPr>
          <a:xfrm rot="2887043" flipH="1">
            <a:off x="6418020" y="3195393"/>
            <a:ext cx="4195468" cy="3621686"/>
            <a:chOff x="2695275" y="1049450"/>
            <a:chExt cx="1439175" cy="1242350"/>
          </a:xfrm>
        </p:grpSpPr>
        <p:sp>
          <p:nvSpPr>
            <p:cNvPr id="1365" name="Google Shape;1365;p15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15"/>
          <p:cNvGrpSpPr/>
          <p:nvPr/>
        </p:nvGrpSpPr>
        <p:grpSpPr>
          <a:xfrm rot="2159595">
            <a:off x="-72665" y="3376879"/>
            <a:ext cx="1374373" cy="2103486"/>
            <a:chOff x="1537100" y="2937075"/>
            <a:chExt cx="1374350" cy="2103450"/>
          </a:xfrm>
        </p:grpSpPr>
        <p:sp>
          <p:nvSpPr>
            <p:cNvPr id="1370" name="Google Shape;1370;p15"/>
            <p:cNvSpPr/>
            <p:nvPr/>
          </p:nvSpPr>
          <p:spPr>
            <a:xfrm>
              <a:off x="2203400" y="3506275"/>
              <a:ext cx="633000" cy="1514775"/>
            </a:xfrm>
            <a:custGeom>
              <a:avLst/>
              <a:gdLst/>
              <a:ahLst/>
              <a:cxnLst/>
              <a:rect l="l" t="t" r="r" b="b"/>
              <a:pathLst>
                <a:path w="25320" h="60591" extrusionOk="0">
                  <a:moveTo>
                    <a:pt x="25319" y="1"/>
                  </a:moveTo>
                  <a:lnTo>
                    <a:pt x="25319" y="1"/>
                  </a:lnTo>
                  <a:cubicBezTo>
                    <a:pt x="8707" y="18881"/>
                    <a:pt x="268" y="28755"/>
                    <a:pt x="1" y="59744"/>
                  </a:cubicBezTo>
                  <a:cubicBezTo>
                    <a:pt x="1" y="60315"/>
                    <a:pt x="200" y="60591"/>
                    <a:pt x="443" y="60591"/>
                  </a:cubicBezTo>
                  <a:cubicBezTo>
                    <a:pt x="697" y="60591"/>
                    <a:pt x="998" y="60290"/>
                    <a:pt x="1168" y="59710"/>
                  </a:cubicBezTo>
                  <a:cubicBezTo>
                    <a:pt x="6973" y="36761"/>
                    <a:pt x="14311" y="18214"/>
                    <a:pt x="2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2048300" y="3608850"/>
              <a:ext cx="360275" cy="1412325"/>
            </a:xfrm>
            <a:custGeom>
              <a:avLst/>
              <a:gdLst/>
              <a:ahLst/>
              <a:cxnLst/>
              <a:rect l="l" t="t" r="r" b="b"/>
              <a:pathLst>
                <a:path w="14411" h="56493" extrusionOk="0">
                  <a:moveTo>
                    <a:pt x="14411" y="1"/>
                  </a:moveTo>
                  <a:cubicBezTo>
                    <a:pt x="4837" y="19281"/>
                    <a:pt x="1" y="29288"/>
                    <a:pt x="6305" y="55841"/>
                  </a:cubicBezTo>
                  <a:cubicBezTo>
                    <a:pt x="6409" y="56285"/>
                    <a:pt x="6598" y="56493"/>
                    <a:pt x="6776" y="56493"/>
                  </a:cubicBezTo>
                  <a:cubicBezTo>
                    <a:pt x="6999" y="56493"/>
                    <a:pt x="7206" y="56167"/>
                    <a:pt x="7206" y="55574"/>
                  </a:cubicBezTo>
                  <a:cubicBezTo>
                    <a:pt x="7139" y="34892"/>
                    <a:pt x="9207" y="17647"/>
                    <a:pt x="14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1592975" y="3582175"/>
              <a:ext cx="616950" cy="1400775"/>
            </a:xfrm>
            <a:custGeom>
              <a:avLst/>
              <a:gdLst/>
              <a:ahLst/>
              <a:cxnLst/>
              <a:rect l="l" t="t" r="r" b="b"/>
              <a:pathLst>
                <a:path w="24678" h="56031" extrusionOk="0">
                  <a:moveTo>
                    <a:pt x="1" y="0"/>
                  </a:moveTo>
                  <a:lnTo>
                    <a:pt x="1" y="0"/>
                  </a:lnTo>
                  <a:cubicBezTo>
                    <a:pt x="5504" y="7139"/>
                    <a:pt x="10208" y="17380"/>
                    <a:pt x="14277" y="27987"/>
                  </a:cubicBezTo>
                  <a:cubicBezTo>
                    <a:pt x="17780" y="37027"/>
                    <a:pt x="20749" y="46133"/>
                    <a:pt x="23617" y="55540"/>
                  </a:cubicBezTo>
                  <a:cubicBezTo>
                    <a:pt x="23726" y="55879"/>
                    <a:pt x="23928" y="56031"/>
                    <a:pt x="24123" y="56031"/>
                  </a:cubicBezTo>
                  <a:cubicBezTo>
                    <a:pt x="24408" y="56031"/>
                    <a:pt x="24677" y="55708"/>
                    <a:pt x="24618" y="55173"/>
                  </a:cubicBezTo>
                  <a:cubicBezTo>
                    <a:pt x="24118" y="49803"/>
                    <a:pt x="23517" y="44332"/>
                    <a:pt x="22450" y="38828"/>
                  </a:cubicBezTo>
                  <a:cubicBezTo>
                    <a:pt x="21082" y="31523"/>
                    <a:pt x="18847" y="23984"/>
                    <a:pt x="15678" y="18314"/>
                  </a:cubicBezTo>
                  <a:cubicBezTo>
                    <a:pt x="13910" y="15178"/>
                    <a:pt x="12009" y="12676"/>
                    <a:pt x="10041" y="10375"/>
                  </a:cubicBezTo>
                  <a:cubicBezTo>
                    <a:pt x="6739" y="6505"/>
                    <a:pt x="3370" y="300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2015775" y="4054175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1954075" y="3462075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219702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28576" y="1"/>
                  </a:moveTo>
                  <a:cubicBezTo>
                    <a:pt x="25040" y="1969"/>
                    <a:pt x="21471" y="4404"/>
                    <a:pt x="17935" y="7239"/>
                  </a:cubicBezTo>
                  <a:cubicBezTo>
                    <a:pt x="15867" y="8907"/>
                    <a:pt x="13766" y="10742"/>
                    <a:pt x="11798" y="13177"/>
                  </a:cubicBezTo>
                  <a:cubicBezTo>
                    <a:pt x="8262" y="17647"/>
                    <a:pt x="5460" y="24018"/>
                    <a:pt x="3558" y="30356"/>
                  </a:cubicBezTo>
                  <a:cubicBezTo>
                    <a:pt x="2091" y="35193"/>
                    <a:pt x="1057" y="40096"/>
                    <a:pt x="123" y="44933"/>
                  </a:cubicBezTo>
                  <a:cubicBezTo>
                    <a:pt x="0" y="45564"/>
                    <a:pt x="238" y="45959"/>
                    <a:pt x="533" y="45959"/>
                  </a:cubicBezTo>
                  <a:cubicBezTo>
                    <a:pt x="722" y="45959"/>
                    <a:pt x="934" y="45798"/>
                    <a:pt x="1090" y="45433"/>
                  </a:cubicBezTo>
                  <a:cubicBezTo>
                    <a:pt x="4626" y="37428"/>
                    <a:pt x="8262" y="29789"/>
                    <a:pt x="12398" y="22317"/>
                  </a:cubicBezTo>
                  <a:cubicBezTo>
                    <a:pt x="17235" y="13577"/>
                    <a:pt x="22639" y="5305"/>
                    <a:pt x="28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665525" y="4299350"/>
              <a:ext cx="558450" cy="740675"/>
            </a:xfrm>
            <a:custGeom>
              <a:avLst/>
              <a:gdLst/>
              <a:ahLst/>
              <a:cxnLst/>
              <a:rect l="l" t="t" r="r" b="b"/>
              <a:pathLst>
                <a:path w="22338" h="29627" extrusionOk="0">
                  <a:moveTo>
                    <a:pt x="1" y="1"/>
                  </a:moveTo>
                  <a:lnTo>
                    <a:pt x="1" y="1"/>
                  </a:lnTo>
                  <a:cubicBezTo>
                    <a:pt x="9474" y="7373"/>
                    <a:pt x="15945" y="16546"/>
                    <a:pt x="21316" y="29222"/>
                  </a:cubicBezTo>
                  <a:cubicBezTo>
                    <a:pt x="21431" y="29502"/>
                    <a:pt x="21609" y="29627"/>
                    <a:pt x="21784" y="29627"/>
                  </a:cubicBezTo>
                  <a:cubicBezTo>
                    <a:pt x="22065" y="29627"/>
                    <a:pt x="22337" y="29303"/>
                    <a:pt x="22317" y="28788"/>
                  </a:cubicBezTo>
                  <a:cubicBezTo>
                    <a:pt x="21182" y="8440"/>
                    <a:pt x="14011" y="54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2207275" y="4386075"/>
              <a:ext cx="667475" cy="644175"/>
            </a:xfrm>
            <a:custGeom>
              <a:avLst/>
              <a:gdLst/>
              <a:ahLst/>
              <a:cxnLst/>
              <a:rect l="l" t="t" r="r" b="b"/>
              <a:pathLst>
                <a:path w="26699" h="25767" extrusionOk="0">
                  <a:moveTo>
                    <a:pt x="26698" y="1"/>
                  </a:moveTo>
                  <a:lnTo>
                    <a:pt x="26698" y="1"/>
                  </a:lnTo>
                  <a:cubicBezTo>
                    <a:pt x="11988" y="3170"/>
                    <a:pt x="4449" y="4971"/>
                    <a:pt x="113" y="24852"/>
                  </a:cubicBezTo>
                  <a:cubicBezTo>
                    <a:pt x="0" y="25393"/>
                    <a:pt x="268" y="25766"/>
                    <a:pt x="577" y="25766"/>
                  </a:cubicBezTo>
                  <a:cubicBezTo>
                    <a:pt x="726" y="25766"/>
                    <a:pt x="884" y="25680"/>
                    <a:pt x="1013" y="25486"/>
                  </a:cubicBezTo>
                  <a:cubicBezTo>
                    <a:pt x="8352" y="13811"/>
                    <a:pt x="16191" y="5805"/>
                    <a:pt x="26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95000" y="3039900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225100" y="3066800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2621200" y="3041875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2211750" y="3034275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2516975" y="3008975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2225100" y="3195225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2637900" y="3171700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2168375" y="2959225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2256775" y="2937075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2225100" y="3164375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2531975" y="3139450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2168375" y="3016775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2326825" y="2994250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2158375" y="3305575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2095825" y="3092650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02975" y="3658275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537100" y="3763975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619650" y="3714775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1597975" y="3692150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1550450" y="3864875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826475" y="3597175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1802350" y="3577075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1637175" y="3832350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618000" y="3811450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776450" y="3662225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1752250" y="3642425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1630500" y="3946300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1865675" y="3698100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06" name="Google Shape;1406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-5744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662400" y="3514327"/>
            <a:ext cx="2328150" cy="20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27721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30275" y="-9259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5"/>
          <p:cNvSpPr txBox="1">
            <a:spLocks noGrp="1"/>
          </p:cNvSpPr>
          <p:nvPr>
            <p:ph type="title"/>
          </p:nvPr>
        </p:nvSpPr>
        <p:spPr>
          <a:xfrm>
            <a:off x="715750" y="2332025"/>
            <a:ext cx="406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1" name="Google Shape;1411;p15"/>
          <p:cNvSpPr txBox="1">
            <a:spLocks noGrp="1"/>
          </p:cNvSpPr>
          <p:nvPr>
            <p:ph type="title" idx="2" hasCustomPrompt="1"/>
          </p:nvPr>
        </p:nvSpPr>
        <p:spPr>
          <a:xfrm>
            <a:off x="3538750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2" name="Google Shape;1412;p15"/>
          <p:cNvSpPr txBox="1">
            <a:spLocks noGrp="1"/>
          </p:cNvSpPr>
          <p:nvPr>
            <p:ph type="subTitle" idx="1"/>
          </p:nvPr>
        </p:nvSpPr>
        <p:spPr>
          <a:xfrm>
            <a:off x="715750" y="3132175"/>
            <a:ext cx="4064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CUSTOM_1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6"/>
          <p:cNvSpPr/>
          <p:nvPr/>
        </p:nvSpPr>
        <p:spPr>
          <a:xfrm rot="6008301">
            <a:off x="1881997" y="-541950"/>
            <a:ext cx="5342027" cy="6496703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5" name="Google Shape;1415;p16"/>
          <p:cNvGrpSpPr/>
          <p:nvPr/>
        </p:nvGrpSpPr>
        <p:grpSpPr>
          <a:xfrm>
            <a:off x="7373660" y="2784601"/>
            <a:ext cx="1206654" cy="2417350"/>
            <a:chOff x="3238525" y="2739250"/>
            <a:chExt cx="1148975" cy="2301800"/>
          </a:xfrm>
        </p:grpSpPr>
        <p:sp>
          <p:nvSpPr>
            <p:cNvPr id="1416" name="Google Shape;1416;p16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6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6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6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6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6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6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6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6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6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6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6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6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5" name="Google Shape;1475;p16"/>
          <p:cNvGrpSpPr/>
          <p:nvPr/>
        </p:nvGrpSpPr>
        <p:grpSpPr>
          <a:xfrm flipH="1">
            <a:off x="262021" y="0"/>
            <a:ext cx="1579198" cy="2750073"/>
            <a:chOff x="7463325" y="0"/>
            <a:chExt cx="1579198" cy="2750073"/>
          </a:xfrm>
        </p:grpSpPr>
        <p:sp>
          <p:nvSpPr>
            <p:cNvPr id="1476" name="Google Shape;1476;p16"/>
            <p:cNvSpPr/>
            <p:nvPr/>
          </p:nvSpPr>
          <p:spPr>
            <a:xfrm>
              <a:off x="7526318" y="1409914"/>
              <a:ext cx="799739" cy="579784"/>
            </a:xfrm>
            <a:custGeom>
              <a:avLst/>
              <a:gdLst/>
              <a:ahLst/>
              <a:cxnLst/>
              <a:rect l="l" t="t" r="r" b="b"/>
              <a:pathLst>
                <a:path w="24986" h="18114" extrusionOk="0">
                  <a:moveTo>
                    <a:pt x="1" y="1"/>
                  </a:moveTo>
                  <a:lnTo>
                    <a:pt x="1" y="10075"/>
                  </a:lnTo>
                  <a:cubicBezTo>
                    <a:pt x="1" y="14478"/>
                    <a:pt x="3637" y="18114"/>
                    <a:pt x="8040" y="18114"/>
                  </a:cubicBezTo>
                  <a:lnTo>
                    <a:pt x="16913" y="18114"/>
                  </a:lnTo>
                  <a:cubicBezTo>
                    <a:pt x="21350" y="18114"/>
                    <a:pt x="24986" y="14478"/>
                    <a:pt x="24986" y="10075"/>
                  </a:cubicBezTo>
                  <a:lnTo>
                    <a:pt x="24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7527425" y="1556200"/>
              <a:ext cx="799731" cy="55565"/>
            </a:xfrm>
            <a:custGeom>
              <a:avLst/>
              <a:gdLst/>
              <a:ahLst/>
              <a:cxnLst/>
              <a:rect l="l" t="t" r="r" b="b"/>
              <a:pathLst>
                <a:path w="28788" h="1736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35"/>
                  </a:cubicBezTo>
                  <a:cubicBezTo>
                    <a:pt x="1601" y="1435"/>
                    <a:pt x="2068" y="1735"/>
                    <a:pt x="2902" y="1735"/>
                  </a:cubicBezTo>
                  <a:cubicBezTo>
                    <a:pt x="3736" y="1735"/>
                    <a:pt x="4170" y="1502"/>
                    <a:pt x="4570" y="1235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35"/>
                  </a:cubicBezTo>
                  <a:cubicBezTo>
                    <a:pt x="7339" y="1435"/>
                    <a:pt x="7806" y="1735"/>
                    <a:pt x="8640" y="1735"/>
                  </a:cubicBezTo>
                  <a:cubicBezTo>
                    <a:pt x="9474" y="1735"/>
                    <a:pt x="9941" y="1502"/>
                    <a:pt x="10308" y="1235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35"/>
                  </a:cubicBezTo>
                  <a:cubicBezTo>
                    <a:pt x="13110" y="1435"/>
                    <a:pt x="13577" y="1735"/>
                    <a:pt x="14411" y="1735"/>
                  </a:cubicBezTo>
                  <a:cubicBezTo>
                    <a:pt x="15244" y="1735"/>
                    <a:pt x="15678" y="1502"/>
                    <a:pt x="16078" y="1235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35"/>
                  </a:cubicBezTo>
                  <a:cubicBezTo>
                    <a:pt x="18847" y="1435"/>
                    <a:pt x="19314" y="1735"/>
                    <a:pt x="20148" y="1735"/>
                  </a:cubicBezTo>
                  <a:cubicBezTo>
                    <a:pt x="20982" y="1735"/>
                    <a:pt x="21449" y="1502"/>
                    <a:pt x="21816" y="1235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35"/>
                  </a:cubicBezTo>
                  <a:cubicBezTo>
                    <a:pt x="24618" y="1435"/>
                    <a:pt x="25085" y="1735"/>
                    <a:pt x="25919" y="1735"/>
                  </a:cubicBezTo>
                  <a:cubicBezTo>
                    <a:pt x="26753" y="1735"/>
                    <a:pt x="27186" y="1435"/>
                    <a:pt x="27587" y="1235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34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268"/>
                    <a:pt x="23851" y="1"/>
                    <a:pt x="23017" y="1"/>
                  </a:cubicBezTo>
                  <a:cubicBezTo>
                    <a:pt x="22183" y="1"/>
                    <a:pt x="21749" y="234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268"/>
                    <a:pt x="18113" y="1"/>
                    <a:pt x="17279" y="1"/>
                  </a:cubicBezTo>
                  <a:cubicBezTo>
                    <a:pt x="16445" y="1"/>
                    <a:pt x="15978" y="234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268"/>
                    <a:pt x="12342" y="1"/>
                    <a:pt x="11508" y="1"/>
                  </a:cubicBezTo>
                  <a:cubicBezTo>
                    <a:pt x="10675" y="1"/>
                    <a:pt x="10241" y="234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268"/>
                    <a:pt x="6605" y="1"/>
                    <a:pt x="5771" y="1"/>
                  </a:cubicBezTo>
                  <a:cubicBezTo>
                    <a:pt x="4937" y="1"/>
                    <a:pt x="4470" y="234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268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7527425" y="1697129"/>
              <a:ext cx="799731" cy="56621"/>
            </a:xfrm>
            <a:custGeom>
              <a:avLst/>
              <a:gdLst/>
              <a:ahLst/>
              <a:cxnLst/>
              <a:rect l="l" t="t" r="r" b="b"/>
              <a:pathLst>
                <a:path w="28788" h="1769" extrusionOk="0">
                  <a:moveTo>
                    <a:pt x="0" y="1"/>
                  </a:moveTo>
                  <a:lnTo>
                    <a:pt x="0" y="868"/>
                  </a:lnTo>
                  <a:cubicBezTo>
                    <a:pt x="601" y="868"/>
                    <a:pt x="901" y="1035"/>
                    <a:pt x="1234" y="1268"/>
                  </a:cubicBezTo>
                  <a:cubicBezTo>
                    <a:pt x="1601" y="1469"/>
                    <a:pt x="2068" y="1769"/>
                    <a:pt x="2902" y="1769"/>
                  </a:cubicBezTo>
                  <a:cubicBezTo>
                    <a:pt x="3736" y="1769"/>
                    <a:pt x="4170" y="1502"/>
                    <a:pt x="4570" y="1268"/>
                  </a:cubicBezTo>
                  <a:cubicBezTo>
                    <a:pt x="4904" y="1035"/>
                    <a:pt x="5171" y="868"/>
                    <a:pt x="5771" y="868"/>
                  </a:cubicBezTo>
                  <a:cubicBezTo>
                    <a:pt x="6338" y="868"/>
                    <a:pt x="6638" y="1035"/>
                    <a:pt x="6972" y="1268"/>
                  </a:cubicBezTo>
                  <a:cubicBezTo>
                    <a:pt x="7339" y="1469"/>
                    <a:pt x="7806" y="1769"/>
                    <a:pt x="8640" y="1769"/>
                  </a:cubicBezTo>
                  <a:cubicBezTo>
                    <a:pt x="9474" y="1769"/>
                    <a:pt x="9941" y="1502"/>
                    <a:pt x="10308" y="1268"/>
                  </a:cubicBezTo>
                  <a:cubicBezTo>
                    <a:pt x="10641" y="1035"/>
                    <a:pt x="10941" y="868"/>
                    <a:pt x="11508" y="868"/>
                  </a:cubicBezTo>
                  <a:cubicBezTo>
                    <a:pt x="12109" y="868"/>
                    <a:pt x="12409" y="1035"/>
                    <a:pt x="12743" y="1268"/>
                  </a:cubicBezTo>
                  <a:cubicBezTo>
                    <a:pt x="13110" y="1469"/>
                    <a:pt x="13577" y="1769"/>
                    <a:pt x="14411" y="1769"/>
                  </a:cubicBezTo>
                  <a:cubicBezTo>
                    <a:pt x="15244" y="1769"/>
                    <a:pt x="15678" y="1502"/>
                    <a:pt x="16078" y="1268"/>
                  </a:cubicBezTo>
                  <a:cubicBezTo>
                    <a:pt x="16412" y="1035"/>
                    <a:pt x="16679" y="868"/>
                    <a:pt x="17279" y="868"/>
                  </a:cubicBezTo>
                  <a:cubicBezTo>
                    <a:pt x="17846" y="868"/>
                    <a:pt x="18147" y="1035"/>
                    <a:pt x="18480" y="1268"/>
                  </a:cubicBezTo>
                  <a:cubicBezTo>
                    <a:pt x="18847" y="1469"/>
                    <a:pt x="19314" y="1769"/>
                    <a:pt x="20148" y="1769"/>
                  </a:cubicBezTo>
                  <a:cubicBezTo>
                    <a:pt x="20982" y="1769"/>
                    <a:pt x="21449" y="1502"/>
                    <a:pt x="21816" y="1268"/>
                  </a:cubicBezTo>
                  <a:cubicBezTo>
                    <a:pt x="22149" y="1035"/>
                    <a:pt x="22450" y="868"/>
                    <a:pt x="23017" y="868"/>
                  </a:cubicBezTo>
                  <a:cubicBezTo>
                    <a:pt x="23617" y="868"/>
                    <a:pt x="23917" y="1035"/>
                    <a:pt x="24251" y="1268"/>
                  </a:cubicBezTo>
                  <a:cubicBezTo>
                    <a:pt x="24618" y="1469"/>
                    <a:pt x="25085" y="1769"/>
                    <a:pt x="25919" y="1769"/>
                  </a:cubicBezTo>
                  <a:cubicBezTo>
                    <a:pt x="26753" y="1769"/>
                    <a:pt x="27186" y="1502"/>
                    <a:pt x="27587" y="1268"/>
                  </a:cubicBezTo>
                  <a:cubicBezTo>
                    <a:pt x="27920" y="1035"/>
                    <a:pt x="28187" y="868"/>
                    <a:pt x="28788" y="868"/>
                  </a:cubicBezTo>
                  <a:lnTo>
                    <a:pt x="28788" y="1"/>
                  </a:lnTo>
                  <a:cubicBezTo>
                    <a:pt x="27954" y="1"/>
                    <a:pt x="27487" y="268"/>
                    <a:pt x="27120" y="501"/>
                  </a:cubicBezTo>
                  <a:cubicBezTo>
                    <a:pt x="26786" y="701"/>
                    <a:pt x="26486" y="868"/>
                    <a:pt x="25919" y="868"/>
                  </a:cubicBezTo>
                  <a:cubicBezTo>
                    <a:pt x="25318" y="868"/>
                    <a:pt x="25018" y="701"/>
                    <a:pt x="24685" y="501"/>
                  </a:cubicBezTo>
                  <a:cubicBezTo>
                    <a:pt x="24318" y="301"/>
                    <a:pt x="23851" y="1"/>
                    <a:pt x="23017" y="1"/>
                  </a:cubicBezTo>
                  <a:cubicBezTo>
                    <a:pt x="22183" y="1"/>
                    <a:pt x="21749" y="268"/>
                    <a:pt x="21349" y="501"/>
                  </a:cubicBezTo>
                  <a:cubicBezTo>
                    <a:pt x="21015" y="701"/>
                    <a:pt x="20748" y="868"/>
                    <a:pt x="20148" y="868"/>
                  </a:cubicBezTo>
                  <a:cubicBezTo>
                    <a:pt x="19581" y="868"/>
                    <a:pt x="19281" y="701"/>
                    <a:pt x="18947" y="501"/>
                  </a:cubicBezTo>
                  <a:cubicBezTo>
                    <a:pt x="18580" y="301"/>
                    <a:pt x="18113" y="1"/>
                    <a:pt x="17279" y="1"/>
                  </a:cubicBezTo>
                  <a:cubicBezTo>
                    <a:pt x="16445" y="1"/>
                    <a:pt x="15978" y="268"/>
                    <a:pt x="15611" y="501"/>
                  </a:cubicBezTo>
                  <a:cubicBezTo>
                    <a:pt x="15278" y="701"/>
                    <a:pt x="14978" y="868"/>
                    <a:pt x="14411" y="868"/>
                  </a:cubicBezTo>
                  <a:cubicBezTo>
                    <a:pt x="13810" y="868"/>
                    <a:pt x="13510" y="701"/>
                    <a:pt x="13176" y="501"/>
                  </a:cubicBezTo>
                  <a:cubicBezTo>
                    <a:pt x="12809" y="301"/>
                    <a:pt x="12342" y="1"/>
                    <a:pt x="11508" y="1"/>
                  </a:cubicBezTo>
                  <a:cubicBezTo>
                    <a:pt x="10675" y="1"/>
                    <a:pt x="10241" y="268"/>
                    <a:pt x="9841" y="501"/>
                  </a:cubicBezTo>
                  <a:cubicBezTo>
                    <a:pt x="9507" y="701"/>
                    <a:pt x="9240" y="868"/>
                    <a:pt x="8640" y="868"/>
                  </a:cubicBezTo>
                  <a:cubicBezTo>
                    <a:pt x="8073" y="868"/>
                    <a:pt x="7772" y="701"/>
                    <a:pt x="7439" y="501"/>
                  </a:cubicBezTo>
                  <a:cubicBezTo>
                    <a:pt x="7072" y="301"/>
                    <a:pt x="6605" y="1"/>
                    <a:pt x="5771" y="1"/>
                  </a:cubicBezTo>
                  <a:cubicBezTo>
                    <a:pt x="4937" y="1"/>
                    <a:pt x="4470" y="268"/>
                    <a:pt x="4103" y="501"/>
                  </a:cubicBezTo>
                  <a:cubicBezTo>
                    <a:pt x="3770" y="701"/>
                    <a:pt x="3469" y="868"/>
                    <a:pt x="2902" y="868"/>
                  </a:cubicBezTo>
                  <a:cubicBezTo>
                    <a:pt x="2302" y="868"/>
                    <a:pt x="2002" y="701"/>
                    <a:pt x="1668" y="501"/>
                  </a:cubicBezTo>
                  <a:cubicBezTo>
                    <a:pt x="1301" y="301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6"/>
            <p:cNvSpPr/>
            <p:nvPr/>
          </p:nvSpPr>
          <p:spPr>
            <a:xfrm>
              <a:off x="7884014" y="1409914"/>
              <a:ext cx="439911" cy="579784"/>
            </a:xfrm>
            <a:custGeom>
              <a:avLst/>
              <a:gdLst/>
              <a:ahLst/>
              <a:cxnLst/>
              <a:rect l="l" t="t" r="r" b="b"/>
              <a:pathLst>
                <a:path w="13744" h="18114" extrusionOk="0">
                  <a:moveTo>
                    <a:pt x="8040" y="1"/>
                  </a:moveTo>
                  <a:lnTo>
                    <a:pt x="8040" y="10075"/>
                  </a:lnTo>
                  <a:cubicBezTo>
                    <a:pt x="8040" y="14478"/>
                    <a:pt x="4404" y="18114"/>
                    <a:pt x="1" y="18114"/>
                  </a:cubicBezTo>
                  <a:lnTo>
                    <a:pt x="5705" y="18114"/>
                  </a:lnTo>
                  <a:cubicBezTo>
                    <a:pt x="10108" y="18114"/>
                    <a:pt x="13744" y="14478"/>
                    <a:pt x="13744" y="10075"/>
                  </a:cubicBezTo>
                  <a:lnTo>
                    <a:pt x="13744" y="1"/>
                  </a:lnTo>
                  <a:close/>
                </a:path>
              </a:pathLst>
            </a:custGeom>
            <a:solidFill>
              <a:schemeClr val="accent4">
                <a:alpha val="7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6"/>
            <p:cNvSpPr/>
            <p:nvPr/>
          </p:nvSpPr>
          <p:spPr>
            <a:xfrm>
              <a:off x="7463325" y="1360813"/>
              <a:ext cx="922520" cy="96119"/>
            </a:xfrm>
            <a:custGeom>
              <a:avLst/>
              <a:gdLst/>
              <a:ahLst/>
              <a:cxnLst/>
              <a:rect l="l" t="t" r="r" b="b"/>
              <a:pathLst>
                <a:path w="28822" h="3003" extrusionOk="0">
                  <a:moveTo>
                    <a:pt x="1" y="0"/>
                  </a:moveTo>
                  <a:lnTo>
                    <a:pt x="1" y="3002"/>
                  </a:lnTo>
                  <a:lnTo>
                    <a:pt x="28822" y="3002"/>
                  </a:lnTo>
                  <a:lnTo>
                    <a:pt x="288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7500711" y="236095"/>
              <a:ext cx="838148" cy="1758204"/>
            </a:xfrm>
            <a:custGeom>
              <a:avLst/>
              <a:gdLst/>
              <a:ahLst/>
              <a:cxnLst/>
              <a:rect l="l" t="t" r="r" b="b"/>
              <a:pathLst>
                <a:path w="26186" h="54931" extrusionOk="0">
                  <a:moveTo>
                    <a:pt x="13610" y="1948"/>
                  </a:moveTo>
                  <a:lnTo>
                    <a:pt x="13610" y="4383"/>
                  </a:lnTo>
                  <a:lnTo>
                    <a:pt x="13610" y="14257"/>
                  </a:lnTo>
                  <a:lnTo>
                    <a:pt x="13610" y="26132"/>
                  </a:lnTo>
                  <a:lnTo>
                    <a:pt x="13610" y="36473"/>
                  </a:lnTo>
                  <a:lnTo>
                    <a:pt x="13610" y="39842"/>
                  </a:lnTo>
                  <a:cubicBezTo>
                    <a:pt x="13610" y="40309"/>
                    <a:pt x="13543" y="40842"/>
                    <a:pt x="13610" y="41309"/>
                  </a:cubicBezTo>
                  <a:lnTo>
                    <a:pt x="768" y="41309"/>
                  </a:lnTo>
                  <a:cubicBezTo>
                    <a:pt x="1135" y="40142"/>
                    <a:pt x="1535" y="38841"/>
                    <a:pt x="1968" y="37607"/>
                  </a:cubicBezTo>
                  <a:cubicBezTo>
                    <a:pt x="3036" y="34304"/>
                    <a:pt x="4103" y="31002"/>
                    <a:pt x="5171" y="27733"/>
                  </a:cubicBezTo>
                  <a:lnTo>
                    <a:pt x="9040" y="15824"/>
                  </a:lnTo>
                  <a:cubicBezTo>
                    <a:pt x="10174" y="12389"/>
                    <a:pt x="11308" y="8953"/>
                    <a:pt x="12443" y="5484"/>
                  </a:cubicBezTo>
                  <a:cubicBezTo>
                    <a:pt x="12810" y="4383"/>
                    <a:pt x="13176" y="3249"/>
                    <a:pt x="13543" y="2081"/>
                  </a:cubicBezTo>
                  <a:cubicBezTo>
                    <a:pt x="13543" y="2048"/>
                    <a:pt x="13610" y="1981"/>
                    <a:pt x="13610" y="1948"/>
                  </a:cubicBezTo>
                  <a:close/>
                  <a:moveTo>
                    <a:pt x="14110" y="2181"/>
                  </a:moveTo>
                  <a:cubicBezTo>
                    <a:pt x="14311" y="2949"/>
                    <a:pt x="14511" y="3749"/>
                    <a:pt x="14778" y="4550"/>
                  </a:cubicBezTo>
                  <a:lnTo>
                    <a:pt x="17646" y="14423"/>
                  </a:lnTo>
                  <a:lnTo>
                    <a:pt x="21149" y="26432"/>
                  </a:lnTo>
                  <a:cubicBezTo>
                    <a:pt x="22150" y="29901"/>
                    <a:pt x="23150" y="33304"/>
                    <a:pt x="24151" y="36773"/>
                  </a:cubicBezTo>
                  <a:cubicBezTo>
                    <a:pt x="24485" y="37907"/>
                    <a:pt x="24818" y="39074"/>
                    <a:pt x="25152" y="40175"/>
                  </a:cubicBezTo>
                  <a:cubicBezTo>
                    <a:pt x="25218" y="40475"/>
                    <a:pt x="25452" y="41009"/>
                    <a:pt x="25552" y="41409"/>
                  </a:cubicBezTo>
                  <a:lnTo>
                    <a:pt x="14110" y="41409"/>
                  </a:lnTo>
                  <a:lnTo>
                    <a:pt x="14110" y="37573"/>
                  </a:lnTo>
                  <a:lnTo>
                    <a:pt x="14110" y="27666"/>
                  </a:lnTo>
                  <a:lnTo>
                    <a:pt x="14110" y="15791"/>
                  </a:lnTo>
                  <a:lnTo>
                    <a:pt x="14110" y="5450"/>
                  </a:lnTo>
                  <a:lnTo>
                    <a:pt x="14110" y="2181"/>
                  </a:lnTo>
                  <a:close/>
                  <a:moveTo>
                    <a:pt x="25385" y="41910"/>
                  </a:moveTo>
                  <a:cubicBezTo>
                    <a:pt x="23484" y="45579"/>
                    <a:pt x="21549" y="49248"/>
                    <a:pt x="19681" y="52918"/>
                  </a:cubicBezTo>
                  <a:cubicBezTo>
                    <a:pt x="19481" y="53285"/>
                    <a:pt x="19314" y="53652"/>
                    <a:pt x="19114" y="53985"/>
                  </a:cubicBezTo>
                  <a:cubicBezTo>
                    <a:pt x="17646" y="50416"/>
                    <a:pt x="16179" y="46780"/>
                    <a:pt x="14711" y="43177"/>
                  </a:cubicBezTo>
                  <a:cubicBezTo>
                    <a:pt x="14544" y="42777"/>
                    <a:pt x="14377" y="42343"/>
                    <a:pt x="14211" y="41910"/>
                  </a:cubicBezTo>
                  <a:close/>
                  <a:moveTo>
                    <a:pt x="13377" y="41910"/>
                  </a:moveTo>
                  <a:cubicBezTo>
                    <a:pt x="11709" y="45579"/>
                    <a:pt x="10008" y="49248"/>
                    <a:pt x="8306" y="52918"/>
                  </a:cubicBezTo>
                  <a:cubicBezTo>
                    <a:pt x="8140" y="53285"/>
                    <a:pt x="7939" y="53652"/>
                    <a:pt x="7773" y="54085"/>
                  </a:cubicBezTo>
                  <a:cubicBezTo>
                    <a:pt x="5671" y="50449"/>
                    <a:pt x="3603" y="46813"/>
                    <a:pt x="1501" y="43144"/>
                  </a:cubicBezTo>
                  <a:cubicBezTo>
                    <a:pt x="1235" y="42744"/>
                    <a:pt x="1034" y="42310"/>
                    <a:pt x="801" y="41910"/>
                  </a:cubicBezTo>
                  <a:close/>
                  <a:moveTo>
                    <a:pt x="13798" y="0"/>
                  </a:moveTo>
                  <a:cubicBezTo>
                    <a:pt x="13760" y="0"/>
                    <a:pt x="13722" y="17"/>
                    <a:pt x="13677" y="47"/>
                  </a:cubicBezTo>
                  <a:cubicBezTo>
                    <a:pt x="13610" y="80"/>
                    <a:pt x="13543" y="113"/>
                    <a:pt x="13510" y="180"/>
                  </a:cubicBezTo>
                  <a:cubicBezTo>
                    <a:pt x="13043" y="1581"/>
                    <a:pt x="12643" y="2949"/>
                    <a:pt x="12176" y="4316"/>
                  </a:cubicBezTo>
                  <a:cubicBezTo>
                    <a:pt x="11108" y="7619"/>
                    <a:pt x="10041" y="10921"/>
                    <a:pt x="8973" y="14190"/>
                  </a:cubicBezTo>
                  <a:lnTo>
                    <a:pt x="5104" y="26099"/>
                  </a:lnTo>
                  <a:cubicBezTo>
                    <a:pt x="3970" y="29534"/>
                    <a:pt x="2836" y="32970"/>
                    <a:pt x="1702" y="36439"/>
                  </a:cubicBezTo>
                  <a:cubicBezTo>
                    <a:pt x="1335" y="37540"/>
                    <a:pt x="968" y="38674"/>
                    <a:pt x="601" y="39842"/>
                  </a:cubicBezTo>
                  <a:cubicBezTo>
                    <a:pt x="434" y="40342"/>
                    <a:pt x="167" y="40942"/>
                    <a:pt x="34" y="41476"/>
                  </a:cubicBezTo>
                  <a:cubicBezTo>
                    <a:pt x="34" y="41510"/>
                    <a:pt x="34" y="41510"/>
                    <a:pt x="0" y="41543"/>
                  </a:cubicBezTo>
                  <a:lnTo>
                    <a:pt x="0" y="41676"/>
                  </a:lnTo>
                  <a:lnTo>
                    <a:pt x="0" y="41710"/>
                  </a:lnTo>
                  <a:cubicBezTo>
                    <a:pt x="0" y="41776"/>
                    <a:pt x="34" y="41810"/>
                    <a:pt x="34" y="41843"/>
                  </a:cubicBezTo>
                  <a:cubicBezTo>
                    <a:pt x="2202" y="45646"/>
                    <a:pt x="4370" y="49415"/>
                    <a:pt x="6538" y="53185"/>
                  </a:cubicBezTo>
                  <a:cubicBezTo>
                    <a:pt x="6839" y="53718"/>
                    <a:pt x="7139" y="54219"/>
                    <a:pt x="7472" y="54786"/>
                  </a:cubicBezTo>
                  <a:cubicBezTo>
                    <a:pt x="7506" y="54869"/>
                    <a:pt x="7597" y="54911"/>
                    <a:pt x="7693" y="54911"/>
                  </a:cubicBezTo>
                  <a:cubicBezTo>
                    <a:pt x="7789" y="54911"/>
                    <a:pt x="7889" y="54869"/>
                    <a:pt x="7939" y="54786"/>
                  </a:cubicBezTo>
                  <a:cubicBezTo>
                    <a:pt x="9674" y="50983"/>
                    <a:pt x="11442" y="47180"/>
                    <a:pt x="13210" y="43378"/>
                  </a:cubicBezTo>
                  <a:cubicBezTo>
                    <a:pt x="13377" y="43011"/>
                    <a:pt x="13543" y="42677"/>
                    <a:pt x="13710" y="42310"/>
                  </a:cubicBezTo>
                  <a:cubicBezTo>
                    <a:pt x="15178" y="45879"/>
                    <a:pt x="16646" y="49482"/>
                    <a:pt x="18113" y="53118"/>
                  </a:cubicBezTo>
                  <a:cubicBezTo>
                    <a:pt x="18314" y="53652"/>
                    <a:pt x="18514" y="54185"/>
                    <a:pt x="18781" y="54719"/>
                  </a:cubicBezTo>
                  <a:cubicBezTo>
                    <a:pt x="18819" y="54852"/>
                    <a:pt x="18932" y="54931"/>
                    <a:pt x="19036" y="54931"/>
                  </a:cubicBezTo>
                  <a:cubicBezTo>
                    <a:pt x="19114" y="54931"/>
                    <a:pt x="19185" y="54886"/>
                    <a:pt x="19214" y="54786"/>
                  </a:cubicBezTo>
                  <a:cubicBezTo>
                    <a:pt x="21182" y="50983"/>
                    <a:pt x="23150" y="47214"/>
                    <a:pt x="25118" y="43444"/>
                  </a:cubicBezTo>
                  <a:cubicBezTo>
                    <a:pt x="25352" y="42944"/>
                    <a:pt x="25652" y="42377"/>
                    <a:pt x="25886" y="41876"/>
                  </a:cubicBezTo>
                  <a:cubicBezTo>
                    <a:pt x="26052" y="41843"/>
                    <a:pt x="26186" y="41743"/>
                    <a:pt x="26119" y="41576"/>
                  </a:cubicBezTo>
                  <a:cubicBezTo>
                    <a:pt x="25685" y="40175"/>
                    <a:pt x="25319" y="38974"/>
                    <a:pt x="24885" y="37607"/>
                  </a:cubicBezTo>
                  <a:lnTo>
                    <a:pt x="22016" y="27733"/>
                  </a:lnTo>
                  <a:lnTo>
                    <a:pt x="18514" y="15724"/>
                  </a:lnTo>
                  <a:cubicBezTo>
                    <a:pt x="17513" y="12255"/>
                    <a:pt x="16512" y="8819"/>
                    <a:pt x="15511" y="5384"/>
                  </a:cubicBezTo>
                  <a:cubicBezTo>
                    <a:pt x="15178" y="4250"/>
                    <a:pt x="14844" y="3082"/>
                    <a:pt x="14511" y="1948"/>
                  </a:cubicBezTo>
                  <a:cubicBezTo>
                    <a:pt x="14344" y="1414"/>
                    <a:pt x="14211" y="814"/>
                    <a:pt x="14044" y="313"/>
                  </a:cubicBezTo>
                  <a:cubicBezTo>
                    <a:pt x="14044" y="280"/>
                    <a:pt x="14044" y="280"/>
                    <a:pt x="14010" y="247"/>
                  </a:cubicBezTo>
                  <a:cubicBezTo>
                    <a:pt x="14010" y="213"/>
                    <a:pt x="14010" y="213"/>
                    <a:pt x="13977" y="147"/>
                  </a:cubicBezTo>
                  <a:lnTo>
                    <a:pt x="13977" y="113"/>
                  </a:lnTo>
                  <a:lnTo>
                    <a:pt x="13944" y="80"/>
                  </a:lnTo>
                  <a:cubicBezTo>
                    <a:pt x="13889" y="25"/>
                    <a:pt x="13844" y="0"/>
                    <a:pt x="13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7918199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7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168"/>
                    <a:pt x="334" y="1501"/>
                    <a:pt x="767" y="1501"/>
                  </a:cubicBezTo>
                  <a:cubicBezTo>
                    <a:pt x="1168" y="1501"/>
                    <a:pt x="1501" y="1168"/>
                    <a:pt x="1501" y="768"/>
                  </a:cubicBezTo>
                  <a:cubicBezTo>
                    <a:pt x="1501" y="334"/>
                    <a:pt x="1168" y="0"/>
                    <a:pt x="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8302558" y="1543390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0"/>
                  </a:moveTo>
                  <a:cubicBezTo>
                    <a:pt x="334" y="0"/>
                    <a:pt x="1" y="334"/>
                    <a:pt x="1" y="768"/>
                  </a:cubicBezTo>
                  <a:cubicBezTo>
                    <a:pt x="1" y="1168"/>
                    <a:pt x="334" y="1501"/>
                    <a:pt x="768" y="1501"/>
                  </a:cubicBezTo>
                  <a:cubicBezTo>
                    <a:pt x="1168" y="1501"/>
                    <a:pt x="1502" y="1168"/>
                    <a:pt x="1502" y="768"/>
                  </a:cubicBezTo>
                  <a:cubicBezTo>
                    <a:pt x="1502" y="334"/>
                    <a:pt x="116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6"/>
            <p:cNvSpPr/>
            <p:nvPr/>
          </p:nvSpPr>
          <p:spPr>
            <a:xfrm>
              <a:off x="7725987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68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68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6"/>
            <p:cNvSpPr/>
            <p:nvPr/>
          </p:nvSpPr>
          <p:spPr>
            <a:xfrm>
              <a:off x="8086884" y="1959789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502" h="1502" extrusionOk="0">
                  <a:moveTo>
                    <a:pt x="734" y="1"/>
                  </a:moveTo>
                  <a:cubicBezTo>
                    <a:pt x="334" y="1"/>
                    <a:pt x="1" y="334"/>
                    <a:pt x="1" y="768"/>
                  </a:cubicBezTo>
                  <a:cubicBezTo>
                    <a:pt x="1" y="1168"/>
                    <a:pt x="334" y="1502"/>
                    <a:pt x="734" y="1502"/>
                  </a:cubicBezTo>
                  <a:cubicBezTo>
                    <a:pt x="1168" y="1502"/>
                    <a:pt x="1502" y="1168"/>
                    <a:pt x="1502" y="768"/>
                  </a:cubicBezTo>
                  <a:cubicBezTo>
                    <a:pt x="1502" y="334"/>
                    <a:pt x="1168" y="1"/>
                    <a:pt x="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6"/>
            <p:cNvSpPr/>
            <p:nvPr/>
          </p:nvSpPr>
          <p:spPr>
            <a:xfrm>
              <a:off x="7902162" y="194868"/>
              <a:ext cx="83316" cy="82227"/>
            </a:xfrm>
            <a:custGeom>
              <a:avLst/>
              <a:gdLst/>
              <a:ahLst/>
              <a:cxnLst/>
              <a:rect l="l" t="t" r="r" b="b"/>
              <a:pathLst>
                <a:path w="2603" h="2569" extrusionOk="0">
                  <a:moveTo>
                    <a:pt x="1302" y="0"/>
                  </a:moveTo>
                  <a:cubicBezTo>
                    <a:pt x="601" y="0"/>
                    <a:pt x="1" y="567"/>
                    <a:pt x="1" y="1268"/>
                  </a:cubicBezTo>
                  <a:cubicBezTo>
                    <a:pt x="1" y="2002"/>
                    <a:pt x="601" y="2569"/>
                    <a:pt x="1302" y="2569"/>
                  </a:cubicBezTo>
                  <a:cubicBezTo>
                    <a:pt x="2002" y="2569"/>
                    <a:pt x="2603" y="2002"/>
                    <a:pt x="2603" y="1268"/>
                  </a:cubicBezTo>
                  <a:cubicBezTo>
                    <a:pt x="2603" y="567"/>
                    <a:pt x="2002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6"/>
            <p:cNvSpPr/>
            <p:nvPr/>
          </p:nvSpPr>
          <p:spPr>
            <a:xfrm>
              <a:off x="7936860" y="0"/>
              <a:ext cx="16580" cy="243449"/>
            </a:xfrm>
            <a:custGeom>
              <a:avLst/>
              <a:gdLst/>
              <a:ahLst/>
              <a:cxnLst/>
              <a:rect l="l" t="t" r="r" b="b"/>
              <a:pathLst>
                <a:path w="518" h="7606" extrusionOk="0">
                  <a:moveTo>
                    <a:pt x="268" y="1"/>
                  </a:moveTo>
                  <a:cubicBezTo>
                    <a:pt x="143" y="1"/>
                    <a:pt x="17" y="84"/>
                    <a:pt x="17" y="251"/>
                  </a:cubicBezTo>
                  <a:lnTo>
                    <a:pt x="17" y="6489"/>
                  </a:lnTo>
                  <a:lnTo>
                    <a:pt x="17" y="7356"/>
                  </a:lnTo>
                  <a:cubicBezTo>
                    <a:pt x="1" y="7523"/>
                    <a:pt x="126" y="7606"/>
                    <a:pt x="255" y="7606"/>
                  </a:cubicBezTo>
                  <a:cubicBezTo>
                    <a:pt x="384" y="7606"/>
                    <a:pt x="518" y="7523"/>
                    <a:pt x="518" y="7356"/>
                  </a:cubicBezTo>
                  <a:lnTo>
                    <a:pt x="518" y="1118"/>
                  </a:lnTo>
                  <a:lnTo>
                    <a:pt x="518" y="251"/>
                  </a:lnTo>
                  <a:cubicBezTo>
                    <a:pt x="518" y="84"/>
                    <a:pt x="393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6"/>
            <p:cNvSpPr/>
            <p:nvPr/>
          </p:nvSpPr>
          <p:spPr>
            <a:xfrm>
              <a:off x="8179773" y="2273665"/>
              <a:ext cx="391868" cy="303623"/>
            </a:xfrm>
            <a:custGeom>
              <a:avLst/>
              <a:gdLst/>
              <a:ahLst/>
              <a:cxnLst/>
              <a:rect l="l" t="t" r="r" b="b"/>
              <a:pathLst>
                <a:path w="12243" h="9486" extrusionOk="0">
                  <a:moveTo>
                    <a:pt x="8563" y="0"/>
                  </a:moveTo>
                  <a:cubicBezTo>
                    <a:pt x="7159" y="0"/>
                    <a:pt x="5454" y="616"/>
                    <a:pt x="3903" y="1803"/>
                  </a:cubicBezTo>
                  <a:cubicBezTo>
                    <a:pt x="1201" y="3838"/>
                    <a:pt x="1" y="6840"/>
                    <a:pt x="1268" y="8474"/>
                  </a:cubicBezTo>
                  <a:cubicBezTo>
                    <a:pt x="1792" y="9154"/>
                    <a:pt x="2665" y="9485"/>
                    <a:pt x="3703" y="9485"/>
                  </a:cubicBezTo>
                  <a:cubicBezTo>
                    <a:pt x="5110" y="9485"/>
                    <a:pt x="6819" y="8878"/>
                    <a:pt x="8373" y="7707"/>
                  </a:cubicBezTo>
                  <a:cubicBezTo>
                    <a:pt x="11075" y="5672"/>
                    <a:pt x="12243" y="2670"/>
                    <a:pt x="11008" y="1036"/>
                  </a:cubicBezTo>
                  <a:cubicBezTo>
                    <a:pt x="10483" y="339"/>
                    <a:pt x="9606" y="0"/>
                    <a:pt x="8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6"/>
            <p:cNvSpPr/>
            <p:nvPr/>
          </p:nvSpPr>
          <p:spPr>
            <a:xfrm>
              <a:off x="8493681" y="2504319"/>
              <a:ext cx="155909" cy="245754"/>
            </a:xfrm>
            <a:custGeom>
              <a:avLst/>
              <a:gdLst/>
              <a:ahLst/>
              <a:cxnLst/>
              <a:rect l="l" t="t" r="r" b="b"/>
              <a:pathLst>
                <a:path w="4871" h="7678" extrusionOk="0">
                  <a:moveTo>
                    <a:pt x="2194" y="0"/>
                  </a:moveTo>
                  <a:cubicBezTo>
                    <a:pt x="2186" y="0"/>
                    <a:pt x="2177" y="1"/>
                    <a:pt x="2169" y="1"/>
                  </a:cubicBezTo>
                  <a:cubicBezTo>
                    <a:pt x="1468" y="101"/>
                    <a:pt x="1" y="1902"/>
                    <a:pt x="134" y="4004"/>
                  </a:cubicBezTo>
                  <a:cubicBezTo>
                    <a:pt x="231" y="6045"/>
                    <a:pt x="1367" y="7677"/>
                    <a:pt x="2594" y="7677"/>
                  </a:cubicBezTo>
                  <a:cubicBezTo>
                    <a:pt x="2630" y="7677"/>
                    <a:pt x="2666" y="7676"/>
                    <a:pt x="2703" y="7673"/>
                  </a:cubicBezTo>
                  <a:cubicBezTo>
                    <a:pt x="3970" y="7606"/>
                    <a:pt x="4871" y="5805"/>
                    <a:pt x="4771" y="3670"/>
                  </a:cubicBezTo>
                  <a:cubicBezTo>
                    <a:pt x="4573" y="1558"/>
                    <a:pt x="3003" y="0"/>
                    <a:pt x="2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6"/>
            <p:cNvSpPr/>
            <p:nvPr/>
          </p:nvSpPr>
          <p:spPr>
            <a:xfrm>
              <a:off x="8647450" y="2202702"/>
              <a:ext cx="225301" cy="286883"/>
            </a:xfrm>
            <a:custGeom>
              <a:avLst/>
              <a:gdLst/>
              <a:ahLst/>
              <a:cxnLst/>
              <a:rect l="l" t="t" r="r" b="b"/>
              <a:pathLst>
                <a:path w="7039" h="8963" extrusionOk="0">
                  <a:moveTo>
                    <a:pt x="2281" y="1"/>
                  </a:moveTo>
                  <a:cubicBezTo>
                    <a:pt x="2163" y="1"/>
                    <a:pt x="2058" y="17"/>
                    <a:pt x="1968" y="51"/>
                  </a:cubicBezTo>
                  <a:cubicBezTo>
                    <a:pt x="1134" y="351"/>
                    <a:pt x="0" y="2986"/>
                    <a:pt x="867" y="5388"/>
                  </a:cubicBezTo>
                  <a:cubicBezTo>
                    <a:pt x="1590" y="7525"/>
                    <a:pt x="3137" y="8963"/>
                    <a:pt x="4471" y="8963"/>
                  </a:cubicBezTo>
                  <a:cubicBezTo>
                    <a:pt x="4677" y="8963"/>
                    <a:pt x="4878" y="8928"/>
                    <a:pt x="5070" y="8857"/>
                  </a:cubicBezTo>
                  <a:cubicBezTo>
                    <a:pt x="6538" y="8323"/>
                    <a:pt x="7038" y="5921"/>
                    <a:pt x="6171" y="3520"/>
                  </a:cubicBezTo>
                  <a:cubicBezTo>
                    <a:pt x="5390" y="1328"/>
                    <a:pt x="3340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6"/>
            <p:cNvSpPr/>
            <p:nvPr/>
          </p:nvSpPr>
          <p:spPr>
            <a:xfrm>
              <a:off x="8767034" y="1946986"/>
              <a:ext cx="275489" cy="251259"/>
            </a:xfrm>
            <a:custGeom>
              <a:avLst/>
              <a:gdLst/>
              <a:ahLst/>
              <a:cxnLst/>
              <a:rect l="l" t="t" r="r" b="b"/>
              <a:pathLst>
                <a:path w="8607" h="7850" extrusionOk="0">
                  <a:moveTo>
                    <a:pt x="2524" y="1"/>
                  </a:moveTo>
                  <a:cubicBezTo>
                    <a:pt x="1977" y="1"/>
                    <a:pt x="1495" y="161"/>
                    <a:pt x="1134" y="501"/>
                  </a:cubicBezTo>
                  <a:cubicBezTo>
                    <a:pt x="0" y="1535"/>
                    <a:pt x="500" y="3937"/>
                    <a:pt x="2235" y="5805"/>
                  </a:cubicBezTo>
                  <a:cubicBezTo>
                    <a:pt x="3449" y="7110"/>
                    <a:pt x="4931" y="7850"/>
                    <a:pt x="6108" y="7850"/>
                  </a:cubicBezTo>
                  <a:cubicBezTo>
                    <a:pt x="6644" y="7850"/>
                    <a:pt x="7117" y="7696"/>
                    <a:pt x="7472" y="7372"/>
                  </a:cubicBezTo>
                  <a:cubicBezTo>
                    <a:pt x="8606" y="6305"/>
                    <a:pt x="8106" y="3937"/>
                    <a:pt x="6371" y="2035"/>
                  </a:cubicBezTo>
                  <a:cubicBezTo>
                    <a:pt x="5166" y="739"/>
                    <a:pt x="3697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8476588" y="1985108"/>
              <a:ext cx="199695" cy="172969"/>
            </a:xfrm>
            <a:custGeom>
              <a:avLst/>
              <a:gdLst/>
              <a:ahLst/>
              <a:cxnLst/>
              <a:rect l="l" t="t" r="r" b="b"/>
              <a:pathLst>
                <a:path w="6239" h="5404" extrusionOk="0">
                  <a:moveTo>
                    <a:pt x="4675" y="1"/>
                  </a:moveTo>
                  <a:cubicBezTo>
                    <a:pt x="3837" y="1"/>
                    <a:pt x="2713" y="308"/>
                    <a:pt x="1869" y="1111"/>
                  </a:cubicBezTo>
                  <a:cubicBezTo>
                    <a:pt x="501" y="2345"/>
                    <a:pt x="1" y="4113"/>
                    <a:pt x="735" y="4947"/>
                  </a:cubicBezTo>
                  <a:cubicBezTo>
                    <a:pt x="1030" y="5255"/>
                    <a:pt x="1452" y="5403"/>
                    <a:pt x="1938" y="5403"/>
                  </a:cubicBezTo>
                  <a:cubicBezTo>
                    <a:pt x="2769" y="5403"/>
                    <a:pt x="3787" y="4968"/>
                    <a:pt x="4671" y="4147"/>
                  </a:cubicBezTo>
                  <a:cubicBezTo>
                    <a:pt x="6072" y="2846"/>
                    <a:pt x="6239" y="811"/>
                    <a:pt x="5772" y="310"/>
                  </a:cubicBezTo>
                  <a:cubicBezTo>
                    <a:pt x="5606" y="119"/>
                    <a:pt x="5195" y="1"/>
                    <a:pt x="4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8556674" y="724258"/>
              <a:ext cx="247738" cy="147587"/>
            </a:xfrm>
            <a:custGeom>
              <a:avLst/>
              <a:gdLst/>
              <a:ahLst/>
              <a:cxnLst/>
              <a:rect l="l" t="t" r="r" b="b"/>
              <a:pathLst>
                <a:path w="7740" h="4611" extrusionOk="0">
                  <a:moveTo>
                    <a:pt x="4270" y="1"/>
                  </a:moveTo>
                  <a:cubicBezTo>
                    <a:pt x="4042" y="1"/>
                    <a:pt x="3808" y="13"/>
                    <a:pt x="3570" y="40"/>
                  </a:cubicBezTo>
                  <a:cubicBezTo>
                    <a:pt x="1502" y="307"/>
                    <a:pt x="1" y="1974"/>
                    <a:pt x="67" y="2742"/>
                  </a:cubicBezTo>
                  <a:cubicBezTo>
                    <a:pt x="189" y="3412"/>
                    <a:pt x="1730" y="4610"/>
                    <a:pt x="3571" y="4610"/>
                  </a:cubicBezTo>
                  <a:cubicBezTo>
                    <a:pt x="3746" y="4610"/>
                    <a:pt x="3924" y="4600"/>
                    <a:pt x="4104" y="4576"/>
                  </a:cubicBezTo>
                  <a:cubicBezTo>
                    <a:pt x="6205" y="4343"/>
                    <a:pt x="7740" y="3142"/>
                    <a:pt x="7606" y="1874"/>
                  </a:cubicBezTo>
                  <a:cubicBezTo>
                    <a:pt x="7458" y="780"/>
                    <a:pt x="6052" y="1"/>
                    <a:pt x="4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6"/>
            <p:cNvSpPr/>
            <p:nvPr/>
          </p:nvSpPr>
          <p:spPr>
            <a:xfrm>
              <a:off x="8473388" y="1006222"/>
              <a:ext cx="106809" cy="156133"/>
            </a:xfrm>
            <a:custGeom>
              <a:avLst/>
              <a:gdLst/>
              <a:ahLst/>
              <a:cxnLst/>
              <a:rect l="l" t="t" r="r" b="b"/>
              <a:pathLst>
                <a:path w="3337" h="4878" extrusionOk="0">
                  <a:moveTo>
                    <a:pt x="1958" y="0"/>
                  </a:moveTo>
                  <a:cubicBezTo>
                    <a:pt x="1494" y="0"/>
                    <a:pt x="396" y="948"/>
                    <a:pt x="234" y="2239"/>
                  </a:cubicBezTo>
                  <a:cubicBezTo>
                    <a:pt x="1" y="3573"/>
                    <a:pt x="568" y="4774"/>
                    <a:pt x="1335" y="4874"/>
                  </a:cubicBezTo>
                  <a:cubicBezTo>
                    <a:pt x="1360" y="4876"/>
                    <a:pt x="1386" y="4877"/>
                    <a:pt x="1411" y="4877"/>
                  </a:cubicBezTo>
                  <a:cubicBezTo>
                    <a:pt x="2188" y="4877"/>
                    <a:pt x="2975" y="3898"/>
                    <a:pt x="3136" y="2606"/>
                  </a:cubicBezTo>
                  <a:cubicBezTo>
                    <a:pt x="3337" y="1271"/>
                    <a:pt x="2503" y="70"/>
                    <a:pt x="2002" y="4"/>
                  </a:cubicBezTo>
                  <a:cubicBezTo>
                    <a:pt x="1988" y="2"/>
                    <a:pt x="1973" y="0"/>
                    <a:pt x="1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6"/>
            <p:cNvSpPr/>
            <p:nvPr/>
          </p:nvSpPr>
          <p:spPr>
            <a:xfrm>
              <a:off x="8723247" y="1058588"/>
              <a:ext cx="242393" cy="154948"/>
            </a:xfrm>
            <a:custGeom>
              <a:avLst/>
              <a:gdLst/>
              <a:ahLst/>
              <a:cxnLst/>
              <a:rect l="l" t="t" r="r" b="b"/>
              <a:pathLst>
                <a:path w="7573" h="4841" extrusionOk="0">
                  <a:moveTo>
                    <a:pt x="2626" y="1"/>
                  </a:moveTo>
                  <a:cubicBezTo>
                    <a:pt x="1582" y="1"/>
                    <a:pt x="740" y="377"/>
                    <a:pt x="467" y="1070"/>
                  </a:cubicBezTo>
                  <a:cubicBezTo>
                    <a:pt x="0" y="2204"/>
                    <a:pt x="1135" y="3672"/>
                    <a:pt x="2969" y="4439"/>
                  </a:cubicBezTo>
                  <a:cubicBezTo>
                    <a:pt x="3649" y="4710"/>
                    <a:pt x="4333" y="4840"/>
                    <a:pt x="4947" y="4840"/>
                  </a:cubicBezTo>
                  <a:cubicBezTo>
                    <a:pt x="5991" y="4840"/>
                    <a:pt x="6832" y="4465"/>
                    <a:pt x="7105" y="3772"/>
                  </a:cubicBezTo>
                  <a:cubicBezTo>
                    <a:pt x="7572" y="2637"/>
                    <a:pt x="6438" y="1136"/>
                    <a:pt x="4604" y="403"/>
                  </a:cubicBezTo>
                  <a:cubicBezTo>
                    <a:pt x="3924" y="131"/>
                    <a:pt x="3240" y="1"/>
                    <a:pt x="26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6"/>
            <p:cNvSpPr/>
            <p:nvPr/>
          </p:nvSpPr>
          <p:spPr>
            <a:xfrm>
              <a:off x="8741395" y="1294459"/>
              <a:ext cx="136704" cy="127838"/>
            </a:xfrm>
            <a:custGeom>
              <a:avLst/>
              <a:gdLst/>
              <a:ahLst/>
              <a:cxnLst/>
              <a:rect l="l" t="t" r="r" b="b"/>
              <a:pathLst>
                <a:path w="4271" h="3994" extrusionOk="0">
                  <a:moveTo>
                    <a:pt x="1022" y="0"/>
                  </a:moveTo>
                  <a:cubicBezTo>
                    <a:pt x="725" y="0"/>
                    <a:pt x="487" y="63"/>
                    <a:pt x="367" y="172"/>
                  </a:cubicBezTo>
                  <a:cubicBezTo>
                    <a:pt x="0" y="439"/>
                    <a:pt x="0" y="1940"/>
                    <a:pt x="934" y="2941"/>
                  </a:cubicBezTo>
                  <a:cubicBezTo>
                    <a:pt x="1593" y="3622"/>
                    <a:pt x="2359" y="3994"/>
                    <a:pt x="2971" y="3994"/>
                  </a:cubicBezTo>
                  <a:cubicBezTo>
                    <a:pt x="3258" y="3994"/>
                    <a:pt x="3511" y="3912"/>
                    <a:pt x="3703" y="3741"/>
                  </a:cubicBezTo>
                  <a:cubicBezTo>
                    <a:pt x="4270" y="3207"/>
                    <a:pt x="4037" y="1940"/>
                    <a:pt x="3103" y="939"/>
                  </a:cubicBezTo>
                  <a:cubicBezTo>
                    <a:pt x="2497" y="266"/>
                    <a:pt x="1634" y="0"/>
                    <a:pt x="10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6"/>
            <p:cNvSpPr/>
            <p:nvPr/>
          </p:nvSpPr>
          <p:spPr>
            <a:xfrm>
              <a:off x="8446692" y="1325155"/>
              <a:ext cx="127102" cy="140257"/>
            </a:xfrm>
            <a:custGeom>
              <a:avLst/>
              <a:gdLst/>
              <a:ahLst/>
              <a:cxnLst/>
              <a:rect l="l" t="t" r="r" b="b"/>
              <a:pathLst>
                <a:path w="3971" h="4382" extrusionOk="0">
                  <a:moveTo>
                    <a:pt x="2972" y="1"/>
                  </a:moveTo>
                  <a:cubicBezTo>
                    <a:pt x="2388" y="1"/>
                    <a:pt x="1331" y="444"/>
                    <a:pt x="768" y="1381"/>
                  </a:cubicBezTo>
                  <a:cubicBezTo>
                    <a:pt x="1" y="2549"/>
                    <a:pt x="1" y="3816"/>
                    <a:pt x="735" y="4250"/>
                  </a:cubicBezTo>
                  <a:cubicBezTo>
                    <a:pt x="883" y="4339"/>
                    <a:pt x="1054" y="4382"/>
                    <a:pt x="1239" y="4382"/>
                  </a:cubicBezTo>
                  <a:cubicBezTo>
                    <a:pt x="1886" y="4382"/>
                    <a:pt x="2699" y="3857"/>
                    <a:pt x="3270" y="2949"/>
                  </a:cubicBezTo>
                  <a:cubicBezTo>
                    <a:pt x="3970" y="1781"/>
                    <a:pt x="3737" y="314"/>
                    <a:pt x="3303" y="80"/>
                  </a:cubicBezTo>
                  <a:cubicBezTo>
                    <a:pt x="3231" y="28"/>
                    <a:pt x="3116" y="1"/>
                    <a:pt x="29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6"/>
            <p:cNvSpPr/>
            <p:nvPr/>
          </p:nvSpPr>
          <p:spPr>
            <a:xfrm>
              <a:off x="8702953" y="1543005"/>
              <a:ext cx="237048" cy="152804"/>
            </a:xfrm>
            <a:custGeom>
              <a:avLst/>
              <a:gdLst/>
              <a:ahLst/>
              <a:cxnLst/>
              <a:rect l="l" t="t" r="r" b="b"/>
              <a:pathLst>
                <a:path w="7406" h="4774" extrusionOk="0">
                  <a:moveTo>
                    <a:pt x="2763" y="1"/>
                  </a:moveTo>
                  <a:cubicBezTo>
                    <a:pt x="1518" y="1"/>
                    <a:pt x="477" y="490"/>
                    <a:pt x="267" y="980"/>
                  </a:cubicBezTo>
                  <a:cubicBezTo>
                    <a:pt x="1" y="1647"/>
                    <a:pt x="968" y="3615"/>
                    <a:pt x="2803" y="4349"/>
                  </a:cubicBezTo>
                  <a:cubicBezTo>
                    <a:pt x="3503" y="4636"/>
                    <a:pt x="4198" y="4774"/>
                    <a:pt x="4818" y="4774"/>
                  </a:cubicBezTo>
                  <a:cubicBezTo>
                    <a:pt x="5854" y="4774"/>
                    <a:pt x="6680" y="4391"/>
                    <a:pt x="6972" y="3682"/>
                  </a:cubicBezTo>
                  <a:cubicBezTo>
                    <a:pt x="7406" y="2548"/>
                    <a:pt x="6305" y="1046"/>
                    <a:pt x="4437" y="313"/>
                  </a:cubicBezTo>
                  <a:cubicBezTo>
                    <a:pt x="3875" y="92"/>
                    <a:pt x="3300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6"/>
            <p:cNvSpPr/>
            <p:nvPr/>
          </p:nvSpPr>
          <p:spPr>
            <a:xfrm>
              <a:off x="8493681" y="1692165"/>
              <a:ext cx="171944" cy="226645"/>
            </a:xfrm>
            <a:custGeom>
              <a:avLst/>
              <a:gdLst/>
              <a:ahLst/>
              <a:cxnLst/>
              <a:rect l="l" t="t" r="r" b="b"/>
              <a:pathLst>
                <a:path w="5372" h="7081" extrusionOk="0">
                  <a:moveTo>
                    <a:pt x="3535" y="0"/>
                  </a:moveTo>
                  <a:cubicBezTo>
                    <a:pt x="2761" y="0"/>
                    <a:pt x="1095" y="1134"/>
                    <a:pt x="601" y="2924"/>
                  </a:cubicBezTo>
                  <a:cubicBezTo>
                    <a:pt x="1" y="4826"/>
                    <a:pt x="501" y="6660"/>
                    <a:pt x="1668" y="7027"/>
                  </a:cubicBezTo>
                  <a:cubicBezTo>
                    <a:pt x="1794" y="7063"/>
                    <a:pt x="1923" y="7081"/>
                    <a:pt x="2053" y="7081"/>
                  </a:cubicBezTo>
                  <a:cubicBezTo>
                    <a:pt x="3134" y="7081"/>
                    <a:pt x="4328" y="5885"/>
                    <a:pt x="4804" y="4159"/>
                  </a:cubicBezTo>
                  <a:cubicBezTo>
                    <a:pt x="5371" y="2191"/>
                    <a:pt x="4437" y="256"/>
                    <a:pt x="3703" y="22"/>
                  </a:cubicBezTo>
                  <a:cubicBezTo>
                    <a:pt x="3654" y="8"/>
                    <a:pt x="3597" y="0"/>
                    <a:pt x="3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6"/>
            <p:cNvSpPr/>
            <p:nvPr/>
          </p:nvSpPr>
          <p:spPr>
            <a:xfrm>
              <a:off x="8289754" y="1790112"/>
              <a:ext cx="219956" cy="288612"/>
            </a:xfrm>
            <a:custGeom>
              <a:avLst/>
              <a:gdLst/>
              <a:ahLst/>
              <a:cxnLst/>
              <a:rect l="l" t="t" r="r" b="b"/>
              <a:pathLst>
                <a:path w="6872" h="9017" extrusionOk="0">
                  <a:moveTo>
                    <a:pt x="4507" y="0"/>
                  </a:moveTo>
                  <a:cubicBezTo>
                    <a:pt x="3504" y="0"/>
                    <a:pt x="1411" y="1425"/>
                    <a:pt x="734" y="3701"/>
                  </a:cubicBezTo>
                  <a:cubicBezTo>
                    <a:pt x="0" y="6202"/>
                    <a:pt x="634" y="8537"/>
                    <a:pt x="2169" y="8938"/>
                  </a:cubicBezTo>
                  <a:cubicBezTo>
                    <a:pt x="2339" y="8991"/>
                    <a:pt x="2513" y="9016"/>
                    <a:pt x="2689" y="9016"/>
                  </a:cubicBezTo>
                  <a:cubicBezTo>
                    <a:pt x="4064" y="9016"/>
                    <a:pt x="5550" y="7457"/>
                    <a:pt x="6171" y="5268"/>
                  </a:cubicBezTo>
                  <a:cubicBezTo>
                    <a:pt x="6872" y="2800"/>
                    <a:pt x="5671" y="265"/>
                    <a:pt x="4737" y="31"/>
                  </a:cubicBezTo>
                  <a:cubicBezTo>
                    <a:pt x="4669" y="10"/>
                    <a:pt x="4592" y="0"/>
                    <a:pt x="4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6"/>
            <p:cNvSpPr/>
            <p:nvPr/>
          </p:nvSpPr>
          <p:spPr>
            <a:xfrm>
              <a:off x="8389045" y="1547071"/>
              <a:ext cx="179402" cy="179082"/>
            </a:xfrm>
            <a:custGeom>
              <a:avLst/>
              <a:gdLst/>
              <a:ahLst/>
              <a:cxnLst/>
              <a:rect l="l" t="t" r="r" b="b"/>
              <a:pathLst>
                <a:path w="5605" h="5595" extrusionOk="0">
                  <a:moveTo>
                    <a:pt x="1645" y="0"/>
                  </a:moveTo>
                  <a:cubicBezTo>
                    <a:pt x="1337" y="0"/>
                    <a:pt x="1059" y="82"/>
                    <a:pt x="835" y="252"/>
                  </a:cubicBezTo>
                  <a:cubicBezTo>
                    <a:pt x="1" y="919"/>
                    <a:pt x="201" y="2554"/>
                    <a:pt x="1302" y="3955"/>
                  </a:cubicBezTo>
                  <a:cubicBezTo>
                    <a:pt x="2074" y="4993"/>
                    <a:pt x="3109" y="5594"/>
                    <a:pt x="3938" y="5594"/>
                  </a:cubicBezTo>
                  <a:cubicBezTo>
                    <a:pt x="4254" y="5594"/>
                    <a:pt x="4540" y="5507"/>
                    <a:pt x="4771" y="5323"/>
                  </a:cubicBezTo>
                  <a:cubicBezTo>
                    <a:pt x="5605" y="4689"/>
                    <a:pt x="5404" y="3021"/>
                    <a:pt x="4337" y="1620"/>
                  </a:cubicBezTo>
                  <a:cubicBezTo>
                    <a:pt x="3533" y="597"/>
                    <a:pt x="2480" y="0"/>
                    <a:pt x="1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6"/>
            <p:cNvSpPr/>
            <p:nvPr/>
          </p:nvSpPr>
          <p:spPr>
            <a:xfrm>
              <a:off x="8401848" y="1187742"/>
              <a:ext cx="161254" cy="98839"/>
            </a:xfrm>
            <a:custGeom>
              <a:avLst/>
              <a:gdLst/>
              <a:ahLst/>
              <a:cxnLst/>
              <a:rect l="l" t="t" r="r" b="b"/>
              <a:pathLst>
                <a:path w="5038" h="3088" extrusionOk="0">
                  <a:moveTo>
                    <a:pt x="2179" y="0"/>
                  </a:moveTo>
                  <a:cubicBezTo>
                    <a:pt x="1113" y="0"/>
                    <a:pt x="180" y="584"/>
                    <a:pt x="68" y="1004"/>
                  </a:cubicBezTo>
                  <a:cubicBezTo>
                    <a:pt x="1" y="1438"/>
                    <a:pt x="835" y="2705"/>
                    <a:pt x="2169" y="3006"/>
                  </a:cubicBezTo>
                  <a:cubicBezTo>
                    <a:pt x="2448" y="3061"/>
                    <a:pt x="2720" y="3088"/>
                    <a:pt x="2979" y="3088"/>
                  </a:cubicBezTo>
                  <a:cubicBezTo>
                    <a:pt x="3960" y="3088"/>
                    <a:pt x="4739" y="2705"/>
                    <a:pt x="4871" y="2072"/>
                  </a:cubicBezTo>
                  <a:cubicBezTo>
                    <a:pt x="5038" y="1238"/>
                    <a:pt x="4137" y="370"/>
                    <a:pt x="2803" y="70"/>
                  </a:cubicBezTo>
                  <a:cubicBezTo>
                    <a:pt x="2593" y="22"/>
                    <a:pt x="2384" y="0"/>
                    <a:pt x="2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6"/>
            <p:cNvSpPr/>
            <p:nvPr/>
          </p:nvSpPr>
          <p:spPr>
            <a:xfrm>
              <a:off x="8299357" y="936283"/>
              <a:ext cx="167655" cy="143074"/>
            </a:xfrm>
            <a:custGeom>
              <a:avLst/>
              <a:gdLst/>
              <a:ahLst/>
              <a:cxnLst/>
              <a:rect l="l" t="t" r="r" b="b"/>
              <a:pathLst>
                <a:path w="5238" h="4470" extrusionOk="0">
                  <a:moveTo>
                    <a:pt x="3587" y="0"/>
                  </a:moveTo>
                  <a:cubicBezTo>
                    <a:pt x="2908" y="0"/>
                    <a:pt x="2069" y="363"/>
                    <a:pt x="1335" y="1055"/>
                  </a:cubicBezTo>
                  <a:cubicBezTo>
                    <a:pt x="201" y="2089"/>
                    <a:pt x="1" y="3790"/>
                    <a:pt x="401" y="4224"/>
                  </a:cubicBezTo>
                  <a:cubicBezTo>
                    <a:pt x="540" y="4376"/>
                    <a:pt x="877" y="4470"/>
                    <a:pt x="1305" y="4470"/>
                  </a:cubicBezTo>
                  <a:cubicBezTo>
                    <a:pt x="2004" y="4470"/>
                    <a:pt x="2946" y="4218"/>
                    <a:pt x="3670" y="3556"/>
                  </a:cubicBezTo>
                  <a:cubicBezTo>
                    <a:pt x="4837" y="2456"/>
                    <a:pt x="5238" y="1055"/>
                    <a:pt x="4571" y="387"/>
                  </a:cubicBezTo>
                  <a:cubicBezTo>
                    <a:pt x="4335" y="127"/>
                    <a:pt x="3989" y="0"/>
                    <a:pt x="3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6"/>
            <p:cNvSpPr/>
            <p:nvPr/>
          </p:nvSpPr>
          <p:spPr>
            <a:xfrm>
              <a:off x="8131728" y="1144723"/>
              <a:ext cx="176201" cy="104569"/>
            </a:xfrm>
            <a:custGeom>
              <a:avLst/>
              <a:gdLst/>
              <a:ahLst/>
              <a:cxnLst/>
              <a:rect l="l" t="t" r="r" b="b"/>
              <a:pathLst>
                <a:path w="5505" h="3267" extrusionOk="0">
                  <a:moveTo>
                    <a:pt x="2598" y="1"/>
                  </a:moveTo>
                  <a:cubicBezTo>
                    <a:pt x="1271" y="1"/>
                    <a:pt x="96" y="881"/>
                    <a:pt x="34" y="1381"/>
                  </a:cubicBezTo>
                  <a:cubicBezTo>
                    <a:pt x="1" y="1881"/>
                    <a:pt x="1101" y="3115"/>
                    <a:pt x="2602" y="3249"/>
                  </a:cubicBezTo>
                  <a:cubicBezTo>
                    <a:pt x="2737" y="3261"/>
                    <a:pt x="2870" y="3267"/>
                    <a:pt x="3001" y="3267"/>
                  </a:cubicBezTo>
                  <a:cubicBezTo>
                    <a:pt x="4327" y="3267"/>
                    <a:pt x="5407" y="2671"/>
                    <a:pt x="5438" y="1881"/>
                  </a:cubicBezTo>
                  <a:cubicBezTo>
                    <a:pt x="5504" y="947"/>
                    <a:pt x="4370" y="113"/>
                    <a:pt x="2869" y="13"/>
                  </a:cubicBezTo>
                  <a:cubicBezTo>
                    <a:pt x="2778" y="5"/>
                    <a:pt x="2688" y="1"/>
                    <a:pt x="2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6"/>
            <p:cNvSpPr/>
            <p:nvPr/>
          </p:nvSpPr>
          <p:spPr>
            <a:xfrm>
              <a:off x="8064478" y="912853"/>
              <a:ext cx="177258" cy="118332"/>
            </a:xfrm>
            <a:custGeom>
              <a:avLst/>
              <a:gdLst/>
              <a:ahLst/>
              <a:cxnLst/>
              <a:rect l="l" t="t" r="r" b="b"/>
              <a:pathLst>
                <a:path w="5538" h="3697" extrusionOk="0">
                  <a:moveTo>
                    <a:pt x="3693" y="0"/>
                  </a:moveTo>
                  <a:cubicBezTo>
                    <a:pt x="3156" y="0"/>
                    <a:pt x="2535" y="152"/>
                    <a:pt x="1935" y="452"/>
                  </a:cubicBezTo>
                  <a:cubicBezTo>
                    <a:pt x="567" y="1119"/>
                    <a:pt x="0" y="2621"/>
                    <a:pt x="234" y="3121"/>
                  </a:cubicBezTo>
                  <a:cubicBezTo>
                    <a:pt x="402" y="3416"/>
                    <a:pt x="1088" y="3697"/>
                    <a:pt x="1907" y="3697"/>
                  </a:cubicBezTo>
                  <a:cubicBezTo>
                    <a:pt x="2386" y="3697"/>
                    <a:pt x="2910" y="3601"/>
                    <a:pt x="3402" y="3354"/>
                  </a:cubicBezTo>
                  <a:cubicBezTo>
                    <a:pt x="4737" y="2687"/>
                    <a:pt x="5537" y="1486"/>
                    <a:pt x="5104" y="686"/>
                  </a:cubicBezTo>
                  <a:cubicBezTo>
                    <a:pt x="4883" y="227"/>
                    <a:pt x="4350" y="0"/>
                    <a:pt x="3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6"/>
            <p:cNvSpPr/>
            <p:nvPr/>
          </p:nvSpPr>
          <p:spPr>
            <a:xfrm>
              <a:off x="7611749" y="1042583"/>
              <a:ext cx="189004" cy="134880"/>
            </a:xfrm>
            <a:custGeom>
              <a:avLst/>
              <a:gdLst/>
              <a:ahLst/>
              <a:cxnLst/>
              <a:rect l="l" t="t" r="r" b="b"/>
              <a:pathLst>
                <a:path w="5905" h="4214" extrusionOk="0">
                  <a:moveTo>
                    <a:pt x="1958" y="1"/>
                  </a:moveTo>
                  <a:cubicBezTo>
                    <a:pt x="1299" y="1"/>
                    <a:pt x="761" y="235"/>
                    <a:pt x="501" y="702"/>
                  </a:cubicBezTo>
                  <a:cubicBezTo>
                    <a:pt x="1" y="1570"/>
                    <a:pt x="734" y="2904"/>
                    <a:pt x="2169" y="3738"/>
                  </a:cubicBezTo>
                  <a:cubicBezTo>
                    <a:pt x="2763" y="4078"/>
                    <a:pt x="3424" y="4213"/>
                    <a:pt x="4011" y="4213"/>
                  </a:cubicBezTo>
                  <a:cubicBezTo>
                    <a:pt x="4806" y="4213"/>
                    <a:pt x="5465" y="3964"/>
                    <a:pt x="5638" y="3638"/>
                  </a:cubicBezTo>
                  <a:cubicBezTo>
                    <a:pt x="5905" y="3137"/>
                    <a:pt x="5371" y="1436"/>
                    <a:pt x="3970" y="602"/>
                  </a:cubicBezTo>
                  <a:cubicBezTo>
                    <a:pt x="3280" y="201"/>
                    <a:pt x="2568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6"/>
            <p:cNvSpPr/>
            <p:nvPr/>
          </p:nvSpPr>
          <p:spPr>
            <a:xfrm>
              <a:off x="8241709" y="526637"/>
              <a:ext cx="208209" cy="201103"/>
            </a:xfrm>
            <a:custGeom>
              <a:avLst/>
              <a:gdLst/>
              <a:ahLst/>
              <a:cxnLst/>
              <a:rect l="l" t="t" r="r" b="b"/>
              <a:pathLst>
                <a:path w="6505" h="6283" extrusionOk="0">
                  <a:moveTo>
                    <a:pt x="4470" y="0"/>
                  </a:moveTo>
                  <a:cubicBezTo>
                    <a:pt x="3507" y="0"/>
                    <a:pt x="2317" y="622"/>
                    <a:pt x="1368" y="1711"/>
                  </a:cubicBezTo>
                  <a:cubicBezTo>
                    <a:pt x="0" y="3245"/>
                    <a:pt x="0" y="5547"/>
                    <a:pt x="567" y="6047"/>
                  </a:cubicBezTo>
                  <a:cubicBezTo>
                    <a:pt x="738" y="6198"/>
                    <a:pt x="1064" y="6282"/>
                    <a:pt x="1473" y="6282"/>
                  </a:cubicBezTo>
                  <a:cubicBezTo>
                    <a:pt x="2421" y="6282"/>
                    <a:pt x="3815" y="5831"/>
                    <a:pt x="4770" y="4713"/>
                  </a:cubicBezTo>
                  <a:cubicBezTo>
                    <a:pt x="6171" y="3178"/>
                    <a:pt x="6505" y="1210"/>
                    <a:pt x="5571" y="376"/>
                  </a:cubicBezTo>
                  <a:cubicBezTo>
                    <a:pt x="5275" y="121"/>
                    <a:pt x="4895" y="0"/>
                    <a:pt x="4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6"/>
            <p:cNvSpPr/>
            <p:nvPr/>
          </p:nvSpPr>
          <p:spPr>
            <a:xfrm>
              <a:off x="7532751" y="779281"/>
              <a:ext cx="207153" cy="145378"/>
            </a:xfrm>
            <a:custGeom>
              <a:avLst/>
              <a:gdLst/>
              <a:ahLst/>
              <a:cxnLst/>
              <a:rect l="l" t="t" r="r" b="b"/>
              <a:pathLst>
                <a:path w="6472" h="4542" extrusionOk="0">
                  <a:moveTo>
                    <a:pt x="2141" y="1"/>
                  </a:moveTo>
                  <a:cubicBezTo>
                    <a:pt x="1432" y="1"/>
                    <a:pt x="842" y="243"/>
                    <a:pt x="534" y="722"/>
                  </a:cubicBezTo>
                  <a:cubicBezTo>
                    <a:pt x="0" y="1656"/>
                    <a:pt x="834" y="3158"/>
                    <a:pt x="2368" y="4025"/>
                  </a:cubicBezTo>
                  <a:cubicBezTo>
                    <a:pt x="3054" y="4396"/>
                    <a:pt x="3788" y="4541"/>
                    <a:pt x="4430" y="4541"/>
                  </a:cubicBezTo>
                  <a:cubicBezTo>
                    <a:pt x="5288" y="4541"/>
                    <a:pt x="5980" y="4282"/>
                    <a:pt x="6171" y="3958"/>
                  </a:cubicBezTo>
                  <a:cubicBezTo>
                    <a:pt x="6471" y="3424"/>
                    <a:pt x="5871" y="1523"/>
                    <a:pt x="4337" y="656"/>
                  </a:cubicBezTo>
                  <a:cubicBezTo>
                    <a:pt x="3590" y="218"/>
                    <a:pt x="2812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6"/>
            <p:cNvSpPr/>
            <p:nvPr/>
          </p:nvSpPr>
          <p:spPr>
            <a:xfrm>
              <a:off x="7880813" y="709310"/>
              <a:ext cx="200751" cy="155108"/>
            </a:xfrm>
            <a:custGeom>
              <a:avLst/>
              <a:gdLst/>
              <a:ahLst/>
              <a:cxnLst/>
              <a:rect l="l" t="t" r="r" b="b"/>
              <a:pathLst>
                <a:path w="6272" h="4846" extrusionOk="0">
                  <a:moveTo>
                    <a:pt x="4297" y="1"/>
                  </a:moveTo>
                  <a:cubicBezTo>
                    <a:pt x="3554" y="1"/>
                    <a:pt x="2651" y="314"/>
                    <a:pt x="1835" y="940"/>
                  </a:cubicBezTo>
                  <a:cubicBezTo>
                    <a:pt x="434" y="2008"/>
                    <a:pt x="1" y="3876"/>
                    <a:pt x="434" y="4443"/>
                  </a:cubicBezTo>
                  <a:cubicBezTo>
                    <a:pt x="606" y="4677"/>
                    <a:pt x="1129" y="4846"/>
                    <a:pt x="1780" y="4846"/>
                  </a:cubicBezTo>
                  <a:cubicBezTo>
                    <a:pt x="2519" y="4846"/>
                    <a:pt x="3425" y="4628"/>
                    <a:pt x="4170" y="4043"/>
                  </a:cubicBezTo>
                  <a:cubicBezTo>
                    <a:pt x="5638" y="3009"/>
                    <a:pt x="6272" y="1441"/>
                    <a:pt x="5605" y="540"/>
                  </a:cubicBezTo>
                  <a:cubicBezTo>
                    <a:pt x="5331" y="181"/>
                    <a:pt x="4860" y="1"/>
                    <a:pt x="4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6"/>
            <p:cNvSpPr/>
            <p:nvPr/>
          </p:nvSpPr>
          <p:spPr>
            <a:xfrm>
              <a:off x="7767630" y="509416"/>
              <a:ext cx="213586" cy="223892"/>
            </a:xfrm>
            <a:custGeom>
              <a:avLst/>
              <a:gdLst/>
              <a:ahLst/>
              <a:cxnLst/>
              <a:rect l="l" t="t" r="r" b="b"/>
              <a:pathLst>
                <a:path w="6673" h="6995" extrusionOk="0">
                  <a:moveTo>
                    <a:pt x="4660" y="1"/>
                  </a:moveTo>
                  <a:cubicBezTo>
                    <a:pt x="3598" y="1"/>
                    <a:pt x="2280" y="827"/>
                    <a:pt x="1302" y="2182"/>
                  </a:cubicBezTo>
                  <a:cubicBezTo>
                    <a:pt x="1" y="3950"/>
                    <a:pt x="268" y="6351"/>
                    <a:pt x="935" y="6852"/>
                  </a:cubicBezTo>
                  <a:cubicBezTo>
                    <a:pt x="1065" y="6946"/>
                    <a:pt x="1280" y="6994"/>
                    <a:pt x="1549" y="6994"/>
                  </a:cubicBezTo>
                  <a:cubicBezTo>
                    <a:pt x="2523" y="6994"/>
                    <a:pt x="4212" y="6361"/>
                    <a:pt x="5204" y="4950"/>
                  </a:cubicBezTo>
                  <a:cubicBezTo>
                    <a:pt x="6505" y="3183"/>
                    <a:pt x="6672" y="1048"/>
                    <a:pt x="5605" y="280"/>
                  </a:cubicBezTo>
                  <a:cubicBezTo>
                    <a:pt x="5332" y="90"/>
                    <a:pt x="5010" y="1"/>
                    <a:pt x="46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6"/>
            <p:cNvSpPr/>
            <p:nvPr/>
          </p:nvSpPr>
          <p:spPr>
            <a:xfrm>
              <a:off x="7830623" y="778833"/>
              <a:ext cx="153284" cy="273696"/>
            </a:xfrm>
            <a:custGeom>
              <a:avLst/>
              <a:gdLst/>
              <a:ahLst/>
              <a:cxnLst/>
              <a:rect l="l" t="t" r="r" b="b"/>
              <a:pathLst>
                <a:path w="4789" h="8551" extrusionOk="0">
                  <a:moveTo>
                    <a:pt x="4368" y="1"/>
                  </a:moveTo>
                  <a:cubicBezTo>
                    <a:pt x="4326" y="1"/>
                    <a:pt x="4281" y="11"/>
                    <a:pt x="4237" y="36"/>
                  </a:cubicBezTo>
                  <a:cubicBezTo>
                    <a:pt x="2469" y="1037"/>
                    <a:pt x="1068" y="3005"/>
                    <a:pt x="468" y="4906"/>
                  </a:cubicBezTo>
                  <a:cubicBezTo>
                    <a:pt x="101" y="6007"/>
                    <a:pt x="1" y="7141"/>
                    <a:pt x="1" y="8275"/>
                  </a:cubicBezTo>
                  <a:cubicBezTo>
                    <a:pt x="1" y="8459"/>
                    <a:pt x="143" y="8550"/>
                    <a:pt x="280" y="8550"/>
                  </a:cubicBezTo>
                  <a:cubicBezTo>
                    <a:pt x="418" y="8550"/>
                    <a:pt x="551" y="8459"/>
                    <a:pt x="534" y="8275"/>
                  </a:cubicBezTo>
                  <a:cubicBezTo>
                    <a:pt x="468" y="5373"/>
                    <a:pt x="1635" y="2538"/>
                    <a:pt x="4004" y="837"/>
                  </a:cubicBezTo>
                  <a:cubicBezTo>
                    <a:pt x="4170" y="703"/>
                    <a:pt x="4337" y="570"/>
                    <a:pt x="4504" y="503"/>
                  </a:cubicBezTo>
                  <a:cubicBezTo>
                    <a:pt x="4788" y="361"/>
                    <a:pt x="4612" y="1"/>
                    <a:pt x="4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6"/>
            <p:cNvSpPr/>
            <p:nvPr/>
          </p:nvSpPr>
          <p:spPr>
            <a:xfrm>
              <a:off x="7635595" y="846115"/>
              <a:ext cx="225813" cy="280610"/>
            </a:xfrm>
            <a:custGeom>
              <a:avLst/>
              <a:gdLst/>
              <a:ahLst/>
              <a:cxnLst/>
              <a:rect l="l" t="t" r="r" b="b"/>
              <a:pathLst>
                <a:path w="7055" h="8767" extrusionOk="0">
                  <a:moveTo>
                    <a:pt x="415" y="0"/>
                  </a:moveTo>
                  <a:cubicBezTo>
                    <a:pt x="156" y="0"/>
                    <a:pt x="0" y="360"/>
                    <a:pt x="256" y="502"/>
                  </a:cubicBezTo>
                  <a:cubicBezTo>
                    <a:pt x="2291" y="1470"/>
                    <a:pt x="4059" y="3338"/>
                    <a:pt x="5160" y="5239"/>
                  </a:cubicBezTo>
                  <a:cubicBezTo>
                    <a:pt x="5794" y="6273"/>
                    <a:pt x="6227" y="7407"/>
                    <a:pt x="6461" y="8575"/>
                  </a:cubicBezTo>
                  <a:cubicBezTo>
                    <a:pt x="6500" y="8707"/>
                    <a:pt x="6608" y="8766"/>
                    <a:pt x="6718" y="8766"/>
                  </a:cubicBezTo>
                  <a:cubicBezTo>
                    <a:pt x="6884" y="8766"/>
                    <a:pt x="7055" y="8630"/>
                    <a:pt x="6994" y="8408"/>
                  </a:cubicBezTo>
                  <a:cubicBezTo>
                    <a:pt x="6261" y="5072"/>
                    <a:pt x="4092" y="2204"/>
                    <a:pt x="1224" y="402"/>
                  </a:cubicBezTo>
                  <a:cubicBezTo>
                    <a:pt x="990" y="269"/>
                    <a:pt x="757" y="102"/>
                    <a:pt x="556" y="35"/>
                  </a:cubicBezTo>
                  <a:cubicBezTo>
                    <a:pt x="507" y="11"/>
                    <a:pt x="45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6"/>
            <p:cNvSpPr/>
            <p:nvPr/>
          </p:nvSpPr>
          <p:spPr>
            <a:xfrm>
              <a:off x="7693594" y="1094757"/>
              <a:ext cx="166951" cy="230038"/>
            </a:xfrm>
            <a:custGeom>
              <a:avLst/>
              <a:gdLst/>
              <a:ahLst/>
              <a:cxnLst/>
              <a:rect l="l" t="t" r="r" b="b"/>
              <a:pathLst>
                <a:path w="5216" h="7187" extrusionOk="0">
                  <a:moveTo>
                    <a:pt x="422" y="1"/>
                  </a:moveTo>
                  <a:cubicBezTo>
                    <a:pt x="128" y="1"/>
                    <a:pt x="0" y="479"/>
                    <a:pt x="346" y="573"/>
                  </a:cubicBezTo>
                  <a:cubicBezTo>
                    <a:pt x="1980" y="940"/>
                    <a:pt x="3348" y="2408"/>
                    <a:pt x="4015" y="3909"/>
                  </a:cubicBezTo>
                  <a:cubicBezTo>
                    <a:pt x="4449" y="4843"/>
                    <a:pt x="4615" y="5844"/>
                    <a:pt x="4649" y="6911"/>
                  </a:cubicBezTo>
                  <a:cubicBezTo>
                    <a:pt x="4649" y="7095"/>
                    <a:pt x="4799" y="7187"/>
                    <a:pt x="4941" y="7187"/>
                  </a:cubicBezTo>
                  <a:cubicBezTo>
                    <a:pt x="5082" y="7187"/>
                    <a:pt x="5216" y="7095"/>
                    <a:pt x="5182" y="6911"/>
                  </a:cubicBezTo>
                  <a:cubicBezTo>
                    <a:pt x="5116" y="5143"/>
                    <a:pt x="4649" y="3442"/>
                    <a:pt x="3515" y="2075"/>
                  </a:cubicBezTo>
                  <a:cubicBezTo>
                    <a:pt x="2847" y="1274"/>
                    <a:pt x="2013" y="607"/>
                    <a:pt x="1079" y="240"/>
                  </a:cubicBezTo>
                  <a:cubicBezTo>
                    <a:pt x="846" y="140"/>
                    <a:pt x="679" y="73"/>
                    <a:pt x="479" y="6"/>
                  </a:cubicBezTo>
                  <a:cubicBezTo>
                    <a:pt x="460" y="2"/>
                    <a:pt x="441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6"/>
            <p:cNvSpPr/>
            <p:nvPr/>
          </p:nvSpPr>
          <p:spPr>
            <a:xfrm>
              <a:off x="8369328" y="2156514"/>
              <a:ext cx="308584" cy="287459"/>
            </a:xfrm>
            <a:custGeom>
              <a:avLst/>
              <a:gdLst/>
              <a:ahLst/>
              <a:cxnLst/>
              <a:rect l="l" t="t" r="r" b="b"/>
              <a:pathLst>
                <a:path w="9641" h="8981" extrusionOk="0">
                  <a:moveTo>
                    <a:pt x="9247" y="1"/>
                  </a:moveTo>
                  <a:cubicBezTo>
                    <a:pt x="9165" y="1"/>
                    <a:pt x="9082" y="37"/>
                    <a:pt x="9023" y="126"/>
                  </a:cubicBezTo>
                  <a:cubicBezTo>
                    <a:pt x="8022" y="1827"/>
                    <a:pt x="6554" y="3228"/>
                    <a:pt x="5086" y="4529"/>
                  </a:cubicBezTo>
                  <a:cubicBezTo>
                    <a:pt x="3819" y="5697"/>
                    <a:pt x="2485" y="6797"/>
                    <a:pt x="1084" y="7798"/>
                  </a:cubicBezTo>
                  <a:cubicBezTo>
                    <a:pt x="783" y="7998"/>
                    <a:pt x="517" y="8198"/>
                    <a:pt x="250" y="8432"/>
                  </a:cubicBezTo>
                  <a:cubicBezTo>
                    <a:pt x="0" y="8626"/>
                    <a:pt x="142" y="8981"/>
                    <a:pt x="389" y="8981"/>
                  </a:cubicBezTo>
                  <a:cubicBezTo>
                    <a:pt x="439" y="8981"/>
                    <a:pt x="493" y="8966"/>
                    <a:pt x="550" y="8932"/>
                  </a:cubicBezTo>
                  <a:cubicBezTo>
                    <a:pt x="3052" y="7164"/>
                    <a:pt x="5520" y="5196"/>
                    <a:pt x="7555" y="2961"/>
                  </a:cubicBezTo>
                  <a:cubicBezTo>
                    <a:pt x="8255" y="2161"/>
                    <a:pt x="8989" y="1327"/>
                    <a:pt x="9523" y="393"/>
                  </a:cubicBezTo>
                  <a:cubicBezTo>
                    <a:pt x="9640" y="205"/>
                    <a:pt x="9444" y="1"/>
                    <a:pt x="9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6"/>
            <p:cNvSpPr/>
            <p:nvPr/>
          </p:nvSpPr>
          <p:spPr>
            <a:xfrm>
              <a:off x="8681603" y="2034049"/>
              <a:ext cx="102968" cy="372503"/>
            </a:xfrm>
            <a:custGeom>
              <a:avLst/>
              <a:gdLst/>
              <a:ahLst/>
              <a:cxnLst/>
              <a:rect l="l" t="t" r="r" b="b"/>
              <a:pathLst>
                <a:path w="3217" h="11638" extrusionOk="0">
                  <a:moveTo>
                    <a:pt x="1155" y="1"/>
                  </a:moveTo>
                  <a:cubicBezTo>
                    <a:pt x="1046" y="1"/>
                    <a:pt x="939" y="55"/>
                    <a:pt x="901" y="182"/>
                  </a:cubicBezTo>
                  <a:cubicBezTo>
                    <a:pt x="0" y="2518"/>
                    <a:pt x="434" y="5153"/>
                    <a:pt x="1101" y="7488"/>
                  </a:cubicBezTo>
                  <a:cubicBezTo>
                    <a:pt x="1468" y="8855"/>
                    <a:pt x="1969" y="10256"/>
                    <a:pt x="2636" y="11491"/>
                  </a:cubicBezTo>
                  <a:cubicBezTo>
                    <a:pt x="2688" y="11596"/>
                    <a:pt x="2771" y="11638"/>
                    <a:pt x="2854" y="11638"/>
                  </a:cubicBezTo>
                  <a:cubicBezTo>
                    <a:pt x="3034" y="11638"/>
                    <a:pt x="3217" y="11440"/>
                    <a:pt x="3103" y="11257"/>
                  </a:cubicBezTo>
                  <a:cubicBezTo>
                    <a:pt x="2502" y="10090"/>
                    <a:pt x="2002" y="8789"/>
                    <a:pt x="1668" y="7488"/>
                  </a:cubicBezTo>
                  <a:cubicBezTo>
                    <a:pt x="1001" y="5186"/>
                    <a:pt x="601" y="2651"/>
                    <a:pt x="1435" y="349"/>
                  </a:cubicBezTo>
                  <a:cubicBezTo>
                    <a:pt x="1517" y="143"/>
                    <a:pt x="1332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6"/>
            <p:cNvSpPr/>
            <p:nvPr/>
          </p:nvSpPr>
          <p:spPr>
            <a:xfrm>
              <a:off x="8557762" y="1786815"/>
              <a:ext cx="186860" cy="294789"/>
            </a:xfrm>
            <a:custGeom>
              <a:avLst/>
              <a:gdLst/>
              <a:ahLst/>
              <a:cxnLst/>
              <a:rect l="l" t="t" r="r" b="b"/>
              <a:pathLst>
                <a:path w="5838" h="9210" extrusionOk="0">
                  <a:moveTo>
                    <a:pt x="5512" y="1"/>
                  </a:moveTo>
                  <a:cubicBezTo>
                    <a:pt x="5371" y="1"/>
                    <a:pt x="5237" y="101"/>
                    <a:pt x="5270" y="301"/>
                  </a:cubicBezTo>
                  <a:cubicBezTo>
                    <a:pt x="5371" y="2569"/>
                    <a:pt x="4303" y="4704"/>
                    <a:pt x="2802" y="6372"/>
                  </a:cubicBezTo>
                  <a:cubicBezTo>
                    <a:pt x="2035" y="7206"/>
                    <a:pt x="1168" y="8040"/>
                    <a:pt x="200" y="8674"/>
                  </a:cubicBezTo>
                  <a:cubicBezTo>
                    <a:pt x="1" y="8844"/>
                    <a:pt x="142" y="9209"/>
                    <a:pt x="374" y="9209"/>
                  </a:cubicBezTo>
                  <a:cubicBezTo>
                    <a:pt x="414" y="9209"/>
                    <a:pt x="456" y="9199"/>
                    <a:pt x="500" y="9174"/>
                  </a:cubicBezTo>
                  <a:cubicBezTo>
                    <a:pt x="2535" y="7840"/>
                    <a:pt x="4370" y="5738"/>
                    <a:pt x="5270" y="3470"/>
                  </a:cubicBezTo>
                  <a:cubicBezTo>
                    <a:pt x="5637" y="2469"/>
                    <a:pt x="5838" y="1368"/>
                    <a:pt x="5804" y="301"/>
                  </a:cubicBezTo>
                  <a:cubicBezTo>
                    <a:pt x="5804" y="101"/>
                    <a:pt x="5654" y="1"/>
                    <a:pt x="5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6"/>
            <p:cNvSpPr/>
            <p:nvPr/>
          </p:nvSpPr>
          <p:spPr>
            <a:xfrm>
              <a:off x="8733745" y="1821960"/>
              <a:ext cx="207761" cy="308040"/>
            </a:xfrm>
            <a:custGeom>
              <a:avLst/>
              <a:gdLst/>
              <a:ahLst/>
              <a:cxnLst/>
              <a:rect l="l" t="t" r="r" b="b"/>
              <a:pathLst>
                <a:path w="6491" h="9624" extrusionOk="0">
                  <a:moveTo>
                    <a:pt x="329" y="1"/>
                  </a:moveTo>
                  <a:cubicBezTo>
                    <a:pt x="165" y="1"/>
                    <a:pt x="1" y="124"/>
                    <a:pt x="39" y="337"/>
                  </a:cubicBezTo>
                  <a:cubicBezTo>
                    <a:pt x="973" y="3640"/>
                    <a:pt x="2675" y="6975"/>
                    <a:pt x="5376" y="9144"/>
                  </a:cubicBezTo>
                  <a:cubicBezTo>
                    <a:pt x="5543" y="9277"/>
                    <a:pt x="5777" y="9444"/>
                    <a:pt x="5944" y="9577"/>
                  </a:cubicBezTo>
                  <a:cubicBezTo>
                    <a:pt x="5997" y="9609"/>
                    <a:pt x="6050" y="9624"/>
                    <a:pt x="6098" y="9624"/>
                  </a:cubicBezTo>
                  <a:cubicBezTo>
                    <a:pt x="6348" y="9624"/>
                    <a:pt x="6490" y="9245"/>
                    <a:pt x="6210" y="9077"/>
                  </a:cubicBezTo>
                  <a:cubicBezTo>
                    <a:pt x="5443" y="8576"/>
                    <a:pt x="4709" y="7809"/>
                    <a:pt x="4109" y="7109"/>
                  </a:cubicBezTo>
                  <a:cubicBezTo>
                    <a:pt x="2374" y="5107"/>
                    <a:pt x="1274" y="2706"/>
                    <a:pt x="606" y="204"/>
                  </a:cubicBezTo>
                  <a:cubicBezTo>
                    <a:pt x="565" y="64"/>
                    <a:pt x="447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6"/>
            <p:cNvSpPr/>
            <p:nvPr/>
          </p:nvSpPr>
          <p:spPr>
            <a:xfrm>
              <a:off x="8558434" y="1544446"/>
              <a:ext cx="85812" cy="313545"/>
            </a:xfrm>
            <a:custGeom>
              <a:avLst/>
              <a:gdLst/>
              <a:ahLst/>
              <a:cxnLst/>
              <a:rect l="l" t="t" r="r" b="b"/>
              <a:pathLst>
                <a:path w="2681" h="9796" extrusionOk="0">
                  <a:moveTo>
                    <a:pt x="1643" y="0"/>
                  </a:moveTo>
                  <a:cubicBezTo>
                    <a:pt x="1477" y="0"/>
                    <a:pt x="1307" y="132"/>
                    <a:pt x="1347" y="368"/>
                  </a:cubicBezTo>
                  <a:cubicBezTo>
                    <a:pt x="2114" y="3303"/>
                    <a:pt x="1513" y="6739"/>
                    <a:pt x="112" y="9407"/>
                  </a:cubicBezTo>
                  <a:cubicBezTo>
                    <a:pt x="1" y="9609"/>
                    <a:pt x="189" y="9795"/>
                    <a:pt x="376" y="9795"/>
                  </a:cubicBezTo>
                  <a:cubicBezTo>
                    <a:pt x="467" y="9795"/>
                    <a:pt x="558" y="9751"/>
                    <a:pt x="613" y="9641"/>
                  </a:cubicBezTo>
                  <a:cubicBezTo>
                    <a:pt x="2081" y="6806"/>
                    <a:pt x="2681" y="3270"/>
                    <a:pt x="1914" y="201"/>
                  </a:cubicBezTo>
                  <a:cubicBezTo>
                    <a:pt x="1873" y="64"/>
                    <a:pt x="1758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8597261" y="1381106"/>
              <a:ext cx="280514" cy="271264"/>
            </a:xfrm>
            <a:custGeom>
              <a:avLst/>
              <a:gdLst/>
              <a:ahLst/>
              <a:cxnLst/>
              <a:rect l="l" t="t" r="r" b="b"/>
              <a:pathLst>
                <a:path w="8764" h="8475" extrusionOk="0">
                  <a:moveTo>
                    <a:pt x="275" y="0"/>
                  </a:moveTo>
                  <a:cubicBezTo>
                    <a:pt x="134" y="0"/>
                    <a:pt x="0" y="100"/>
                    <a:pt x="34" y="300"/>
                  </a:cubicBezTo>
                  <a:cubicBezTo>
                    <a:pt x="100" y="4236"/>
                    <a:pt x="3903" y="6738"/>
                    <a:pt x="7239" y="8073"/>
                  </a:cubicBezTo>
                  <a:cubicBezTo>
                    <a:pt x="7572" y="8206"/>
                    <a:pt x="7906" y="8339"/>
                    <a:pt x="8273" y="8473"/>
                  </a:cubicBezTo>
                  <a:cubicBezTo>
                    <a:pt x="8284" y="8474"/>
                    <a:pt x="8295" y="8474"/>
                    <a:pt x="8305" y="8474"/>
                  </a:cubicBezTo>
                  <a:cubicBezTo>
                    <a:pt x="8647" y="8474"/>
                    <a:pt x="8763" y="7969"/>
                    <a:pt x="8440" y="7872"/>
                  </a:cubicBezTo>
                  <a:cubicBezTo>
                    <a:pt x="7572" y="7639"/>
                    <a:pt x="6705" y="7239"/>
                    <a:pt x="5871" y="6838"/>
                  </a:cubicBezTo>
                  <a:cubicBezTo>
                    <a:pt x="4237" y="6004"/>
                    <a:pt x="2635" y="4904"/>
                    <a:pt x="1601" y="3403"/>
                  </a:cubicBezTo>
                  <a:cubicBezTo>
                    <a:pt x="968" y="2502"/>
                    <a:pt x="601" y="1401"/>
                    <a:pt x="567" y="300"/>
                  </a:cubicBezTo>
                  <a:cubicBezTo>
                    <a:pt x="567" y="100"/>
                    <a:pt x="41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8476364" y="1128270"/>
              <a:ext cx="172360" cy="285635"/>
            </a:xfrm>
            <a:custGeom>
              <a:avLst/>
              <a:gdLst/>
              <a:ahLst/>
              <a:cxnLst/>
              <a:rect l="l" t="t" r="r" b="b"/>
              <a:pathLst>
                <a:path w="5385" h="8924" extrusionOk="0">
                  <a:moveTo>
                    <a:pt x="5050" y="0"/>
                  </a:moveTo>
                  <a:cubicBezTo>
                    <a:pt x="4941" y="0"/>
                    <a:pt x="4838" y="59"/>
                    <a:pt x="4811" y="194"/>
                  </a:cubicBezTo>
                  <a:cubicBezTo>
                    <a:pt x="4211" y="2395"/>
                    <a:pt x="3244" y="4497"/>
                    <a:pt x="1976" y="6398"/>
                  </a:cubicBezTo>
                  <a:cubicBezTo>
                    <a:pt x="1476" y="7099"/>
                    <a:pt x="909" y="7799"/>
                    <a:pt x="241" y="8399"/>
                  </a:cubicBezTo>
                  <a:cubicBezTo>
                    <a:pt x="1" y="8640"/>
                    <a:pt x="232" y="8924"/>
                    <a:pt x="470" y="8924"/>
                  </a:cubicBezTo>
                  <a:cubicBezTo>
                    <a:pt x="529" y="8924"/>
                    <a:pt x="589" y="8906"/>
                    <a:pt x="642" y="8866"/>
                  </a:cubicBezTo>
                  <a:cubicBezTo>
                    <a:pt x="1342" y="8266"/>
                    <a:pt x="1909" y="7465"/>
                    <a:pt x="2410" y="6732"/>
                  </a:cubicBezTo>
                  <a:cubicBezTo>
                    <a:pt x="3744" y="4797"/>
                    <a:pt x="4711" y="2629"/>
                    <a:pt x="5345" y="327"/>
                  </a:cubicBezTo>
                  <a:cubicBezTo>
                    <a:pt x="5385" y="128"/>
                    <a:pt x="5211" y="0"/>
                    <a:pt x="5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8613457" y="1024755"/>
              <a:ext cx="218675" cy="358740"/>
            </a:xfrm>
            <a:custGeom>
              <a:avLst/>
              <a:gdLst/>
              <a:ahLst/>
              <a:cxnLst/>
              <a:rect l="l" t="t" r="r" b="b"/>
              <a:pathLst>
                <a:path w="6832" h="11208" extrusionOk="0">
                  <a:moveTo>
                    <a:pt x="338" y="1"/>
                  </a:moveTo>
                  <a:cubicBezTo>
                    <a:pt x="171" y="1"/>
                    <a:pt x="1" y="137"/>
                    <a:pt x="61" y="359"/>
                  </a:cubicBezTo>
                  <a:cubicBezTo>
                    <a:pt x="728" y="3227"/>
                    <a:pt x="1963" y="6029"/>
                    <a:pt x="3731" y="8431"/>
                  </a:cubicBezTo>
                  <a:cubicBezTo>
                    <a:pt x="4431" y="9365"/>
                    <a:pt x="5232" y="10366"/>
                    <a:pt x="6166" y="11133"/>
                  </a:cubicBezTo>
                  <a:cubicBezTo>
                    <a:pt x="6233" y="11186"/>
                    <a:pt x="6308" y="11208"/>
                    <a:pt x="6379" y="11208"/>
                  </a:cubicBezTo>
                  <a:cubicBezTo>
                    <a:pt x="6624" y="11208"/>
                    <a:pt x="6832" y="10947"/>
                    <a:pt x="6599" y="10766"/>
                  </a:cubicBezTo>
                  <a:cubicBezTo>
                    <a:pt x="5665" y="9999"/>
                    <a:pt x="4931" y="9098"/>
                    <a:pt x="4231" y="8131"/>
                  </a:cubicBezTo>
                  <a:cubicBezTo>
                    <a:pt x="2463" y="5763"/>
                    <a:pt x="1262" y="3027"/>
                    <a:pt x="595" y="192"/>
                  </a:cubicBezTo>
                  <a:cubicBezTo>
                    <a:pt x="555" y="60"/>
                    <a:pt x="448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6"/>
            <p:cNvSpPr/>
            <p:nvPr/>
          </p:nvSpPr>
          <p:spPr>
            <a:xfrm>
              <a:off x="8440931" y="803191"/>
              <a:ext cx="100824" cy="297638"/>
            </a:xfrm>
            <a:custGeom>
              <a:avLst/>
              <a:gdLst/>
              <a:ahLst/>
              <a:cxnLst/>
              <a:rect l="l" t="t" r="r" b="b"/>
              <a:pathLst>
                <a:path w="3150" h="9299" extrusionOk="0">
                  <a:moveTo>
                    <a:pt x="393" y="1"/>
                  </a:moveTo>
                  <a:cubicBezTo>
                    <a:pt x="179" y="1"/>
                    <a:pt x="0" y="262"/>
                    <a:pt x="181" y="442"/>
                  </a:cubicBezTo>
                  <a:cubicBezTo>
                    <a:pt x="2249" y="2677"/>
                    <a:pt x="2849" y="6113"/>
                    <a:pt x="2483" y="9049"/>
                  </a:cubicBezTo>
                  <a:cubicBezTo>
                    <a:pt x="2466" y="9215"/>
                    <a:pt x="2591" y="9299"/>
                    <a:pt x="2724" y="9299"/>
                  </a:cubicBezTo>
                  <a:cubicBezTo>
                    <a:pt x="2858" y="9299"/>
                    <a:pt x="3000" y="9215"/>
                    <a:pt x="3016" y="9049"/>
                  </a:cubicBezTo>
                  <a:cubicBezTo>
                    <a:pt x="3150" y="7948"/>
                    <a:pt x="3116" y="6847"/>
                    <a:pt x="2983" y="5746"/>
                  </a:cubicBezTo>
                  <a:cubicBezTo>
                    <a:pt x="2716" y="3678"/>
                    <a:pt x="2016" y="1610"/>
                    <a:pt x="581" y="76"/>
                  </a:cubicBezTo>
                  <a:cubicBezTo>
                    <a:pt x="521" y="23"/>
                    <a:pt x="45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6"/>
            <p:cNvSpPr/>
            <p:nvPr/>
          </p:nvSpPr>
          <p:spPr>
            <a:xfrm>
              <a:off x="8564708" y="925272"/>
              <a:ext cx="291972" cy="221588"/>
            </a:xfrm>
            <a:custGeom>
              <a:avLst/>
              <a:gdLst/>
              <a:ahLst/>
              <a:cxnLst/>
              <a:rect l="l" t="t" r="r" b="b"/>
              <a:pathLst>
                <a:path w="9122" h="6923" extrusionOk="0">
                  <a:moveTo>
                    <a:pt x="399" y="0"/>
                  </a:moveTo>
                  <a:cubicBezTo>
                    <a:pt x="206" y="0"/>
                    <a:pt x="1" y="200"/>
                    <a:pt x="117" y="431"/>
                  </a:cubicBezTo>
                  <a:cubicBezTo>
                    <a:pt x="1751" y="3300"/>
                    <a:pt x="4853" y="5268"/>
                    <a:pt x="7822" y="6569"/>
                  </a:cubicBezTo>
                  <a:cubicBezTo>
                    <a:pt x="8122" y="6669"/>
                    <a:pt x="8356" y="6802"/>
                    <a:pt x="8656" y="6903"/>
                  </a:cubicBezTo>
                  <a:cubicBezTo>
                    <a:pt x="8698" y="6916"/>
                    <a:pt x="8736" y="6923"/>
                    <a:pt x="8771" y="6923"/>
                  </a:cubicBezTo>
                  <a:cubicBezTo>
                    <a:pt x="9073" y="6923"/>
                    <a:pt x="9122" y="6458"/>
                    <a:pt x="8823" y="6369"/>
                  </a:cubicBezTo>
                  <a:cubicBezTo>
                    <a:pt x="6588" y="5535"/>
                    <a:pt x="4320" y="4234"/>
                    <a:pt x="2585" y="2566"/>
                  </a:cubicBezTo>
                  <a:cubicBezTo>
                    <a:pt x="1818" y="1866"/>
                    <a:pt x="1117" y="1065"/>
                    <a:pt x="617" y="131"/>
                  </a:cubicBezTo>
                  <a:cubicBezTo>
                    <a:pt x="566" y="39"/>
                    <a:pt x="484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8359501" y="762828"/>
              <a:ext cx="363413" cy="68048"/>
            </a:xfrm>
            <a:custGeom>
              <a:avLst/>
              <a:gdLst/>
              <a:ahLst/>
              <a:cxnLst/>
              <a:rect l="l" t="t" r="r" b="b"/>
              <a:pathLst>
                <a:path w="11354" h="2126" extrusionOk="0">
                  <a:moveTo>
                    <a:pt x="395" y="1"/>
                  </a:moveTo>
                  <a:cubicBezTo>
                    <a:pt x="115" y="1"/>
                    <a:pt x="0" y="474"/>
                    <a:pt x="323" y="603"/>
                  </a:cubicBezTo>
                  <a:cubicBezTo>
                    <a:pt x="1724" y="1103"/>
                    <a:pt x="3192" y="1503"/>
                    <a:pt x="4660" y="1770"/>
                  </a:cubicBezTo>
                  <a:cubicBezTo>
                    <a:pt x="5628" y="1948"/>
                    <a:pt x="6744" y="2125"/>
                    <a:pt x="7843" y="2125"/>
                  </a:cubicBezTo>
                  <a:cubicBezTo>
                    <a:pt x="9016" y="2125"/>
                    <a:pt x="10168" y="1923"/>
                    <a:pt x="11098" y="1303"/>
                  </a:cubicBezTo>
                  <a:cubicBezTo>
                    <a:pt x="11354" y="1132"/>
                    <a:pt x="11173" y="768"/>
                    <a:pt x="10948" y="768"/>
                  </a:cubicBezTo>
                  <a:cubicBezTo>
                    <a:pt x="10910" y="768"/>
                    <a:pt x="10870" y="778"/>
                    <a:pt x="10831" y="803"/>
                  </a:cubicBezTo>
                  <a:cubicBezTo>
                    <a:pt x="9958" y="1368"/>
                    <a:pt x="8890" y="1558"/>
                    <a:pt x="7797" y="1558"/>
                  </a:cubicBezTo>
                  <a:cubicBezTo>
                    <a:pt x="6633" y="1558"/>
                    <a:pt x="5441" y="1343"/>
                    <a:pt x="4426" y="1136"/>
                  </a:cubicBezTo>
                  <a:cubicBezTo>
                    <a:pt x="3092" y="836"/>
                    <a:pt x="1724" y="503"/>
                    <a:pt x="423" y="2"/>
                  </a:cubicBezTo>
                  <a:cubicBezTo>
                    <a:pt x="414" y="1"/>
                    <a:pt x="404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8146676" y="614117"/>
              <a:ext cx="198222" cy="179178"/>
            </a:xfrm>
            <a:custGeom>
              <a:avLst/>
              <a:gdLst/>
              <a:ahLst/>
              <a:cxnLst/>
              <a:rect l="l" t="t" r="r" b="b"/>
              <a:pathLst>
                <a:path w="6193" h="5598" extrusionOk="0">
                  <a:moveTo>
                    <a:pt x="5826" y="0"/>
                  </a:moveTo>
                  <a:cubicBezTo>
                    <a:pt x="5731" y="0"/>
                    <a:pt x="5650" y="55"/>
                    <a:pt x="5638" y="178"/>
                  </a:cubicBezTo>
                  <a:cubicBezTo>
                    <a:pt x="5605" y="545"/>
                    <a:pt x="5438" y="812"/>
                    <a:pt x="5204" y="1146"/>
                  </a:cubicBezTo>
                  <a:cubicBezTo>
                    <a:pt x="4671" y="2046"/>
                    <a:pt x="3837" y="2847"/>
                    <a:pt x="2969" y="3481"/>
                  </a:cubicBezTo>
                  <a:cubicBezTo>
                    <a:pt x="2135" y="4115"/>
                    <a:pt x="1201" y="4615"/>
                    <a:pt x="301" y="5082"/>
                  </a:cubicBezTo>
                  <a:cubicBezTo>
                    <a:pt x="1" y="5232"/>
                    <a:pt x="213" y="5597"/>
                    <a:pt x="501" y="5597"/>
                  </a:cubicBezTo>
                  <a:cubicBezTo>
                    <a:pt x="534" y="5597"/>
                    <a:pt x="567" y="5592"/>
                    <a:pt x="601" y="5582"/>
                  </a:cubicBezTo>
                  <a:cubicBezTo>
                    <a:pt x="2102" y="4848"/>
                    <a:pt x="3536" y="3948"/>
                    <a:pt x="4671" y="2780"/>
                  </a:cubicBezTo>
                  <a:cubicBezTo>
                    <a:pt x="5204" y="2180"/>
                    <a:pt x="5771" y="1513"/>
                    <a:pt x="6038" y="779"/>
                  </a:cubicBezTo>
                  <a:lnTo>
                    <a:pt x="6172" y="412"/>
                  </a:lnTo>
                  <a:cubicBezTo>
                    <a:pt x="6193" y="160"/>
                    <a:pt x="5988" y="0"/>
                    <a:pt x="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7910453" y="955680"/>
              <a:ext cx="264958" cy="292453"/>
            </a:xfrm>
            <a:custGeom>
              <a:avLst/>
              <a:gdLst/>
              <a:ahLst/>
              <a:cxnLst/>
              <a:rect l="l" t="t" r="r" b="b"/>
              <a:pathLst>
                <a:path w="8278" h="9137" extrusionOk="0">
                  <a:moveTo>
                    <a:pt x="7805" y="0"/>
                  </a:moveTo>
                  <a:cubicBezTo>
                    <a:pt x="7775" y="0"/>
                    <a:pt x="7745" y="5"/>
                    <a:pt x="7714" y="15"/>
                  </a:cubicBezTo>
                  <a:cubicBezTo>
                    <a:pt x="6880" y="415"/>
                    <a:pt x="6146" y="849"/>
                    <a:pt x="5379" y="1349"/>
                  </a:cubicBezTo>
                  <a:cubicBezTo>
                    <a:pt x="3845" y="2450"/>
                    <a:pt x="2410" y="3784"/>
                    <a:pt x="1410" y="5352"/>
                  </a:cubicBezTo>
                  <a:cubicBezTo>
                    <a:pt x="742" y="6420"/>
                    <a:pt x="309" y="7587"/>
                    <a:pt x="42" y="8788"/>
                  </a:cubicBezTo>
                  <a:cubicBezTo>
                    <a:pt x="1" y="8994"/>
                    <a:pt x="189" y="9136"/>
                    <a:pt x="354" y="9136"/>
                  </a:cubicBezTo>
                  <a:cubicBezTo>
                    <a:pt x="457" y="9136"/>
                    <a:pt x="550" y="9082"/>
                    <a:pt x="576" y="8955"/>
                  </a:cubicBezTo>
                  <a:cubicBezTo>
                    <a:pt x="1243" y="5352"/>
                    <a:pt x="4078" y="2617"/>
                    <a:pt x="7180" y="916"/>
                  </a:cubicBezTo>
                  <a:cubicBezTo>
                    <a:pt x="7414" y="782"/>
                    <a:pt x="7714" y="615"/>
                    <a:pt x="7948" y="482"/>
                  </a:cubicBezTo>
                  <a:cubicBezTo>
                    <a:pt x="8277" y="362"/>
                    <a:pt x="8069" y="0"/>
                    <a:pt x="7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8342601" y="1405785"/>
              <a:ext cx="163270" cy="260125"/>
            </a:xfrm>
            <a:custGeom>
              <a:avLst/>
              <a:gdLst/>
              <a:ahLst/>
              <a:cxnLst/>
              <a:rect l="l" t="t" r="r" b="b"/>
              <a:pathLst>
                <a:path w="5101" h="8127" extrusionOk="0">
                  <a:moveTo>
                    <a:pt x="250" y="0"/>
                  </a:moveTo>
                  <a:cubicBezTo>
                    <a:pt x="120" y="0"/>
                    <a:pt x="1" y="84"/>
                    <a:pt x="17" y="263"/>
                  </a:cubicBezTo>
                  <a:cubicBezTo>
                    <a:pt x="184" y="2231"/>
                    <a:pt x="1218" y="3966"/>
                    <a:pt x="2352" y="5567"/>
                  </a:cubicBezTo>
                  <a:cubicBezTo>
                    <a:pt x="3019" y="6434"/>
                    <a:pt x="3720" y="7302"/>
                    <a:pt x="4520" y="8069"/>
                  </a:cubicBezTo>
                  <a:cubicBezTo>
                    <a:pt x="4567" y="8109"/>
                    <a:pt x="4621" y="8126"/>
                    <a:pt x="4674" y="8126"/>
                  </a:cubicBezTo>
                  <a:cubicBezTo>
                    <a:pt x="4887" y="8126"/>
                    <a:pt x="5101" y="7849"/>
                    <a:pt x="4887" y="7635"/>
                  </a:cubicBezTo>
                  <a:cubicBezTo>
                    <a:pt x="4154" y="6935"/>
                    <a:pt x="3486" y="6134"/>
                    <a:pt x="2886" y="5367"/>
                  </a:cubicBezTo>
                  <a:cubicBezTo>
                    <a:pt x="1819" y="3899"/>
                    <a:pt x="751" y="2131"/>
                    <a:pt x="551" y="263"/>
                  </a:cubicBezTo>
                  <a:cubicBezTo>
                    <a:pt x="534" y="92"/>
                    <a:pt x="386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8018450" y="1170298"/>
              <a:ext cx="213042" cy="99159"/>
            </a:xfrm>
            <a:custGeom>
              <a:avLst/>
              <a:gdLst/>
              <a:ahLst/>
              <a:cxnLst/>
              <a:rect l="l" t="t" r="r" b="b"/>
              <a:pathLst>
                <a:path w="6656" h="3098" extrusionOk="0">
                  <a:moveTo>
                    <a:pt x="4924" y="1"/>
                  </a:moveTo>
                  <a:cubicBezTo>
                    <a:pt x="4075" y="1"/>
                    <a:pt x="3246" y="173"/>
                    <a:pt x="2472" y="582"/>
                  </a:cubicBezTo>
                  <a:cubicBezTo>
                    <a:pt x="1672" y="949"/>
                    <a:pt x="1004" y="1549"/>
                    <a:pt x="471" y="2250"/>
                  </a:cubicBezTo>
                  <a:cubicBezTo>
                    <a:pt x="337" y="2416"/>
                    <a:pt x="204" y="2550"/>
                    <a:pt x="137" y="2717"/>
                  </a:cubicBezTo>
                  <a:cubicBezTo>
                    <a:pt x="0" y="2899"/>
                    <a:pt x="191" y="3098"/>
                    <a:pt x="379" y="3098"/>
                  </a:cubicBezTo>
                  <a:cubicBezTo>
                    <a:pt x="466" y="3098"/>
                    <a:pt x="551" y="3055"/>
                    <a:pt x="604" y="2950"/>
                  </a:cubicBezTo>
                  <a:cubicBezTo>
                    <a:pt x="938" y="2416"/>
                    <a:pt x="1438" y="1916"/>
                    <a:pt x="1938" y="1549"/>
                  </a:cubicBezTo>
                  <a:cubicBezTo>
                    <a:pt x="2821" y="881"/>
                    <a:pt x="3841" y="571"/>
                    <a:pt x="4899" y="571"/>
                  </a:cubicBezTo>
                  <a:cubicBezTo>
                    <a:pt x="5320" y="571"/>
                    <a:pt x="5748" y="620"/>
                    <a:pt x="6175" y="715"/>
                  </a:cubicBezTo>
                  <a:cubicBezTo>
                    <a:pt x="6194" y="719"/>
                    <a:pt x="6213" y="721"/>
                    <a:pt x="6231" y="721"/>
                  </a:cubicBezTo>
                  <a:cubicBezTo>
                    <a:pt x="6526" y="721"/>
                    <a:pt x="6656" y="242"/>
                    <a:pt x="6342" y="148"/>
                  </a:cubicBezTo>
                  <a:cubicBezTo>
                    <a:pt x="5867" y="53"/>
                    <a:pt x="5392" y="1"/>
                    <a:pt x="4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8192576" y="1014960"/>
              <a:ext cx="190605" cy="90677"/>
            </a:xfrm>
            <a:custGeom>
              <a:avLst/>
              <a:gdLst/>
              <a:ahLst/>
              <a:cxnLst/>
              <a:rect l="l" t="t" r="r" b="b"/>
              <a:pathLst>
                <a:path w="5955" h="2833" extrusionOk="0">
                  <a:moveTo>
                    <a:pt x="5556" y="0"/>
                  </a:moveTo>
                  <a:cubicBezTo>
                    <a:pt x="5471" y="0"/>
                    <a:pt x="5389" y="39"/>
                    <a:pt x="5338" y="131"/>
                  </a:cubicBezTo>
                  <a:cubicBezTo>
                    <a:pt x="4904" y="932"/>
                    <a:pt x="4037" y="1332"/>
                    <a:pt x="3237" y="1632"/>
                  </a:cubicBezTo>
                  <a:cubicBezTo>
                    <a:pt x="2436" y="1932"/>
                    <a:pt x="1602" y="2099"/>
                    <a:pt x="835" y="2233"/>
                  </a:cubicBezTo>
                  <a:cubicBezTo>
                    <a:pt x="668" y="2266"/>
                    <a:pt x="535" y="2266"/>
                    <a:pt x="334" y="2266"/>
                  </a:cubicBezTo>
                  <a:cubicBezTo>
                    <a:pt x="1" y="2299"/>
                    <a:pt x="1" y="2833"/>
                    <a:pt x="334" y="2833"/>
                  </a:cubicBezTo>
                  <a:cubicBezTo>
                    <a:pt x="868" y="2800"/>
                    <a:pt x="1402" y="2733"/>
                    <a:pt x="1936" y="2599"/>
                  </a:cubicBezTo>
                  <a:cubicBezTo>
                    <a:pt x="2903" y="2399"/>
                    <a:pt x="3904" y="2099"/>
                    <a:pt x="4738" y="1565"/>
                  </a:cubicBezTo>
                  <a:cubicBezTo>
                    <a:pt x="5205" y="1265"/>
                    <a:pt x="5572" y="898"/>
                    <a:pt x="5838" y="431"/>
                  </a:cubicBezTo>
                  <a:cubicBezTo>
                    <a:pt x="5954" y="200"/>
                    <a:pt x="5749" y="0"/>
                    <a:pt x="5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8323747" y="1137745"/>
              <a:ext cx="161414" cy="110970"/>
            </a:xfrm>
            <a:custGeom>
              <a:avLst/>
              <a:gdLst/>
              <a:ahLst/>
              <a:cxnLst/>
              <a:rect l="l" t="t" r="r" b="b"/>
              <a:pathLst>
                <a:path w="5043" h="3467" extrusionOk="0">
                  <a:moveTo>
                    <a:pt x="400" y="0"/>
                  </a:moveTo>
                  <a:cubicBezTo>
                    <a:pt x="199" y="0"/>
                    <a:pt x="0" y="200"/>
                    <a:pt x="139" y="431"/>
                  </a:cubicBezTo>
                  <a:cubicBezTo>
                    <a:pt x="406" y="798"/>
                    <a:pt x="673" y="1165"/>
                    <a:pt x="973" y="1499"/>
                  </a:cubicBezTo>
                  <a:cubicBezTo>
                    <a:pt x="1540" y="2166"/>
                    <a:pt x="2274" y="2800"/>
                    <a:pt x="3108" y="3133"/>
                  </a:cubicBezTo>
                  <a:cubicBezTo>
                    <a:pt x="3608" y="3333"/>
                    <a:pt x="4142" y="3467"/>
                    <a:pt x="4676" y="3467"/>
                  </a:cubicBezTo>
                  <a:cubicBezTo>
                    <a:pt x="5032" y="3467"/>
                    <a:pt x="5042" y="2932"/>
                    <a:pt x="4706" y="2932"/>
                  </a:cubicBezTo>
                  <a:cubicBezTo>
                    <a:pt x="4696" y="2932"/>
                    <a:pt x="4686" y="2932"/>
                    <a:pt x="4676" y="2933"/>
                  </a:cubicBezTo>
                  <a:cubicBezTo>
                    <a:pt x="4638" y="2935"/>
                    <a:pt x="4600" y="2935"/>
                    <a:pt x="4563" y="2935"/>
                  </a:cubicBezTo>
                  <a:cubicBezTo>
                    <a:pt x="3041" y="2935"/>
                    <a:pt x="1687" y="1637"/>
                    <a:pt x="873" y="498"/>
                  </a:cubicBezTo>
                  <a:lnTo>
                    <a:pt x="640" y="131"/>
                  </a:lnTo>
                  <a:cubicBezTo>
                    <a:pt x="578" y="39"/>
                    <a:pt x="489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7776177" y="600833"/>
              <a:ext cx="116475" cy="761042"/>
            </a:xfrm>
            <a:custGeom>
              <a:avLst/>
              <a:gdLst/>
              <a:ahLst/>
              <a:cxnLst/>
              <a:rect l="l" t="t" r="r" b="b"/>
              <a:pathLst>
                <a:path w="3639" h="23777" extrusionOk="0">
                  <a:moveTo>
                    <a:pt x="3243" y="1"/>
                  </a:moveTo>
                  <a:cubicBezTo>
                    <a:pt x="3181" y="1"/>
                    <a:pt x="3118" y="28"/>
                    <a:pt x="3069" y="93"/>
                  </a:cubicBezTo>
                  <a:cubicBezTo>
                    <a:pt x="1835" y="1561"/>
                    <a:pt x="701" y="3229"/>
                    <a:pt x="267" y="5163"/>
                  </a:cubicBezTo>
                  <a:cubicBezTo>
                    <a:pt x="1" y="6564"/>
                    <a:pt x="101" y="7999"/>
                    <a:pt x="434" y="9366"/>
                  </a:cubicBezTo>
                  <a:cubicBezTo>
                    <a:pt x="768" y="10734"/>
                    <a:pt x="1268" y="12102"/>
                    <a:pt x="1668" y="13569"/>
                  </a:cubicBezTo>
                  <a:cubicBezTo>
                    <a:pt x="2169" y="15704"/>
                    <a:pt x="2269" y="17939"/>
                    <a:pt x="2235" y="20174"/>
                  </a:cubicBezTo>
                  <a:cubicBezTo>
                    <a:pt x="2202" y="21375"/>
                    <a:pt x="2102" y="22576"/>
                    <a:pt x="1902" y="23777"/>
                  </a:cubicBezTo>
                  <a:lnTo>
                    <a:pt x="2436" y="23777"/>
                  </a:lnTo>
                  <a:cubicBezTo>
                    <a:pt x="3003" y="20908"/>
                    <a:pt x="2903" y="17839"/>
                    <a:pt x="2502" y="14937"/>
                  </a:cubicBezTo>
                  <a:cubicBezTo>
                    <a:pt x="2035" y="12068"/>
                    <a:pt x="434" y="9266"/>
                    <a:pt x="668" y="6264"/>
                  </a:cubicBezTo>
                  <a:cubicBezTo>
                    <a:pt x="834" y="4063"/>
                    <a:pt x="2035" y="2094"/>
                    <a:pt x="3436" y="493"/>
                  </a:cubicBezTo>
                  <a:cubicBezTo>
                    <a:pt x="3638" y="266"/>
                    <a:pt x="3439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7905363" y="751017"/>
              <a:ext cx="858441" cy="1948393"/>
            </a:xfrm>
            <a:custGeom>
              <a:avLst/>
              <a:gdLst/>
              <a:ahLst/>
              <a:cxnLst/>
              <a:rect l="l" t="t" r="r" b="b"/>
              <a:pathLst>
                <a:path w="26820" h="60873" extrusionOk="0">
                  <a:moveTo>
                    <a:pt x="11704" y="0"/>
                  </a:moveTo>
                  <a:cubicBezTo>
                    <a:pt x="10662" y="0"/>
                    <a:pt x="9608" y="163"/>
                    <a:pt x="8574" y="505"/>
                  </a:cubicBezTo>
                  <a:cubicBezTo>
                    <a:pt x="5738" y="1472"/>
                    <a:pt x="3670" y="3473"/>
                    <a:pt x="2336" y="6109"/>
                  </a:cubicBezTo>
                  <a:cubicBezTo>
                    <a:pt x="501" y="9878"/>
                    <a:pt x="1" y="14848"/>
                    <a:pt x="168" y="18985"/>
                  </a:cubicBezTo>
                  <a:lnTo>
                    <a:pt x="168" y="19051"/>
                  </a:lnTo>
                  <a:lnTo>
                    <a:pt x="701" y="19051"/>
                  </a:lnTo>
                  <a:cubicBezTo>
                    <a:pt x="501" y="15649"/>
                    <a:pt x="868" y="11546"/>
                    <a:pt x="2002" y="8310"/>
                  </a:cubicBezTo>
                  <a:cubicBezTo>
                    <a:pt x="2836" y="5775"/>
                    <a:pt x="4237" y="3373"/>
                    <a:pt x="6572" y="2006"/>
                  </a:cubicBezTo>
                  <a:cubicBezTo>
                    <a:pt x="8179" y="1038"/>
                    <a:pt x="9956" y="554"/>
                    <a:pt x="11727" y="554"/>
                  </a:cubicBezTo>
                  <a:cubicBezTo>
                    <a:pt x="13559" y="554"/>
                    <a:pt x="15385" y="1071"/>
                    <a:pt x="17013" y="2106"/>
                  </a:cubicBezTo>
                  <a:cubicBezTo>
                    <a:pt x="19815" y="3907"/>
                    <a:pt x="22017" y="7009"/>
                    <a:pt x="22517" y="10312"/>
                  </a:cubicBezTo>
                  <a:cubicBezTo>
                    <a:pt x="23051" y="13881"/>
                    <a:pt x="21916" y="17484"/>
                    <a:pt x="21516" y="21019"/>
                  </a:cubicBezTo>
                  <a:cubicBezTo>
                    <a:pt x="21349" y="22320"/>
                    <a:pt x="21249" y="23755"/>
                    <a:pt x="21750" y="25022"/>
                  </a:cubicBezTo>
                  <a:cubicBezTo>
                    <a:pt x="22350" y="26423"/>
                    <a:pt x="23217" y="27758"/>
                    <a:pt x="23985" y="29092"/>
                  </a:cubicBezTo>
                  <a:cubicBezTo>
                    <a:pt x="24819" y="30593"/>
                    <a:pt x="25586" y="32161"/>
                    <a:pt x="25986" y="33862"/>
                  </a:cubicBezTo>
                  <a:cubicBezTo>
                    <a:pt x="26353" y="35563"/>
                    <a:pt x="26186" y="37331"/>
                    <a:pt x="25652" y="38999"/>
                  </a:cubicBezTo>
                  <a:cubicBezTo>
                    <a:pt x="24652" y="42068"/>
                    <a:pt x="23051" y="44903"/>
                    <a:pt x="21883" y="47905"/>
                  </a:cubicBezTo>
                  <a:cubicBezTo>
                    <a:pt x="20649" y="51174"/>
                    <a:pt x="19682" y="54643"/>
                    <a:pt x="20215" y="58179"/>
                  </a:cubicBezTo>
                  <a:cubicBezTo>
                    <a:pt x="20349" y="59047"/>
                    <a:pt x="20549" y="59881"/>
                    <a:pt x="20882" y="60681"/>
                  </a:cubicBezTo>
                  <a:cubicBezTo>
                    <a:pt x="20935" y="60813"/>
                    <a:pt x="21051" y="60872"/>
                    <a:pt x="21163" y="60872"/>
                  </a:cubicBezTo>
                  <a:cubicBezTo>
                    <a:pt x="21334" y="60872"/>
                    <a:pt x="21497" y="60736"/>
                    <a:pt x="21416" y="60514"/>
                  </a:cubicBezTo>
                  <a:cubicBezTo>
                    <a:pt x="18748" y="53409"/>
                    <a:pt x="23418" y="46404"/>
                    <a:pt x="25886" y="40000"/>
                  </a:cubicBezTo>
                  <a:cubicBezTo>
                    <a:pt x="26420" y="38565"/>
                    <a:pt x="26820" y="37031"/>
                    <a:pt x="26720" y="35396"/>
                  </a:cubicBezTo>
                  <a:cubicBezTo>
                    <a:pt x="26653" y="33662"/>
                    <a:pt x="26053" y="31994"/>
                    <a:pt x="25252" y="30393"/>
                  </a:cubicBezTo>
                  <a:cubicBezTo>
                    <a:pt x="24518" y="28892"/>
                    <a:pt x="23551" y="27491"/>
                    <a:pt x="22817" y="25990"/>
                  </a:cubicBezTo>
                  <a:cubicBezTo>
                    <a:pt x="22484" y="25356"/>
                    <a:pt x="22183" y="24689"/>
                    <a:pt x="22050" y="23988"/>
                  </a:cubicBezTo>
                  <a:cubicBezTo>
                    <a:pt x="21916" y="23221"/>
                    <a:pt x="21916" y="22487"/>
                    <a:pt x="22017" y="21753"/>
                  </a:cubicBezTo>
                  <a:cubicBezTo>
                    <a:pt x="22317" y="18151"/>
                    <a:pt x="23518" y="14581"/>
                    <a:pt x="23184" y="10879"/>
                  </a:cubicBezTo>
                  <a:cubicBezTo>
                    <a:pt x="22850" y="7576"/>
                    <a:pt x="21016" y="4508"/>
                    <a:pt x="18414" y="2439"/>
                  </a:cubicBezTo>
                  <a:cubicBezTo>
                    <a:pt x="16479" y="878"/>
                    <a:pt x="14121" y="0"/>
                    <a:pt x="1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7980103" y="1085955"/>
              <a:ext cx="477296" cy="862250"/>
            </a:xfrm>
            <a:custGeom>
              <a:avLst/>
              <a:gdLst/>
              <a:ahLst/>
              <a:cxnLst/>
              <a:rect l="l" t="t" r="r" b="b"/>
              <a:pathLst>
                <a:path w="14912" h="26939" extrusionOk="0">
                  <a:moveTo>
                    <a:pt x="7980" y="0"/>
                  </a:moveTo>
                  <a:cubicBezTo>
                    <a:pt x="6192" y="0"/>
                    <a:pt x="4308" y="1022"/>
                    <a:pt x="3170" y="2350"/>
                  </a:cubicBezTo>
                  <a:cubicBezTo>
                    <a:pt x="1869" y="3851"/>
                    <a:pt x="568" y="6553"/>
                    <a:pt x="1" y="8687"/>
                  </a:cubicBezTo>
                  <a:lnTo>
                    <a:pt x="568" y="8687"/>
                  </a:lnTo>
                  <a:cubicBezTo>
                    <a:pt x="1068" y="7053"/>
                    <a:pt x="2002" y="5018"/>
                    <a:pt x="2803" y="3784"/>
                  </a:cubicBezTo>
                  <a:cubicBezTo>
                    <a:pt x="3503" y="2683"/>
                    <a:pt x="4504" y="1616"/>
                    <a:pt x="5738" y="1082"/>
                  </a:cubicBezTo>
                  <a:cubicBezTo>
                    <a:pt x="6412" y="784"/>
                    <a:pt x="7167" y="604"/>
                    <a:pt x="7905" y="604"/>
                  </a:cubicBezTo>
                  <a:cubicBezTo>
                    <a:pt x="8740" y="604"/>
                    <a:pt x="9554" y="834"/>
                    <a:pt x="10208" y="1382"/>
                  </a:cubicBezTo>
                  <a:cubicBezTo>
                    <a:pt x="12243" y="3050"/>
                    <a:pt x="11709" y="5919"/>
                    <a:pt x="11509" y="8220"/>
                  </a:cubicBezTo>
                  <a:cubicBezTo>
                    <a:pt x="11342" y="9688"/>
                    <a:pt x="11209" y="11122"/>
                    <a:pt x="11209" y="12624"/>
                  </a:cubicBezTo>
                  <a:cubicBezTo>
                    <a:pt x="11175" y="13891"/>
                    <a:pt x="11175" y="15225"/>
                    <a:pt x="11542" y="16460"/>
                  </a:cubicBezTo>
                  <a:cubicBezTo>
                    <a:pt x="11976" y="17861"/>
                    <a:pt x="13010" y="19061"/>
                    <a:pt x="13544" y="20396"/>
                  </a:cubicBezTo>
                  <a:cubicBezTo>
                    <a:pt x="14378" y="22431"/>
                    <a:pt x="14211" y="24532"/>
                    <a:pt x="13244" y="26533"/>
                  </a:cubicBezTo>
                  <a:cubicBezTo>
                    <a:pt x="13131" y="26759"/>
                    <a:pt x="13323" y="26939"/>
                    <a:pt x="13511" y="26939"/>
                  </a:cubicBezTo>
                  <a:cubicBezTo>
                    <a:pt x="13601" y="26939"/>
                    <a:pt x="13690" y="26898"/>
                    <a:pt x="13744" y="26800"/>
                  </a:cubicBezTo>
                  <a:cubicBezTo>
                    <a:pt x="14545" y="24932"/>
                    <a:pt x="14911" y="23064"/>
                    <a:pt x="14411" y="21196"/>
                  </a:cubicBezTo>
                  <a:cubicBezTo>
                    <a:pt x="14044" y="19695"/>
                    <a:pt x="13177" y="18361"/>
                    <a:pt x="12410" y="17027"/>
                  </a:cubicBezTo>
                  <a:cubicBezTo>
                    <a:pt x="11743" y="15859"/>
                    <a:pt x="11709" y="14458"/>
                    <a:pt x="11709" y="13124"/>
                  </a:cubicBezTo>
                  <a:cubicBezTo>
                    <a:pt x="11709" y="11556"/>
                    <a:pt x="11843" y="9955"/>
                    <a:pt x="12009" y="8387"/>
                  </a:cubicBezTo>
                  <a:cubicBezTo>
                    <a:pt x="12243" y="5919"/>
                    <a:pt x="12743" y="3117"/>
                    <a:pt x="10842" y="1182"/>
                  </a:cubicBezTo>
                  <a:cubicBezTo>
                    <a:pt x="10031" y="347"/>
                    <a:pt x="9022" y="0"/>
                    <a:pt x="7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34" name="Google Shape;153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6"/>
          <p:cNvSpPr txBox="1">
            <a:spLocks noGrp="1"/>
          </p:cNvSpPr>
          <p:nvPr>
            <p:ph type="title"/>
          </p:nvPr>
        </p:nvSpPr>
        <p:spPr>
          <a:xfrm>
            <a:off x="2290025" y="340059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6" name="Google Shape;1536;p16"/>
          <p:cNvSpPr txBox="1">
            <a:spLocks noGrp="1"/>
          </p:cNvSpPr>
          <p:nvPr>
            <p:ph type="subTitle" idx="1"/>
          </p:nvPr>
        </p:nvSpPr>
        <p:spPr>
          <a:xfrm>
            <a:off x="1799850" y="1416550"/>
            <a:ext cx="55377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CUSTOM_2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Google Shape;1538;p17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1539" name="Google Shape;1539;p17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17"/>
          <p:cNvGrpSpPr/>
          <p:nvPr/>
        </p:nvGrpSpPr>
        <p:grpSpPr>
          <a:xfrm rot="-2416688" flipH="1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1550" name="Google Shape;1550;p17"/>
            <p:cNvSpPr/>
            <p:nvPr/>
          </p:nvSpPr>
          <p:spPr>
            <a:xfrm>
              <a:off x="3377800" y="4038125"/>
              <a:ext cx="342025" cy="468300"/>
            </a:xfrm>
            <a:custGeom>
              <a:avLst/>
              <a:gdLst/>
              <a:ahLst/>
              <a:cxnLst/>
              <a:rect l="l" t="t" r="r" b="b"/>
              <a:pathLst>
                <a:path w="13681" h="18732" extrusionOk="0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3377800" y="4037825"/>
              <a:ext cx="247675" cy="441175"/>
            </a:xfrm>
            <a:custGeom>
              <a:avLst/>
              <a:gdLst/>
              <a:ahLst/>
              <a:cxnLst/>
              <a:rect l="l" t="t" r="r" b="b"/>
              <a:pathLst>
                <a:path w="9907" h="17647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3474525" y="4140925"/>
              <a:ext cx="92325" cy="449200"/>
            </a:xfrm>
            <a:custGeom>
              <a:avLst/>
              <a:gdLst/>
              <a:ahLst/>
              <a:cxnLst/>
              <a:rect l="l" t="t" r="r" b="b"/>
              <a:pathLst>
                <a:path w="3693" h="17968" extrusionOk="0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7"/>
          <p:cNvGrpSpPr/>
          <p:nvPr/>
        </p:nvGrpSpPr>
        <p:grpSpPr>
          <a:xfrm rot="-8220559" flipH="1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1554" name="Google Shape;1554;p17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17"/>
          <p:cNvGrpSpPr/>
          <p:nvPr/>
        </p:nvGrpSpPr>
        <p:grpSpPr>
          <a:xfrm rot="-6064755" flipH="1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1559" name="Google Shape;1559;p17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17"/>
          <p:cNvSpPr/>
          <p:nvPr/>
        </p:nvSpPr>
        <p:spPr>
          <a:xfrm>
            <a:off x="-1729900" y="-299775"/>
            <a:ext cx="5292308" cy="593864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9" name="Google Shape;1619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532425" y="-965074"/>
            <a:ext cx="2661128" cy="23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532425" y="3475276"/>
            <a:ext cx="2661128" cy="23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7"/>
          <p:cNvSpPr txBox="1">
            <a:spLocks noGrp="1"/>
          </p:cNvSpPr>
          <p:nvPr>
            <p:ph type="subTitle" idx="1"/>
          </p:nvPr>
        </p:nvSpPr>
        <p:spPr>
          <a:xfrm>
            <a:off x="4585825" y="2789550"/>
            <a:ext cx="3838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2" name="Google Shape;1622;p17"/>
          <p:cNvSpPr txBox="1">
            <a:spLocks noGrp="1"/>
          </p:cNvSpPr>
          <p:nvPr>
            <p:ph type="title"/>
          </p:nvPr>
        </p:nvSpPr>
        <p:spPr>
          <a:xfrm>
            <a:off x="4585925" y="1528000"/>
            <a:ext cx="3838200" cy="12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23" name="Google Shape;1623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63200" y="250788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63200" y="-82562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CUSTOM_2_1_1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19"/>
          <p:cNvSpPr/>
          <p:nvPr/>
        </p:nvSpPr>
        <p:spPr>
          <a:xfrm rot="3793880">
            <a:off x="-618777" y="-2224650"/>
            <a:ext cx="4814444" cy="6872702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0" name="Google Shape;1740;p19"/>
          <p:cNvGrpSpPr/>
          <p:nvPr/>
        </p:nvGrpSpPr>
        <p:grpSpPr>
          <a:xfrm>
            <a:off x="-177203" y="60922"/>
            <a:ext cx="2197497" cy="2006363"/>
            <a:chOff x="5019350" y="2191648"/>
            <a:chExt cx="2575293" cy="2351298"/>
          </a:xfrm>
        </p:grpSpPr>
        <p:sp>
          <p:nvSpPr>
            <p:cNvPr id="1741" name="Google Shape;1741;p19"/>
            <p:cNvSpPr/>
            <p:nvPr/>
          </p:nvSpPr>
          <p:spPr>
            <a:xfrm>
              <a:off x="5019350" y="2675422"/>
              <a:ext cx="1556361" cy="1867524"/>
            </a:xfrm>
            <a:custGeom>
              <a:avLst/>
              <a:gdLst/>
              <a:ahLst/>
              <a:cxnLst/>
              <a:rect l="l" t="t" r="r" b="b"/>
              <a:pathLst>
                <a:path w="25534" h="30639" extrusionOk="0">
                  <a:moveTo>
                    <a:pt x="25260" y="0"/>
                  </a:moveTo>
                  <a:cubicBezTo>
                    <a:pt x="25047" y="91"/>
                    <a:pt x="19849" y="2219"/>
                    <a:pt x="14135" y="7022"/>
                  </a:cubicBezTo>
                  <a:cubicBezTo>
                    <a:pt x="8846" y="11490"/>
                    <a:pt x="2068" y="19149"/>
                    <a:pt x="1" y="30365"/>
                  </a:cubicBezTo>
                  <a:lnTo>
                    <a:pt x="1460" y="30639"/>
                  </a:lnTo>
                  <a:cubicBezTo>
                    <a:pt x="5259" y="9940"/>
                    <a:pt x="25320" y="730"/>
                    <a:pt x="25533" y="638"/>
                  </a:cubicBezTo>
                  <a:lnTo>
                    <a:pt x="25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9"/>
            <p:cNvSpPr/>
            <p:nvPr/>
          </p:nvSpPr>
          <p:spPr>
            <a:xfrm>
              <a:off x="6032796" y="2191648"/>
              <a:ext cx="1561847" cy="1758480"/>
            </a:xfrm>
            <a:custGeom>
              <a:avLst/>
              <a:gdLst/>
              <a:ahLst/>
              <a:cxnLst/>
              <a:rect l="l" t="t" r="r" b="b"/>
              <a:pathLst>
                <a:path w="25624" h="28850" extrusionOk="0">
                  <a:moveTo>
                    <a:pt x="13771" y="5124"/>
                  </a:moveTo>
                  <a:cubicBezTo>
                    <a:pt x="14064" y="5124"/>
                    <a:pt x="14332" y="5394"/>
                    <a:pt x="14225" y="5688"/>
                  </a:cubicBezTo>
                  <a:cubicBezTo>
                    <a:pt x="14013" y="6265"/>
                    <a:pt x="13405" y="6509"/>
                    <a:pt x="12918" y="6752"/>
                  </a:cubicBezTo>
                  <a:lnTo>
                    <a:pt x="12888" y="6752"/>
                  </a:lnTo>
                  <a:cubicBezTo>
                    <a:pt x="12888" y="6752"/>
                    <a:pt x="12888" y="6782"/>
                    <a:pt x="12858" y="6782"/>
                  </a:cubicBezTo>
                  <a:cubicBezTo>
                    <a:pt x="12785" y="6884"/>
                    <a:pt x="12669" y="6931"/>
                    <a:pt x="12552" y="6931"/>
                  </a:cubicBezTo>
                  <a:cubicBezTo>
                    <a:pt x="12426" y="6931"/>
                    <a:pt x="12298" y="6877"/>
                    <a:pt x="12219" y="6782"/>
                  </a:cubicBezTo>
                  <a:cubicBezTo>
                    <a:pt x="12007" y="6600"/>
                    <a:pt x="12037" y="6326"/>
                    <a:pt x="12219" y="6144"/>
                  </a:cubicBezTo>
                  <a:cubicBezTo>
                    <a:pt x="12584" y="5657"/>
                    <a:pt x="13070" y="5293"/>
                    <a:pt x="13648" y="5141"/>
                  </a:cubicBezTo>
                  <a:cubicBezTo>
                    <a:pt x="13689" y="5130"/>
                    <a:pt x="13730" y="5124"/>
                    <a:pt x="13771" y="5124"/>
                  </a:cubicBezTo>
                  <a:close/>
                  <a:moveTo>
                    <a:pt x="14952" y="9381"/>
                  </a:moveTo>
                  <a:cubicBezTo>
                    <a:pt x="14993" y="9381"/>
                    <a:pt x="15035" y="9386"/>
                    <a:pt x="15076" y="9396"/>
                  </a:cubicBezTo>
                  <a:cubicBezTo>
                    <a:pt x="15228" y="9411"/>
                    <a:pt x="15380" y="9411"/>
                    <a:pt x="15532" y="9411"/>
                  </a:cubicBezTo>
                  <a:cubicBezTo>
                    <a:pt x="15684" y="9411"/>
                    <a:pt x="15836" y="9411"/>
                    <a:pt x="15988" y="9427"/>
                  </a:cubicBezTo>
                  <a:cubicBezTo>
                    <a:pt x="16232" y="9457"/>
                    <a:pt x="16444" y="9639"/>
                    <a:pt x="16444" y="9882"/>
                  </a:cubicBezTo>
                  <a:cubicBezTo>
                    <a:pt x="16444" y="10113"/>
                    <a:pt x="16253" y="10371"/>
                    <a:pt x="16026" y="10371"/>
                  </a:cubicBezTo>
                  <a:cubicBezTo>
                    <a:pt x="16013" y="10371"/>
                    <a:pt x="16001" y="10370"/>
                    <a:pt x="15988" y="10369"/>
                  </a:cubicBezTo>
                  <a:cubicBezTo>
                    <a:pt x="15593" y="10308"/>
                    <a:pt x="15228" y="10338"/>
                    <a:pt x="14833" y="10278"/>
                  </a:cubicBezTo>
                  <a:cubicBezTo>
                    <a:pt x="14590" y="10217"/>
                    <a:pt x="14438" y="9943"/>
                    <a:pt x="14499" y="9700"/>
                  </a:cubicBezTo>
                  <a:cubicBezTo>
                    <a:pt x="14575" y="9499"/>
                    <a:pt x="14754" y="9381"/>
                    <a:pt x="14952" y="9381"/>
                  </a:cubicBezTo>
                  <a:close/>
                  <a:moveTo>
                    <a:pt x="9763" y="9866"/>
                  </a:moveTo>
                  <a:cubicBezTo>
                    <a:pt x="9840" y="9866"/>
                    <a:pt x="9919" y="9871"/>
                    <a:pt x="10000" y="9882"/>
                  </a:cubicBezTo>
                  <a:cubicBezTo>
                    <a:pt x="10304" y="9943"/>
                    <a:pt x="10517" y="10156"/>
                    <a:pt x="10456" y="10490"/>
                  </a:cubicBezTo>
                  <a:cubicBezTo>
                    <a:pt x="10304" y="11159"/>
                    <a:pt x="9727" y="11585"/>
                    <a:pt x="9362" y="12132"/>
                  </a:cubicBezTo>
                  <a:cubicBezTo>
                    <a:pt x="8845" y="12922"/>
                    <a:pt x="8633" y="13834"/>
                    <a:pt x="8389" y="14715"/>
                  </a:cubicBezTo>
                  <a:cubicBezTo>
                    <a:pt x="8326" y="14932"/>
                    <a:pt x="8150" y="15026"/>
                    <a:pt x="7969" y="15026"/>
                  </a:cubicBezTo>
                  <a:cubicBezTo>
                    <a:pt x="7719" y="15026"/>
                    <a:pt x="7460" y="14846"/>
                    <a:pt x="7478" y="14563"/>
                  </a:cubicBezTo>
                  <a:cubicBezTo>
                    <a:pt x="7386" y="14472"/>
                    <a:pt x="7326" y="14320"/>
                    <a:pt x="7356" y="14138"/>
                  </a:cubicBezTo>
                  <a:cubicBezTo>
                    <a:pt x="7560" y="12855"/>
                    <a:pt x="7960" y="9866"/>
                    <a:pt x="9763" y="9866"/>
                  </a:cubicBezTo>
                  <a:close/>
                  <a:moveTo>
                    <a:pt x="15790" y="0"/>
                  </a:moveTo>
                  <a:cubicBezTo>
                    <a:pt x="12474" y="0"/>
                    <a:pt x="10700" y="6478"/>
                    <a:pt x="10700" y="6478"/>
                  </a:cubicBezTo>
                  <a:cubicBezTo>
                    <a:pt x="10700" y="6478"/>
                    <a:pt x="10700" y="6478"/>
                    <a:pt x="10700" y="6448"/>
                  </a:cubicBezTo>
                  <a:cubicBezTo>
                    <a:pt x="10608" y="6326"/>
                    <a:pt x="10152" y="5749"/>
                    <a:pt x="9484" y="5202"/>
                  </a:cubicBezTo>
                  <a:cubicBezTo>
                    <a:pt x="8746" y="4587"/>
                    <a:pt x="7735" y="3993"/>
                    <a:pt x="6562" y="3993"/>
                  </a:cubicBezTo>
                  <a:cubicBezTo>
                    <a:pt x="5703" y="3993"/>
                    <a:pt x="4758" y="4311"/>
                    <a:pt x="3769" y="5171"/>
                  </a:cubicBezTo>
                  <a:cubicBezTo>
                    <a:pt x="0" y="8454"/>
                    <a:pt x="1398" y="16630"/>
                    <a:pt x="6809" y="20035"/>
                  </a:cubicBezTo>
                  <a:cubicBezTo>
                    <a:pt x="8754" y="21250"/>
                    <a:pt x="10791" y="22314"/>
                    <a:pt x="12614" y="23348"/>
                  </a:cubicBezTo>
                  <a:cubicBezTo>
                    <a:pt x="12189" y="22071"/>
                    <a:pt x="11885" y="20764"/>
                    <a:pt x="11885" y="19396"/>
                  </a:cubicBezTo>
                  <a:cubicBezTo>
                    <a:pt x="11915" y="18515"/>
                    <a:pt x="11885" y="16448"/>
                    <a:pt x="12797" y="15931"/>
                  </a:cubicBezTo>
                  <a:cubicBezTo>
                    <a:pt x="12984" y="15814"/>
                    <a:pt x="13147" y="15763"/>
                    <a:pt x="13287" y="15763"/>
                  </a:cubicBezTo>
                  <a:cubicBezTo>
                    <a:pt x="13873" y="15763"/>
                    <a:pt x="14062" y="16649"/>
                    <a:pt x="14013" y="17238"/>
                  </a:cubicBezTo>
                  <a:cubicBezTo>
                    <a:pt x="13769" y="19396"/>
                    <a:pt x="13131" y="23044"/>
                    <a:pt x="15046" y="24776"/>
                  </a:cubicBezTo>
                  <a:cubicBezTo>
                    <a:pt x="15350" y="24959"/>
                    <a:pt x="15624" y="25141"/>
                    <a:pt x="15897" y="25323"/>
                  </a:cubicBezTo>
                  <a:lnTo>
                    <a:pt x="15928" y="25323"/>
                  </a:lnTo>
                  <a:cubicBezTo>
                    <a:pt x="15988" y="25354"/>
                    <a:pt x="16049" y="25415"/>
                    <a:pt x="16080" y="25445"/>
                  </a:cubicBezTo>
                  <a:cubicBezTo>
                    <a:pt x="17630" y="26539"/>
                    <a:pt x="18754" y="27603"/>
                    <a:pt x="19089" y="28849"/>
                  </a:cubicBezTo>
                  <a:cubicBezTo>
                    <a:pt x="19089" y="28849"/>
                    <a:pt x="23405" y="24533"/>
                    <a:pt x="24985" y="17603"/>
                  </a:cubicBezTo>
                  <a:cubicBezTo>
                    <a:pt x="24104" y="16509"/>
                    <a:pt x="22007" y="15901"/>
                    <a:pt x="20821" y="15414"/>
                  </a:cubicBezTo>
                  <a:cubicBezTo>
                    <a:pt x="19818" y="14989"/>
                    <a:pt x="18663" y="14715"/>
                    <a:pt x="17721" y="14168"/>
                  </a:cubicBezTo>
                  <a:cubicBezTo>
                    <a:pt x="17113" y="13834"/>
                    <a:pt x="15928" y="12496"/>
                    <a:pt x="17265" y="12162"/>
                  </a:cubicBezTo>
                  <a:cubicBezTo>
                    <a:pt x="17347" y="12141"/>
                    <a:pt x="17437" y="12131"/>
                    <a:pt x="17533" y="12131"/>
                  </a:cubicBezTo>
                  <a:cubicBezTo>
                    <a:pt x="18255" y="12131"/>
                    <a:pt x="19312" y="12677"/>
                    <a:pt x="19849" y="12892"/>
                  </a:cubicBezTo>
                  <a:cubicBezTo>
                    <a:pt x="20730" y="13226"/>
                    <a:pt x="21581" y="13621"/>
                    <a:pt x="22402" y="14047"/>
                  </a:cubicBezTo>
                  <a:cubicBezTo>
                    <a:pt x="23466" y="14624"/>
                    <a:pt x="24499" y="15323"/>
                    <a:pt x="25259" y="16235"/>
                  </a:cubicBezTo>
                  <a:cubicBezTo>
                    <a:pt x="25502" y="14715"/>
                    <a:pt x="25624" y="13104"/>
                    <a:pt x="25533" y="11372"/>
                  </a:cubicBezTo>
                  <a:cubicBezTo>
                    <a:pt x="25502" y="10612"/>
                    <a:pt x="25381" y="9882"/>
                    <a:pt x="25198" y="9183"/>
                  </a:cubicBezTo>
                  <a:cubicBezTo>
                    <a:pt x="23982" y="8454"/>
                    <a:pt x="22797" y="8089"/>
                    <a:pt x="21277" y="7998"/>
                  </a:cubicBezTo>
                  <a:cubicBezTo>
                    <a:pt x="21047" y="7984"/>
                    <a:pt x="20805" y="7981"/>
                    <a:pt x="20556" y="7981"/>
                  </a:cubicBezTo>
                  <a:cubicBezTo>
                    <a:pt x="20392" y="7981"/>
                    <a:pt x="20226" y="7982"/>
                    <a:pt x="20058" y="7982"/>
                  </a:cubicBezTo>
                  <a:cubicBezTo>
                    <a:pt x="19367" y="7982"/>
                    <a:pt x="18659" y="7962"/>
                    <a:pt x="18055" y="7755"/>
                  </a:cubicBezTo>
                  <a:cubicBezTo>
                    <a:pt x="17356" y="7512"/>
                    <a:pt x="16596" y="6782"/>
                    <a:pt x="17265" y="6083"/>
                  </a:cubicBezTo>
                  <a:cubicBezTo>
                    <a:pt x="17566" y="5782"/>
                    <a:pt x="18056" y="5691"/>
                    <a:pt x="18569" y="5691"/>
                  </a:cubicBezTo>
                  <a:cubicBezTo>
                    <a:pt x="19145" y="5691"/>
                    <a:pt x="19751" y="5806"/>
                    <a:pt x="20153" y="5870"/>
                  </a:cubicBezTo>
                  <a:cubicBezTo>
                    <a:pt x="21581" y="6113"/>
                    <a:pt x="23253" y="6600"/>
                    <a:pt x="24621" y="7360"/>
                  </a:cubicBezTo>
                  <a:cubicBezTo>
                    <a:pt x="22767" y="2831"/>
                    <a:pt x="18633" y="156"/>
                    <a:pt x="15928" y="4"/>
                  </a:cubicBezTo>
                  <a:cubicBezTo>
                    <a:pt x="15882" y="1"/>
                    <a:pt x="15836" y="0"/>
                    <a:pt x="15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9"/>
            <p:cNvSpPr/>
            <p:nvPr/>
          </p:nvSpPr>
          <p:spPr>
            <a:xfrm>
              <a:off x="6032796" y="2434846"/>
              <a:ext cx="1163522" cy="1515279"/>
            </a:xfrm>
            <a:custGeom>
              <a:avLst/>
              <a:gdLst/>
              <a:ahLst/>
              <a:cxnLst/>
              <a:rect l="l" t="t" r="r" b="b"/>
              <a:pathLst>
                <a:path w="19089" h="24860" extrusionOk="0">
                  <a:moveTo>
                    <a:pt x="9763" y="5876"/>
                  </a:moveTo>
                  <a:cubicBezTo>
                    <a:pt x="9840" y="5876"/>
                    <a:pt x="9919" y="5881"/>
                    <a:pt x="10000" y="5892"/>
                  </a:cubicBezTo>
                  <a:cubicBezTo>
                    <a:pt x="10304" y="5953"/>
                    <a:pt x="10517" y="6166"/>
                    <a:pt x="10456" y="6500"/>
                  </a:cubicBezTo>
                  <a:cubicBezTo>
                    <a:pt x="10304" y="7169"/>
                    <a:pt x="9727" y="7595"/>
                    <a:pt x="9362" y="8142"/>
                  </a:cubicBezTo>
                  <a:cubicBezTo>
                    <a:pt x="8845" y="8932"/>
                    <a:pt x="8633" y="9844"/>
                    <a:pt x="8389" y="10725"/>
                  </a:cubicBezTo>
                  <a:cubicBezTo>
                    <a:pt x="8326" y="10942"/>
                    <a:pt x="8150" y="11036"/>
                    <a:pt x="7969" y="11036"/>
                  </a:cubicBezTo>
                  <a:cubicBezTo>
                    <a:pt x="7719" y="11036"/>
                    <a:pt x="7460" y="10856"/>
                    <a:pt x="7478" y="10573"/>
                  </a:cubicBezTo>
                  <a:cubicBezTo>
                    <a:pt x="7386" y="10482"/>
                    <a:pt x="7326" y="10330"/>
                    <a:pt x="7356" y="10148"/>
                  </a:cubicBezTo>
                  <a:cubicBezTo>
                    <a:pt x="7560" y="8865"/>
                    <a:pt x="7960" y="5876"/>
                    <a:pt x="9763" y="5876"/>
                  </a:cubicBezTo>
                  <a:close/>
                  <a:moveTo>
                    <a:pt x="6571" y="1"/>
                  </a:moveTo>
                  <a:cubicBezTo>
                    <a:pt x="5710" y="1"/>
                    <a:pt x="4762" y="318"/>
                    <a:pt x="3769" y="1181"/>
                  </a:cubicBezTo>
                  <a:cubicBezTo>
                    <a:pt x="0" y="4464"/>
                    <a:pt x="1398" y="12640"/>
                    <a:pt x="6809" y="16045"/>
                  </a:cubicBezTo>
                  <a:cubicBezTo>
                    <a:pt x="8754" y="17260"/>
                    <a:pt x="10791" y="18324"/>
                    <a:pt x="12614" y="19358"/>
                  </a:cubicBezTo>
                  <a:cubicBezTo>
                    <a:pt x="12189" y="18081"/>
                    <a:pt x="11885" y="16774"/>
                    <a:pt x="11885" y="15406"/>
                  </a:cubicBezTo>
                  <a:cubicBezTo>
                    <a:pt x="11915" y="14525"/>
                    <a:pt x="11885" y="12458"/>
                    <a:pt x="12797" y="11941"/>
                  </a:cubicBezTo>
                  <a:cubicBezTo>
                    <a:pt x="12984" y="11824"/>
                    <a:pt x="13147" y="11773"/>
                    <a:pt x="13287" y="11773"/>
                  </a:cubicBezTo>
                  <a:cubicBezTo>
                    <a:pt x="13873" y="11773"/>
                    <a:pt x="14062" y="12659"/>
                    <a:pt x="14013" y="13248"/>
                  </a:cubicBezTo>
                  <a:cubicBezTo>
                    <a:pt x="13769" y="15406"/>
                    <a:pt x="13131" y="19054"/>
                    <a:pt x="15046" y="20786"/>
                  </a:cubicBezTo>
                  <a:cubicBezTo>
                    <a:pt x="15350" y="20969"/>
                    <a:pt x="15624" y="21151"/>
                    <a:pt x="15897" y="21333"/>
                  </a:cubicBezTo>
                  <a:lnTo>
                    <a:pt x="15928" y="21333"/>
                  </a:lnTo>
                  <a:cubicBezTo>
                    <a:pt x="15988" y="21364"/>
                    <a:pt x="16049" y="21425"/>
                    <a:pt x="16080" y="21455"/>
                  </a:cubicBezTo>
                  <a:cubicBezTo>
                    <a:pt x="17630" y="22549"/>
                    <a:pt x="18754" y="23613"/>
                    <a:pt x="19089" y="24859"/>
                  </a:cubicBezTo>
                  <a:cubicBezTo>
                    <a:pt x="19089" y="24859"/>
                    <a:pt x="18663" y="11455"/>
                    <a:pt x="10700" y="2488"/>
                  </a:cubicBezTo>
                  <a:cubicBezTo>
                    <a:pt x="10700" y="2488"/>
                    <a:pt x="10700" y="2488"/>
                    <a:pt x="10700" y="2458"/>
                  </a:cubicBezTo>
                  <a:cubicBezTo>
                    <a:pt x="10274" y="2002"/>
                    <a:pt x="9879" y="1576"/>
                    <a:pt x="9484" y="1181"/>
                  </a:cubicBezTo>
                  <a:cubicBezTo>
                    <a:pt x="8748" y="586"/>
                    <a:pt x="7741" y="1"/>
                    <a:pt x="6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19"/>
          <p:cNvGrpSpPr/>
          <p:nvPr/>
        </p:nvGrpSpPr>
        <p:grpSpPr>
          <a:xfrm flipH="1">
            <a:off x="-100997" y="967778"/>
            <a:ext cx="1277071" cy="1401050"/>
            <a:chOff x="4307325" y="3844500"/>
            <a:chExt cx="681650" cy="747825"/>
          </a:xfrm>
        </p:grpSpPr>
        <p:sp>
          <p:nvSpPr>
            <p:cNvPr id="1745" name="Google Shape;1745;p19"/>
            <p:cNvSpPr/>
            <p:nvPr/>
          </p:nvSpPr>
          <p:spPr>
            <a:xfrm>
              <a:off x="4649300" y="3916750"/>
              <a:ext cx="339675" cy="675575"/>
            </a:xfrm>
            <a:custGeom>
              <a:avLst/>
              <a:gdLst/>
              <a:ahLst/>
              <a:cxnLst/>
              <a:rect l="l" t="t" r="r" b="b"/>
              <a:pathLst>
                <a:path w="13587" h="27023" extrusionOk="0">
                  <a:moveTo>
                    <a:pt x="304" y="1"/>
                  </a:moveTo>
                  <a:lnTo>
                    <a:pt x="0" y="305"/>
                  </a:lnTo>
                  <a:cubicBezTo>
                    <a:pt x="122" y="426"/>
                    <a:pt x="11490" y="12190"/>
                    <a:pt x="12493" y="27023"/>
                  </a:cubicBezTo>
                  <a:lnTo>
                    <a:pt x="13587" y="26962"/>
                  </a:lnTo>
                  <a:cubicBezTo>
                    <a:pt x="12553" y="11703"/>
                    <a:pt x="426" y="123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9"/>
            <p:cNvSpPr/>
            <p:nvPr/>
          </p:nvSpPr>
          <p:spPr>
            <a:xfrm>
              <a:off x="4307325" y="3844500"/>
              <a:ext cx="529675" cy="375475"/>
            </a:xfrm>
            <a:custGeom>
              <a:avLst/>
              <a:gdLst/>
              <a:ahLst/>
              <a:cxnLst/>
              <a:rect l="l" t="t" r="r" b="b"/>
              <a:pathLst>
                <a:path w="21187" h="15019" extrusionOk="0">
                  <a:moveTo>
                    <a:pt x="9219" y="1"/>
                  </a:moveTo>
                  <a:cubicBezTo>
                    <a:pt x="8445" y="1"/>
                    <a:pt x="7456" y="311"/>
                    <a:pt x="6202" y="1158"/>
                  </a:cubicBezTo>
                  <a:cubicBezTo>
                    <a:pt x="4773" y="2101"/>
                    <a:pt x="3648" y="3772"/>
                    <a:pt x="2767" y="5627"/>
                  </a:cubicBezTo>
                  <a:cubicBezTo>
                    <a:pt x="3397" y="5324"/>
                    <a:pt x="4109" y="5147"/>
                    <a:pt x="4819" y="5147"/>
                  </a:cubicBezTo>
                  <a:cubicBezTo>
                    <a:pt x="4967" y="5147"/>
                    <a:pt x="5113" y="5155"/>
                    <a:pt x="5259" y="5171"/>
                  </a:cubicBezTo>
                  <a:cubicBezTo>
                    <a:pt x="5624" y="5201"/>
                    <a:pt x="5746" y="5839"/>
                    <a:pt x="5411" y="6022"/>
                  </a:cubicBezTo>
                  <a:cubicBezTo>
                    <a:pt x="4804" y="6326"/>
                    <a:pt x="4165" y="6447"/>
                    <a:pt x="3527" y="6660"/>
                  </a:cubicBezTo>
                  <a:cubicBezTo>
                    <a:pt x="2858" y="6842"/>
                    <a:pt x="2372" y="7207"/>
                    <a:pt x="1916" y="7663"/>
                  </a:cubicBezTo>
                  <a:cubicBezTo>
                    <a:pt x="548" y="11341"/>
                    <a:pt x="1" y="15019"/>
                    <a:pt x="1" y="15019"/>
                  </a:cubicBezTo>
                  <a:cubicBezTo>
                    <a:pt x="1" y="15019"/>
                    <a:pt x="5837" y="11189"/>
                    <a:pt x="12463" y="10885"/>
                  </a:cubicBezTo>
                  <a:cubicBezTo>
                    <a:pt x="12646" y="10855"/>
                    <a:pt x="12798" y="10855"/>
                    <a:pt x="12950" y="10855"/>
                  </a:cubicBezTo>
                  <a:cubicBezTo>
                    <a:pt x="13041" y="9791"/>
                    <a:pt x="12585" y="9000"/>
                    <a:pt x="12190" y="8058"/>
                  </a:cubicBezTo>
                  <a:cubicBezTo>
                    <a:pt x="11886" y="7420"/>
                    <a:pt x="11551" y="6751"/>
                    <a:pt x="11734" y="6052"/>
                  </a:cubicBezTo>
                  <a:cubicBezTo>
                    <a:pt x="11804" y="5842"/>
                    <a:pt x="12000" y="5667"/>
                    <a:pt x="12211" y="5667"/>
                  </a:cubicBezTo>
                  <a:cubicBezTo>
                    <a:pt x="12275" y="5667"/>
                    <a:pt x="12339" y="5683"/>
                    <a:pt x="12402" y="5718"/>
                  </a:cubicBezTo>
                  <a:cubicBezTo>
                    <a:pt x="13223" y="6204"/>
                    <a:pt x="13466" y="7146"/>
                    <a:pt x="13740" y="7997"/>
                  </a:cubicBezTo>
                  <a:cubicBezTo>
                    <a:pt x="14013" y="8940"/>
                    <a:pt x="14135" y="9791"/>
                    <a:pt x="13983" y="10703"/>
                  </a:cubicBezTo>
                  <a:cubicBezTo>
                    <a:pt x="19454" y="9791"/>
                    <a:pt x="21187" y="5383"/>
                    <a:pt x="18542" y="2557"/>
                  </a:cubicBezTo>
                  <a:cubicBezTo>
                    <a:pt x="17525" y="1481"/>
                    <a:pt x="16393" y="1131"/>
                    <a:pt x="15356" y="1131"/>
                  </a:cubicBezTo>
                  <a:cubicBezTo>
                    <a:pt x="13726" y="1131"/>
                    <a:pt x="12330" y="1993"/>
                    <a:pt x="11977" y="2253"/>
                  </a:cubicBezTo>
                  <a:cubicBezTo>
                    <a:pt x="11916" y="2253"/>
                    <a:pt x="11886" y="2283"/>
                    <a:pt x="11855" y="2313"/>
                  </a:cubicBezTo>
                  <a:cubicBezTo>
                    <a:pt x="11855" y="2313"/>
                    <a:pt x="11334" y="1"/>
                    <a:pt x="9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9"/>
            <p:cNvSpPr/>
            <p:nvPr/>
          </p:nvSpPr>
          <p:spPr>
            <a:xfrm>
              <a:off x="4307325" y="3872775"/>
              <a:ext cx="529675" cy="347200"/>
            </a:xfrm>
            <a:custGeom>
              <a:avLst/>
              <a:gdLst/>
              <a:ahLst/>
              <a:cxnLst/>
              <a:rect l="l" t="t" r="r" b="b"/>
              <a:pathLst>
                <a:path w="21187" h="13888" extrusionOk="0">
                  <a:moveTo>
                    <a:pt x="15356" y="0"/>
                  </a:moveTo>
                  <a:cubicBezTo>
                    <a:pt x="13726" y="0"/>
                    <a:pt x="12330" y="862"/>
                    <a:pt x="11977" y="1122"/>
                  </a:cubicBezTo>
                  <a:cubicBezTo>
                    <a:pt x="11916" y="1122"/>
                    <a:pt x="11886" y="1152"/>
                    <a:pt x="11855" y="1182"/>
                  </a:cubicBezTo>
                  <a:cubicBezTo>
                    <a:pt x="4469" y="6532"/>
                    <a:pt x="1" y="13888"/>
                    <a:pt x="1" y="13888"/>
                  </a:cubicBezTo>
                  <a:cubicBezTo>
                    <a:pt x="1" y="13888"/>
                    <a:pt x="5837" y="10058"/>
                    <a:pt x="12463" y="9754"/>
                  </a:cubicBezTo>
                  <a:cubicBezTo>
                    <a:pt x="12646" y="9724"/>
                    <a:pt x="12798" y="9724"/>
                    <a:pt x="12950" y="9724"/>
                  </a:cubicBezTo>
                  <a:cubicBezTo>
                    <a:pt x="13041" y="8660"/>
                    <a:pt x="12585" y="7869"/>
                    <a:pt x="12190" y="6927"/>
                  </a:cubicBezTo>
                  <a:cubicBezTo>
                    <a:pt x="11886" y="6289"/>
                    <a:pt x="11551" y="5620"/>
                    <a:pt x="11734" y="4921"/>
                  </a:cubicBezTo>
                  <a:cubicBezTo>
                    <a:pt x="11804" y="4711"/>
                    <a:pt x="12000" y="4536"/>
                    <a:pt x="12211" y="4536"/>
                  </a:cubicBezTo>
                  <a:cubicBezTo>
                    <a:pt x="12275" y="4536"/>
                    <a:pt x="12339" y="4552"/>
                    <a:pt x="12402" y="4587"/>
                  </a:cubicBezTo>
                  <a:cubicBezTo>
                    <a:pt x="13223" y="5073"/>
                    <a:pt x="13466" y="6015"/>
                    <a:pt x="13740" y="6866"/>
                  </a:cubicBezTo>
                  <a:cubicBezTo>
                    <a:pt x="14013" y="7809"/>
                    <a:pt x="14135" y="8660"/>
                    <a:pt x="13983" y="9572"/>
                  </a:cubicBezTo>
                  <a:cubicBezTo>
                    <a:pt x="19454" y="8660"/>
                    <a:pt x="21187" y="4252"/>
                    <a:pt x="18542" y="1426"/>
                  </a:cubicBezTo>
                  <a:cubicBezTo>
                    <a:pt x="17525" y="350"/>
                    <a:pt x="16393" y="0"/>
                    <a:pt x="15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48" name="Google Shape;1748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-1493870" y="716275"/>
            <a:ext cx="3742526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863270" y="-1640865"/>
            <a:ext cx="3742526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9"/>
          <p:cNvSpPr txBox="1">
            <a:spLocks noGrp="1"/>
          </p:cNvSpPr>
          <p:nvPr>
            <p:ph type="title"/>
          </p:nvPr>
        </p:nvSpPr>
        <p:spPr>
          <a:xfrm>
            <a:off x="726425" y="2293494"/>
            <a:ext cx="3840000" cy="6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19"/>
          <p:cNvSpPr txBox="1">
            <a:spLocks noGrp="1"/>
          </p:cNvSpPr>
          <p:nvPr>
            <p:ph type="subTitle" idx="1"/>
          </p:nvPr>
        </p:nvSpPr>
        <p:spPr>
          <a:xfrm>
            <a:off x="726425" y="2911493"/>
            <a:ext cx="38400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CUSTOM_12"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21"/>
          <p:cNvSpPr txBox="1">
            <a:spLocks noGrp="1"/>
          </p:cNvSpPr>
          <p:nvPr>
            <p:ph type="title"/>
          </p:nvPr>
        </p:nvSpPr>
        <p:spPr>
          <a:xfrm>
            <a:off x="726425" y="1207825"/>
            <a:ext cx="3393000" cy="15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85" name="Google Shape;1885;p21"/>
          <p:cNvSpPr txBox="1">
            <a:spLocks noGrp="1"/>
          </p:cNvSpPr>
          <p:nvPr>
            <p:ph type="subTitle" idx="1"/>
          </p:nvPr>
        </p:nvSpPr>
        <p:spPr>
          <a:xfrm>
            <a:off x="726425" y="2751298"/>
            <a:ext cx="33930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6" name="Google Shape;1886;p21"/>
          <p:cNvSpPr/>
          <p:nvPr/>
        </p:nvSpPr>
        <p:spPr>
          <a:xfrm rot="-8614070" flipH="1">
            <a:off x="-1284390" y="3553364"/>
            <a:ext cx="2540892" cy="2210763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7" name="Google Shape;1887;p21"/>
          <p:cNvGrpSpPr/>
          <p:nvPr/>
        </p:nvGrpSpPr>
        <p:grpSpPr>
          <a:xfrm rot="7084717" flipH="1">
            <a:off x="3605703" y="-490771"/>
            <a:ext cx="992233" cy="1839015"/>
            <a:chOff x="3321775" y="2146200"/>
            <a:chExt cx="1129175" cy="2092825"/>
          </a:xfrm>
        </p:grpSpPr>
        <p:sp>
          <p:nvSpPr>
            <p:cNvPr id="1888" name="Google Shape;1888;p21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1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1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1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1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1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1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21"/>
          <p:cNvGrpSpPr/>
          <p:nvPr/>
        </p:nvGrpSpPr>
        <p:grpSpPr>
          <a:xfrm>
            <a:off x="3730435" y="3713466"/>
            <a:ext cx="2176120" cy="1473255"/>
            <a:chOff x="4159060" y="3694416"/>
            <a:chExt cx="2176120" cy="1473255"/>
          </a:xfrm>
        </p:grpSpPr>
        <p:grpSp>
          <p:nvGrpSpPr>
            <p:cNvPr id="1919" name="Google Shape;1919;p21"/>
            <p:cNvGrpSpPr/>
            <p:nvPr/>
          </p:nvGrpSpPr>
          <p:grpSpPr>
            <a:xfrm>
              <a:off x="4902504" y="4429988"/>
              <a:ext cx="1432676" cy="737683"/>
              <a:chOff x="4102175" y="4352175"/>
              <a:chExt cx="1709025" cy="879975"/>
            </a:xfrm>
          </p:grpSpPr>
          <p:sp>
            <p:nvSpPr>
              <p:cNvPr id="1920" name="Google Shape;1920;p21"/>
              <p:cNvSpPr/>
              <p:nvPr/>
            </p:nvSpPr>
            <p:spPr>
              <a:xfrm>
                <a:off x="4412200" y="4352175"/>
                <a:ext cx="1157350" cy="879975"/>
              </a:xfrm>
              <a:custGeom>
                <a:avLst/>
                <a:gdLst/>
                <a:ahLst/>
                <a:cxnLst/>
                <a:rect l="l" t="t" r="r" b="b"/>
                <a:pathLst>
                  <a:path w="46294" h="35199" extrusionOk="0">
                    <a:moveTo>
                      <a:pt x="44561" y="28907"/>
                    </a:moveTo>
                    <a:cubicBezTo>
                      <a:pt x="44773" y="26445"/>
                      <a:pt x="44226" y="22736"/>
                      <a:pt x="45138" y="21065"/>
                    </a:cubicBezTo>
                    <a:cubicBezTo>
                      <a:pt x="46050" y="19423"/>
                      <a:pt x="46293" y="17630"/>
                      <a:pt x="45047" y="16870"/>
                    </a:cubicBezTo>
                    <a:cubicBezTo>
                      <a:pt x="43831" y="16080"/>
                      <a:pt x="45229" y="13648"/>
                      <a:pt x="43406" y="12037"/>
                    </a:cubicBezTo>
                    <a:cubicBezTo>
                      <a:pt x="41582" y="10426"/>
                      <a:pt x="41947" y="9241"/>
                      <a:pt x="41217" y="8055"/>
                    </a:cubicBezTo>
                    <a:cubicBezTo>
                      <a:pt x="40457" y="6870"/>
                      <a:pt x="37995" y="5867"/>
                      <a:pt x="37995" y="5867"/>
                    </a:cubicBezTo>
                    <a:cubicBezTo>
                      <a:pt x="37995" y="5867"/>
                      <a:pt x="41065" y="9423"/>
                      <a:pt x="39819" y="11277"/>
                    </a:cubicBezTo>
                    <a:cubicBezTo>
                      <a:pt x="38603" y="13101"/>
                      <a:pt x="35564" y="14560"/>
                      <a:pt x="36445" y="16718"/>
                    </a:cubicBezTo>
                    <a:cubicBezTo>
                      <a:pt x="37296" y="18876"/>
                      <a:pt x="38117" y="20062"/>
                      <a:pt x="36475" y="22554"/>
                    </a:cubicBezTo>
                    <a:cubicBezTo>
                      <a:pt x="34834" y="25016"/>
                      <a:pt x="34652" y="26384"/>
                      <a:pt x="35381" y="27965"/>
                    </a:cubicBezTo>
                    <a:cubicBezTo>
                      <a:pt x="36111" y="29515"/>
                      <a:pt x="34469" y="33375"/>
                      <a:pt x="32706" y="33922"/>
                    </a:cubicBezTo>
                    <a:cubicBezTo>
                      <a:pt x="30974" y="34469"/>
                      <a:pt x="33922" y="31703"/>
                      <a:pt x="32615" y="28420"/>
                    </a:cubicBezTo>
                    <a:cubicBezTo>
                      <a:pt x="31339" y="25107"/>
                      <a:pt x="31795" y="22828"/>
                      <a:pt x="32068" y="19970"/>
                    </a:cubicBezTo>
                    <a:cubicBezTo>
                      <a:pt x="32342" y="17144"/>
                      <a:pt x="31156" y="12007"/>
                      <a:pt x="26749" y="9423"/>
                    </a:cubicBezTo>
                    <a:cubicBezTo>
                      <a:pt x="22341" y="6870"/>
                      <a:pt x="19879" y="1"/>
                      <a:pt x="19879" y="1"/>
                    </a:cubicBezTo>
                    <a:cubicBezTo>
                      <a:pt x="19879" y="1"/>
                      <a:pt x="17873" y="3739"/>
                      <a:pt x="18785" y="8055"/>
                    </a:cubicBezTo>
                    <a:cubicBezTo>
                      <a:pt x="19697" y="12372"/>
                      <a:pt x="17053" y="16049"/>
                      <a:pt x="18968" y="18694"/>
                    </a:cubicBezTo>
                    <a:cubicBezTo>
                      <a:pt x="20882" y="21369"/>
                      <a:pt x="24925" y="25563"/>
                      <a:pt x="25290" y="28147"/>
                    </a:cubicBezTo>
                    <a:cubicBezTo>
                      <a:pt x="25655" y="30700"/>
                      <a:pt x="27570" y="30062"/>
                      <a:pt x="26931" y="32645"/>
                    </a:cubicBezTo>
                    <a:cubicBezTo>
                      <a:pt x="26323" y="35199"/>
                      <a:pt x="24104" y="34469"/>
                      <a:pt x="23557" y="32250"/>
                    </a:cubicBezTo>
                    <a:cubicBezTo>
                      <a:pt x="23010" y="30031"/>
                      <a:pt x="20518" y="24469"/>
                      <a:pt x="16870" y="22888"/>
                    </a:cubicBezTo>
                    <a:cubicBezTo>
                      <a:pt x="13192" y="21338"/>
                      <a:pt x="11095" y="22433"/>
                      <a:pt x="10062" y="19150"/>
                    </a:cubicBezTo>
                    <a:cubicBezTo>
                      <a:pt x="9059" y="15837"/>
                      <a:pt x="6353" y="16961"/>
                      <a:pt x="5989" y="15442"/>
                    </a:cubicBezTo>
                    <a:cubicBezTo>
                      <a:pt x="5563" y="13891"/>
                      <a:pt x="4226" y="12767"/>
                      <a:pt x="2615" y="12584"/>
                    </a:cubicBezTo>
                    <a:cubicBezTo>
                      <a:pt x="1703" y="12493"/>
                      <a:pt x="760" y="12736"/>
                      <a:pt x="1" y="13314"/>
                    </a:cubicBezTo>
                    <a:cubicBezTo>
                      <a:pt x="1" y="13314"/>
                      <a:pt x="2767" y="12767"/>
                      <a:pt x="3496" y="15381"/>
                    </a:cubicBezTo>
                    <a:cubicBezTo>
                      <a:pt x="4226" y="17995"/>
                      <a:pt x="2888" y="21034"/>
                      <a:pt x="4773" y="22858"/>
                    </a:cubicBezTo>
                    <a:cubicBezTo>
                      <a:pt x="6657" y="24682"/>
                      <a:pt x="5381" y="26718"/>
                      <a:pt x="8846" y="29089"/>
                    </a:cubicBezTo>
                    <a:cubicBezTo>
                      <a:pt x="12341" y="31460"/>
                      <a:pt x="13071" y="31369"/>
                      <a:pt x="14621" y="33132"/>
                    </a:cubicBezTo>
                    <a:cubicBezTo>
                      <a:pt x="15350" y="33952"/>
                      <a:pt x="16293" y="34317"/>
                      <a:pt x="17083" y="34712"/>
                    </a:cubicBezTo>
                    <a:lnTo>
                      <a:pt x="39485" y="34712"/>
                    </a:lnTo>
                    <a:cubicBezTo>
                      <a:pt x="39758" y="34074"/>
                      <a:pt x="40184" y="33557"/>
                      <a:pt x="40731" y="33162"/>
                    </a:cubicBezTo>
                    <a:cubicBezTo>
                      <a:pt x="42615" y="31886"/>
                      <a:pt x="44318" y="31399"/>
                      <a:pt x="44561" y="289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1"/>
              <p:cNvSpPr/>
              <p:nvPr/>
            </p:nvSpPr>
            <p:spPr>
              <a:xfrm>
                <a:off x="4102175" y="4979075"/>
                <a:ext cx="622375" cy="240925"/>
              </a:xfrm>
              <a:custGeom>
                <a:avLst/>
                <a:gdLst/>
                <a:ahLst/>
                <a:cxnLst/>
                <a:rect l="l" t="t" r="r" b="b"/>
                <a:pathLst>
                  <a:path w="24895" h="9637" extrusionOk="0">
                    <a:moveTo>
                      <a:pt x="11824" y="1916"/>
                    </a:moveTo>
                    <a:cubicBezTo>
                      <a:pt x="8146" y="2098"/>
                      <a:pt x="3952" y="2372"/>
                      <a:pt x="2736" y="1186"/>
                    </a:cubicBezTo>
                    <a:cubicBezTo>
                      <a:pt x="1550" y="1"/>
                      <a:pt x="0" y="791"/>
                      <a:pt x="0" y="791"/>
                    </a:cubicBezTo>
                    <a:cubicBezTo>
                      <a:pt x="0" y="791"/>
                      <a:pt x="2462" y="1521"/>
                      <a:pt x="3101" y="3466"/>
                    </a:cubicBezTo>
                    <a:cubicBezTo>
                      <a:pt x="3739" y="5655"/>
                      <a:pt x="4681" y="7752"/>
                      <a:pt x="5958" y="9636"/>
                    </a:cubicBezTo>
                    <a:lnTo>
                      <a:pt x="24894" y="9636"/>
                    </a:lnTo>
                    <a:cubicBezTo>
                      <a:pt x="22736" y="7448"/>
                      <a:pt x="21338" y="7114"/>
                      <a:pt x="18602" y="6050"/>
                    </a:cubicBezTo>
                    <a:cubicBezTo>
                      <a:pt x="15563" y="4864"/>
                      <a:pt x="15472" y="1734"/>
                      <a:pt x="11824" y="19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1"/>
              <p:cNvSpPr/>
              <p:nvPr/>
            </p:nvSpPr>
            <p:spPr>
              <a:xfrm>
                <a:off x="5469225" y="4964650"/>
                <a:ext cx="341975" cy="255350"/>
              </a:xfrm>
              <a:custGeom>
                <a:avLst/>
                <a:gdLst/>
                <a:ahLst/>
                <a:cxnLst/>
                <a:rect l="l" t="t" r="r" b="b"/>
                <a:pathLst>
                  <a:path w="13679" h="10214" extrusionOk="0">
                    <a:moveTo>
                      <a:pt x="12401" y="0"/>
                    </a:moveTo>
                    <a:cubicBezTo>
                      <a:pt x="12401" y="0"/>
                      <a:pt x="12128" y="3010"/>
                      <a:pt x="9818" y="3374"/>
                    </a:cubicBezTo>
                    <a:cubicBezTo>
                      <a:pt x="7538" y="3709"/>
                      <a:pt x="4559" y="3769"/>
                      <a:pt x="4134" y="6019"/>
                    </a:cubicBezTo>
                    <a:cubicBezTo>
                      <a:pt x="3708" y="8268"/>
                      <a:pt x="3860" y="9058"/>
                      <a:pt x="2614" y="9332"/>
                    </a:cubicBezTo>
                    <a:cubicBezTo>
                      <a:pt x="1702" y="9514"/>
                      <a:pt x="669" y="9605"/>
                      <a:pt x="0" y="10213"/>
                    </a:cubicBezTo>
                    <a:lnTo>
                      <a:pt x="10578" y="10213"/>
                    </a:lnTo>
                    <a:cubicBezTo>
                      <a:pt x="10882" y="8238"/>
                      <a:pt x="12249" y="7873"/>
                      <a:pt x="12949" y="6535"/>
                    </a:cubicBezTo>
                    <a:cubicBezTo>
                      <a:pt x="13678" y="5107"/>
                      <a:pt x="12401" y="0"/>
                      <a:pt x="12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1"/>
              <p:cNvSpPr/>
              <p:nvPr/>
            </p:nvSpPr>
            <p:spPr>
              <a:xfrm>
                <a:off x="4102175" y="4352175"/>
                <a:ext cx="1686225" cy="867825"/>
              </a:xfrm>
              <a:custGeom>
                <a:avLst/>
                <a:gdLst/>
                <a:ahLst/>
                <a:cxnLst/>
                <a:rect l="l" t="t" r="r" b="b"/>
                <a:pathLst>
                  <a:path w="67449" h="34713" extrusionOk="0">
                    <a:moveTo>
                      <a:pt x="1186" y="25624"/>
                    </a:moveTo>
                    <a:cubicBezTo>
                      <a:pt x="760" y="25624"/>
                      <a:pt x="365" y="25715"/>
                      <a:pt x="0" y="25898"/>
                    </a:cubicBezTo>
                    <a:cubicBezTo>
                      <a:pt x="0" y="25898"/>
                      <a:pt x="152" y="25928"/>
                      <a:pt x="426" y="26050"/>
                    </a:cubicBezTo>
                    <a:cubicBezTo>
                      <a:pt x="471" y="26043"/>
                      <a:pt x="518" y="26040"/>
                      <a:pt x="566" y="26040"/>
                    </a:cubicBezTo>
                    <a:cubicBezTo>
                      <a:pt x="2167" y="26040"/>
                      <a:pt x="5290" y="29364"/>
                      <a:pt x="5319" y="29393"/>
                    </a:cubicBezTo>
                    <a:lnTo>
                      <a:pt x="5350" y="29424"/>
                    </a:lnTo>
                    <a:lnTo>
                      <a:pt x="5441" y="29454"/>
                    </a:lnTo>
                    <a:cubicBezTo>
                      <a:pt x="5441" y="29454"/>
                      <a:pt x="10882" y="31247"/>
                      <a:pt x="12493" y="33405"/>
                    </a:cubicBezTo>
                    <a:cubicBezTo>
                      <a:pt x="12858" y="33922"/>
                      <a:pt x="13313" y="34348"/>
                      <a:pt x="13800" y="34712"/>
                    </a:cubicBezTo>
                    <a:lnTo>
                      <a:pt x="14924" y="34712"/>
                    </a:lnTo>
                    <a:cubicBezTo>
                      <a:pt x="14165" y="34348"/>
                      <a:pt x="13465" y="33770"/>
                      <a:pt x="12949" y="33071"/>
                    </a:cubicBezTo>
                    <a:cubicBezTo>
                      <a:pt x="11338" y="30913"/>
                      <a:pt x="6322" y="29150"/>
                      <a:pt x="5684" y="28937"/>
                    </a:cubicBezTo>
                    <a:cubicBezTo>
                      <a:pt x="5289" y="28572"/>
                      <a:pt x="2979" y="26171"/>
                      <a:pt x="1186" y="25624"/>
                    </a:cubicBezTo>
                    <a:close/>
                    <a:moveTo>
                      <a:pt x="13982" y="12615"/>
                    </a:moveTo>
                    <a:cubicBezTo>
                      <a:pt x="13405" y="12736"/>
                      <a:pt x="12858" y="12980"/>
                      <a:pt x="12402" y="13314"/>
                    </a:cubicBezTo>
                    <a:cubicBezTo>
                      <a:pt x="12638" y="13292"/>
                      <a:pt x="12874" y="13271"/>
                      <a:pt x="13100" y="13271"/>
                    </a:cubicBezTo>
                    <a:cubicBezTo>
                      <a:pt x="13194" y="13271"/>
                      <a:pt x="13285" y="13275"/>
                      <a:pt x="13374" y="13283"/>
                    </a:cubicBezTo>
                    <a:cubicBezTo>
                      <a:pt x="13648" y="13223"/>
                      <a:pt x="13921" y="13192"/>
                      <a:pt x="14195" y="13192"/>
                    </a:cubicBezTo>
                    <a:cubicBezTo>
                      <a:pt x="14742" y="13192"/>
                      <a:pt x="15259" y="13375"/>
                      <a:pt x="15715" y="13709"/>
                    </a:cubicBezTo>
                    <a:cubicBezTo>
                      <a:pt x="16079" y="14043"/>
                      <a:pt x="16383" y="14439"/>
                      <a:pt x="16596" y="14894"/>
                    </a:cubicBezTo>
                    <a:cubicBezTo>
                      <a:pt x="16779" y="15350"/>
                      <a:pt x="16900" y="15837"/>
                      <a:pt x="16900" y="16353"/>
                    </a:cubicBezTo>
                    <a:cubicBezTo>
                      <a:pt x="16900" y="17296"/>
                      <a:pt x="17721" y="18116"/>
                      <a:pt x="18481" y="18876"/>
                    </a:cubicBezTo>
                    <a:cubicBezTo>
                      <a:pt x="19028" y="19393"/>
                      <a:pt x="19545" y="19940"/>
                      <a:pt x="19666" y="20396"/>
                    </a:cubicBezTo>
                    <a:cubicBezTo>
                      <a:pt x="19849" y="21095"/>
                      <a:pt x="20791" y="22220"/>
                      <a:pt x="22159" y="23314"/>
                    </a:cubicBezTo>
                    <a:cubicBezTo>
                      <a:pt x="23496" y="24347"/>
                      <a:pt x="24955" y="25229"/>
                      <a:pt x="26536" y="25867"/>
                    </a:cubicBezTo>
                    <a:cubicBezTo>
                      <a:pt x="28268" y="26597"/>
                      <a:pt x="29727" y="28147"/>
                      <a:pt x="31034" y="30031"/>
                    </a:cubicBezTo>
                    <a:cubicBezTo>
                      <a:pt x="32037" y="31521"/>
                      <a:pt x="32949" y="33071"/>
                      <a:pt x="33739" y="34682"/>
                    </a:cubicBezTo>
                    <a:lnTo>
                      <a:pt x="34378" y="34712"/>
                    </a:lnTo>
                    <a:cubicBezTo>
                      <a:pt x="33527" y="32980"/>
                      <a:pt x="32554" y="31308"/>
                      <a:pt x="31490" y="29697"/>
                    </a:cubicBezTo>
                    <a:cubicBezTo>
                      <a:pt x="30122" y="27752"/>
                      <a:pt x="28572" y="26141"/>
                      <a:pt x="26748" y="25381"/>
                    </a:cubicBezTo>
                    <a:cubicBezTo>
                      <a:pt x="25229" y="24743"/>
                      <a:pt x="23800" y="23892"/>
                      <a:pt x="22523" y="22888"/>
                    </a:cubicBezTo>
                    <a:cubicBezTo>
                      <a:pt x="21216" y="21855"/>
                      <a:pt x="20365" y="20852"/>
                      <a:pt x="20213" y="20244"/>
                    </a:cubicBezTo>
                    <a:cubicBezTo>
                      <a:pt x="20031" y="19636"/>
                      <a:pt x="19453" y="19059"/>
                      <a:pt x="18876" y="18481"/>
                    </a:cubicBezTo>
                    <a:cubicBezTo>
                      <a:pt x="18207" y="17782"/>
                      <a:pt x="17478" y="17083"/>
                      <a:pt x="17478" y="16353"/>
                    </a:cubicBezTo>
                    <a:cubicBezTo>
                      <a:pt x="17478" y="15776"/>
                      <a:pt x="17326" y="15198"/>
                      <a:pt x="17113" y="14682"/>
                    </a:cubicBezTo>
                    <a:cubicBezTo>
                      <a:pt x="16870" y="14135"/>
                      <a:pt x="16505" y="13648"/>
                      <a:pt x="16049" y="13283"/>
                    </a:cubicBezTo>
                    <a:cubicBezTo>
                      <a:pt x="15532" y="12828"/>
                      <a:pt x="14864" y="12615"/>
                      <a:pt x="14195" y="12615"/>
                    </a:cubicBezTo>
                    <a:close/>
                    <a:moveTo>
                      <a:pt x="32280" y="1"/>
                    </a:moveTo>
                    <a:cubicBezTo>
                      <a:pt x="32280" y="1"/>
                      <a:pt x="32128" y="305"/>
                      <a:pt x="31916" y="852"/>
                    </a:cubicBezTo>
                    <a:cubicBezTo>
                      <a:pt x="31672" y="4590"/>
                      <a:pt x="33557" y="7964"/>
                      <a:pt x="35198" y="10882"/>
                    </a:cubicBezTo>
                    <a:cubicBezTo>
                      <a:pt x="36353" y="12949"/>
                      <a:pt x="37356" y="14742"/>
                      <a:pt x="37356" y="16201"/>
                    </a:cubicBezTo>
                    <a:cubicBezTo>
                      <a:pt x="37417" y="18177"/>
                      <a:pt x="37812" y="20153"/>
                      <a:pt x="38572" y="21977"/>
                    </a:cubicBezTo>
                    <a:cubicBezTo>
                      <a:pt x="39332" y="23922"/>
                      <a:pt x="40274" y="25806"/>
                      <a:pt x="41369" y="27600"/>
                    </a:cubicBezTo>
                    <a:cubicBezTo>
                      <a:pt x="42220" y="29028"/>
                      <a:pt x="42706" y="31855"/>
                      <a:pt x="42980" y="34712"/>
                    </a:cubicBezTo>
                    <a:lnTo>
                      <a:pt x="43557" y="34712"/>
                    </a:lnTo>
                    <a:cubicBezTo>
                      <a:pt x="43253" y="31764"/>
                      <a:pt x="42767" y="28816"/>
                      <a:pt x="41855" y="27296"/>
                    </a:cubicBezTo>
                    <a:cubicBezTo>
                      <a:pt x="40791" y="25533"/>
                      <a:pt x="39879" y="23679"/>
                      <a:pt x="39089" y="21794"/>
                    </a:cubicBezTo>
                    <a:cubicBezTo>
                      <a:pt x="38360" y="20001"/>
                      <a:pt x="37964" y="18116"/>
                      <a:pt x="37934" y="16201"/>
                    </a:cubicBezTo>
                    <a:cubicBezTo>
                      <a:pt x="37934" y="14590"/>
                      <a:pt x="36901" y="12736"/>
                      <a:pt x="35715" y="10609"/>
                    </a:cubicBezTo>
                    <a:cubicBezTo>
                      <a:pt x="34043" y="7660"/>
                      <a:pt x="32128" y="4256"/>
                      <a:pt x="32493" y="548"/>
                    </a:cubicBezTo>
                    <a:cubicBezTo>
                      <a:pt x="32372" y="183"/>
                      <a:pt x="32280" y="1"/>
                      <a:pt x="32280" y="1"/>
                    </a:cubicBezTo>
                    <a:close/>
                    <a:moveTo>
                      <a:pt x="50366" y="5867"/>
                    </a:moveTo>
                    <a:lnTo>
                      <a:pt x="50366" y="5867"/>
                    </a:lnTo>
                    <a:cubicBezTo>
                      <a:pt x="50366" y="5867"/>
                      <a:pt x="50639" y="6201"/>
                      <a:pt x="51004" y="6688"/>
                    </a:cubicBezTo>
                    <a:cubicBezTo>
                      <a:pt x="52098" y="7751"/>
                      <a:pt x="52858" y="9119"/>
                      <a:pt x="53223" y="10578"/>
                    </a:cubicBezTo>
                    <a:cubicBezTo>
                      <a:pt x="53588" y="12098"/>
                      <a:pt x="53588" y="13466"/>
                      <a:pt x="53375" y="13861"/>
                    </a:cubicBezTo>
                    <a:lnTo>
                      <a:pt x="53375" y="13891"/>
                    </a:lnTo>
                    <a:cubicBezTo>
                      <a:pt x="52858" y="14651"/>
                      <a:pt x="52646" y="15594"/>
                      <a:pt x="52828" y="16505"/>
                    </a:cubicBezTo>
                    <a:cubicBezTo>
                      <a:pt x="53010" y="17539"/>
                      <a:pt x="53497" y="18451"/>
                      <a:pt x="54226" y="19211"/>
                    </a:cubicBezTo>
                    <a:cubicBezTo>
                      <a:pt x="55260" y="20335"/>
                      <a:pt x="54226" y="22341"/>
                      <a:pt x="53314" y="24104"/>
                    </a:cubicBezTo>
                    <a:cubicBezTo>
                      <a:pt x="52585" y="25472"/>
                      <a:pt x="51946" y="26749"/>
                      <a:pt x="52250" y="27630"/>
                    </a:cubicBezTo>
                    <a:cubicBezTo>
                      <a:pt x="52767" y="28998"/>
                      <a:pt x="51642" y="30335"/>
                      <a:pt x="49971" y="32372"/>
                    </a:cubicBezTo>
                    <a:cubicBezTo>
                      <a:pt x="49606" y="32797"/>
                      <a:pt x="49211" y="33253"/>
                      <a:pt x="48816" y="33740"/>
                    </a:cubicBezTo>
                    <a:cubicBezTo>
                      <a:pt x="48572" y="34044"/>
                      <a:pt x="48329" y="34348"/>
                      <a:pt x="48086" y="34712"/>
                    </a:cubicBezTo>
                    <a:lnTo>
                      <a:pt x="48816" y="34712"/>
                    </a:lnTo>
                    <a:cubicBezTo>
                      <a:pt x="48998" y="34500"/>
                      <a:pt x="49150" y="34287"/>
                      <a:pt x="49302" y="34104"/>
                    </a:cubicBezTo>
                    <a:cubicBezTo>
                      <a:pt x="49667" y="33618"/>
                      <a:pt x="50062" y="33162"/>
                      <a:pt x="50427" y="32706"/>
                    </a:cubicBezTo>
                    <a:cubicBezTo>
                      <a:pt x="52250" y="30548"/>
                      <a:pt x="53436" y="29089"/>
                      <a:pt x="52828" y="27448"/>
                    </a:cubicBezTo>
                    <a:cubicBezTo>
                      <a:pt x="52615" y="26810"/>
                      <a:pt x="53223" y="25624"/>
                      <a:pt x="53861" y="24347"/>
                    </a:cubicBezTo>
                    <a:cubicBezTo>
                      <a:pt x="54864" y="22433"/>
                      <a:pt x="55989" y="20274"/>
                      <a:pt x="54682" y="18815"/>
                    </a:cubicBezTo>
                    <a:cubicBezTo>
                      <a:pt x="54044" y="18147"/>
                      <a:pt x="53618" y="17326"/>
                      <a:pt x="53436" y="16414"/>
                    </a:cubicBezTo>
                    <a:cubicBezTo>
                      <a:pt x="53284" y="15654"/>
                      <a:pt x="53436" y="14864"/>
                      <a:pt x="53861" y="14195"/>
                    </a:cubicBezTo>
                    <a:lnTo>
                      <a:pt x="53861" y="14165"/>
                    </a:lnTo>
                    <a:cubicBezTo>
                      <a:pt x="54135" y="13679"/>
                      <a:pt x="54196" y="12128"/>
                      <a:pt x="53770" y="10457"/>
                    </a:cubicBezTo>
                    <a:cubicBezTo>
                      <a:pt x="53405" y="8937"/>
                      <a:pt x="52646" y="7569"/>
                      <a:pt x="51582" y="6444"/>
                    </a:cubicBezTo>
                    <a:cubicBezTo>
                      <a:pt x="51187" y="6232"/>
                      <a:pt x="50761" y="6049"/>
                      <a:pt x="50366" y="5867"/>
                    </a:cubicBezTo>
                    <a:close/>
                    <a:moveTo>
                      <a:pt x="67083" y="24499"/>
                    </a:moveTo>
                    <a:cubicBezTo>
                      <a:pt x="67053" y="24834"/>
                      <a:pt x="66992" y="25138"/>
                      <a:pt x="66901" y="25442"/>
                    </a:cubicBezTo>
                    <a:cubicBezTo>
                      <a:pt x="66901" y="27600"/>
                      <a:pt x="65624" y="28785"/>
                      <a:pt x="64652" y="29727"/>
                    </a:cubicBezTo>
                    <a:cubicBezTo>
                      <a:pt x="64044" y="30275"/>
                      <a:pt x="63558" y="30731"/>
                      <a:pt x="63466" y="31308"/>
                    </a:cubicBezTo>
                    <a:cubicBezTo>
                      <a:pt x="63345" y="31946"/>
                      <a:pt x="62980" y="32554"/>
                      <a:pt x="62494" y="33010"/>
                    </a:cubicBezTo>
                    <a:cubicBezTo>
                      <a:pt x="61825" y="33618"/>
                      <a:pt x="61065" y="34135"/>
                      <a:pt x="60214" y="34469"/>
                    </a:cubicBezTo>
                    <a:lnTo>
                      <a:pt x="59819" y="34652"/>
                    </a:lnTo>
                    <a:lnTo>
                      <a:pt x="59697" y="34712"/>
                    </a:lnTo>
                    <a:lnTo>
                      <a:pt x="61035" y="34712"/>
                    </a:lnTo>
                    <a:cubicBezTo>
                      <a:pt x="61703" y="34378"/>
                      <a:pt x="62342" y="33952"/>
                      <a:pt x="62889" y="33436"/>
                    </a:cubicBezTo>
                    <a:cubicBezTo>
                      <a:pt x="63466" y="32889"/>
                      <a:pt x="63862" y="32190"/>
                      <a:pt x="64014" y="31399"/>
                    </a:cubicBezTo>
                    <a:cubicBezTo>
                      <a:pt x="64105" y="31004"/>
                      <a:pt x="64530" y="30639"/>
                      <a:pt x="65047" y="30123"/>
                    </a:cubicBezTo>
                    <a:cubicBezTo>
                      <a:pt x="66020" y="29241"/>
                      <a:pt x="67235" y="28056"/>
                      <a:pt x="67448" y="26080"/>
                    </a:cubicBezTo>
                    <a:cubicBezTo>
                      <a:pt x="67266" y="25168"/>
                      <a:pt x="67083" y="24499"/>
                      <a:pt x="67083" y="244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4" name="Google Shape;1924;p21"/>
            <p:cNvGrpSpPr/>
            <p:nvPr/>
          </p:nvGrpSpPr>
          <p:grpSpPr>
            <a:xfrm>
              <a:off x="4387657" y="3694416"/>
              <a:ext cx="1252400" cy="1473059"/>
              <a:chOff x="2634050" y="3784550"/>
              <a:chExt cx="1220425" cy="1435450"/>
            </a:xfrm>
          </p:grpSpPr>
          <p:sp>
            <p:nvSpPr>
              <p:cNvPr id="1925" name="Google Shape;1925;p21"/>
              <p:cNvSpPr/>
              <p:nvPr/>
            </p:nvSpPr>
            <p:spPr>
              <a:xfrm>
                <a:off x="3062625" y="4406125"/>
                <a:ext cx="486375" cy="813875"/>
              </a:xfrm>
              <a:custGeom>
                <a:avLst/>
                <a:gdLst/>
                <a:ahLst/>
                <a:cxnLst/>
                <a:rect l="l" t="t" r="r" b="b"/>
                <a:pathLst>
                  <a:path w="19455" h="32555" extrusionOk="0">
                    <a:moveTo>
                      <a:pt x="18390" y="32554"/>
                    </a:moveTo>
                    <a:cubicBezTo>
                      <a:pt x="15229" y="29059"/>
                      <a:pt x="12463" y="25259"/>
                      <a:pt x="10092" y="21186"/>
                    </a:cubicBezTo>
                    <a:cubicBezTo>
                      <a:pt x="1" y="3648"/>
                      <a:pt x="457" y="1095"/>
                      <a:pt x="457" y="1095"/>
                    </a:cubicBezTo>
                    <a:cubicBezTo>
                      <a:pt x="457" y="1095"/>
                      <a:pt x="578" y="1"/>
                      <a:pt x="1399" y="2554"/>
                    </a:cubicBezTo>
                    <a:cubicBezTo>
                      <a:pt x="2189" y="5107"/>
                      <a:pt x="6141" y="12706"/>
                      <a:pt x="11582" y="21855"/>
                    </a:cubicBezTo>
                    <a:cubicBezTo>
                      <a:pt x="13861" y="25655"/>
                      <a:pt x="16506" y="29241"/>
                      <a:pt x="19454" y="3255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1"/>
              <p:cNvSpPr/>
              <p:nvPr/>
            </p:nvSpPr>
            <p:spPr>
              <a:xfrm>
                <a:off x="2820975" y="3784550"/>
                <a:ext cx="262200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26961" extrusionOk="0">
                    <a:moveTo>
                      <a:pt x="10488" y="26961"/>
                    </a:moveTo>
                    <a:cubicBezTo>
                      <a:pt x="10488" y="19271"/>
                      <a:pt x="1" y="0"/>
                      <a:pt x="1" y="0"/>
                    </a:cubicBezTo>
                    <a:cubicBezTo>
                      <a:pt x="1" y="0"/>
                      <a:pt x="2524" y="10699"/>
                      <a:pt x="4834" y="17630"/>
                    </a:cubicBezTo>
                    <a:cubicBezTo>
                      <a:pt x="7174" y="24590"/>
                      <a:pt x="10488" y="26961"/>
                      <a:pt x="10488" y="269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1"/>
              <p:cNvSpPr/>
              <p:nvPr/>
            </p:nvSpPr>
            <p:spPr>
              <a:xfrm>
                <a:off x="3105950" y="4119650"/>
                <a:ext cx="137550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15928" extrusionOk="0">
                    <a:moveTo>
                      <a:pt x="4590" y="1"/>
                    </a:moveTo>
                    <a:cubicBezTo>
                      <a:pt x="4590" y="1"/>
                      <a:pt x="2493" y="5593"/>
                      <a:pt x="1277" y="9514"/>
                    </a:cubicBezTo>
                    <a:cubicBezTo>
                      <a:pt x="61" y="13405"/>
                      <a:pt x="0" y="15928"/>
                      <a:pt x="0" y="15928"/>
                    </a:cubicBezTo>
                    <a:cubicBezTo>
                      <a:pt x="5502" y="13314"/>
                      <a:pt x="459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1"/>
              <p:cNvSpPr/>
              <p:nvPr/>
            </p:nvSpPr>
            <p:spPr>
              <a:xfrm>
                <a:off x="3220700" y="4311150"/>
                <a:ext cx="2865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17326" extrusionOk="0">
                    <a:moveTo>
                      <a:pt x="0" y="17326"/>
                    </a:moveTo>
                    <a:cubicBezTo>
                      <a:pt x="4408" y="14985"/>
                      <a:pt x="11459" y="0"/>
                      <a:pt x="11459" y="0"/>
                    </a:cubicBezTo>
                    <a:cubicBezTo>
                      <a:pt x="11459" y="0"/>
                      <a:pt x="6018" y="5563"/>
                      <a:pt x="3131" y="9879"/>
                    </a:cubicBezTo>
                    <a:cubicBezTo>
                      <a:pt x="243" y="14225"/>
                      <a:pt x="0" y="17326"/>
                      <a:pt x="0" y="173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1"/>
              <p:cNvSpPr/>
              <p:nvPr/>
            </p:nvSpPr>
            <p:spPr>
              <a:xfrm>
                <a:off x="3163700" y="4172850"/>
                <a:ext cx="215825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18542" extrusionOk="0">
                    <a:moveTo>
                      <a:pt x="122" y="18542"/>
                    </a:moveTo>
                    <a:cubicBezTo>
                      <a:pt x="3952" y="17326"/>
                      <a:pt x="8633" y="0"/>
                      <a:pt x="8633" y="0"/>
                    </a:cubicBezTo>
                    <a:cubicBezTo>
                      <a:pt x="8633" y="0"/>
                      <a:pt x="3435" y="8420"/>
                      <a:pt x="1733" y="12645"/>
                    </a:cubicBezTo>
                    <a:cubicBezTo>
                      <a:pt x="0" y="16839"/>
                      <a:pt x="122" y="18542"/>
                      <a:pt x="122" y="185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1"/>
              <p:cNvSpPr/>
              <p:nvPr/>
            </p:nvSpPr>
            <p:spPr>
              <a:xfrm>
                <a:off x="3286050" y="4423600"/>
                <a:ext cx="285725" cy="4407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631" extrusionOk="0">
                    <a:moveTo>
                      <a:pt x="0" y="17569"/>
                    </a:moveTo>
                    <a:cubicBezTo>
                      <a:pt x="1459" y="17630"/>
                      <a:pt x="3040" y="15776"/>
                      <a:pt x="5167" y="11065"/>
                    </a:cubicBezTo>
                    <a:cubicBezTo>
                      <a:pt x="7265" y="6323"/>
                      <a:pt x="11429" y="1"/>
                      <a:pt x="11429" y="1"/>
                    </a:cubicBezTo>
                    <a:cubicBezTo>
                      <a:pt x="11429" y="1"/>
                      <a:pt x="5563" y="6171"/>
                      <a:pt x="3040" y="10761"/>
                    </a:cubicBezTo>
                    <a:cubicBezTo>
                      <a:pt x="517" y="15381"/>
                      <a:pt x="0" y="17569"/>
                      <a:pt x="0" y="17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1"/>
              <p:cNvSpPr/>
              <p:nvPr/>
            </p:nvSpPr>
            <p:spPr>
              <a:xfrm>
                <a:off x="3479825" y="4874225"/>
                <a:ext cx="312325" cy="279650"/>
              </a:xfrm>
              <a:custGeom>
                <a:avLst/>
                <a:gdLst/>
                <a:ahLst/>
                <a:cxnLst/>
                <a:rect l="l" t="t" r="r" b="b"/>
                <a:pathLst>
                  <a:path w="12493" h="11186" extrusionOk="0">
                    <a:moveTo>
                      <a:pt x="4651" y="6079"/>
                    </a:moveTo>
                    <a:cubicBezTo>
                      <a:pt x="669" y="8906"/>
                      <a:pt x="0" y="11186"/>
                      <a:pt x="0" y="11186"/>
                    </a:cubicBezTo>
                    <a:cubicBezTo>
                      <a:pt x="4681" y="10213"/>
                      <a:pt x="12493" y="0"/>
                      <a:pt x="12493" y="0"/>
                    </a:cubicBezTo>
                    <a:cubicBezTo>
                      <a:pt x="12493" y="0"/>
                      <a:pt x="8663" y="3222"/>
                      <a:pt x="4651" y="6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1"/>
              <p:cNvSpPr/>
              <p:nvPr/>
            </p:nvSpPr>
            <p:spPr>
              <a:xfrm>
                <a:off x="3496525" y="5004175"/>
                <a:ext cx="3450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8147" extrusionOk="0">
                    <a:moveTo>
                      <a:pt x="13800" y="0"/>
                    </a:moveTo>
                    <a:cubicBezTo>
                      <a:pt x="13800" y="0"/>
                      <a:pt x="9819" y="3678"/>
                      <a:pt x="6384" y="3951"/>
                    </a:cubicBezTo>
                    <a:cubicBezTo>
                      <a:pt x="2919" y="4255"/>
                      <a:pt x="1" y="6748"/>
                      <a:pt x="1" y="6748"/>
                    </a:cubicBezTo>
                    <a:cubicBezTo>
                      <a:pt x="7843" y="8146"/>
                      <a:pt x="13800" y="0"/>
                      <a:pt x="13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1"/>
              <p:cNvSpPr/>
              <p:nvPr/>
            </p:nvSpPr>
            <p:spPr>
              <a:xfrm>
                <a:off x="3386350" y="4582425"/>
                <a:ext cx="323725" cy="4574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18299" extrusionOk="0">
                    <a:moveTo>
                      <a:pt x="0" y="18086"/>
                    </a:moveTo>
                    <a:cubicBezTo>
                      <a:pt x="1703" y="18299"/>
                      <a:pt x="5380" y="15137"/>
                      <a:pt x="6931" y="10700"/>
                    </a:cubicBezTo>
                    <a:cubicBezTo>
                      <a:pt x="8481" y="6232"/>
                      <a:pt x="12949" y="0"/>
                      <a:pt x="12949" y="0"/>
                    </a:cubicBezTo>
                    <a:cubicBezTo>
                      <a:pt x="12949" y="0"/>
                      <a:pt x="6809" y="6201"/>
                      <a:pt x="5016" y="10396"/>
                    </a:cubicBezTo>
                    <a:cubicBezTo>
                      <a:pt x="3253" y="14560"/>
                      <a:pt x="0" y="18086"/>
                      <a:pt x="0" y="180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1"/>
              <p:cNvSpPr/>
              <p:nvPr/>
            </p:nvSpPr>
            <p:spPr>
              <a:xfrm>
                <a:off x="3333925" y="4476800"/>
                <a:ext cx="33587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13435" h="19393" extrusionOk="0">
                    <a:moveTo>
                      <a:pt x="0" y="19180"/>
                    </a:moveTo>
                    <a:cubicBezTo>
                      <a:pt x="1368" y="19393"/>
                      <a:pt x="4407" y="15320"/>
                      <a:pt x="6414" y="10639"/>
                    </a:cubicBezTo>
                    <a:cubicBezTo>
                      <a:pt x="8389" y="5988"/>
                      <a:pt x="13435" y="0"/>
                      <a:pt x="13435" y="0"/>
                    </a:cubicBezTo>
                    <a:cubicBezTo>
                      <a:pt x="10912" y="2098"/>
                      <a:pt x="8632" y="4469"/>
                      <a:pt x="6657" y="7052"/>
                    </a:cubicBezTo>
                    <a:cubicBezTo>
                      <a:pt x="3496" y="11277"/>
                      <a:pt x="0" y="19180"/>
                      <a:pt x="0" y="191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1"/>
              <p:cNvSpPr/>
              <p:nvPr/>
            </p:nvSpPr>
            <p:spPr>
              <a:xfrm>
                <a:off x="3437250" y="4744275"/>
                <a:ext cx="358700" cy="360975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14439" extrusionOk="0">
                    <a:moveTo>
                      <a:pt x="1" y="14439"/>
                    </a:moveTo>
                    <a:cubicBezTo>
                      <a:pt x="4044" y="13952"/>
                      <a:pt x="14348" y="1"/>
                      <a:pt x="14348" y="1"/>
                    </a:cubicBezTo>
                    <a:cubicBezTo>
                      <a:pt x="14348" y="1"/>
                      <a:pt x="11187" y="2250"/>
                      <a:pt x="6293" y="6475"/>
                    </a:cubicBezTo>
                    <a:cubicBezTo>
                      <a:pt x="1430" y="10700"/>
                      <a:pt x="1" y="14439"/>
                      <a:pt x="1" y="144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1"/>
              <p:cNvSpPr/>
              <p:nvPr/>
            </p:nvSpPr>
            <p:spPr>
              <a:xfrm>
                <a:off x="3336200" y="5146250"/>
                <a:ext cx="136050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2950" extrusionOk="0">
                    <a:moveTo>
                      <a:pt x="0" y="2949"/>
                    </a:moveTo>
                    <a:lnTo>
                      <a:pt x="3405" y="2949"/>
                    </a:lnTo>
                    <a:cubicBezTo>
                      <a:pt x="4195" y="2068"/>
                      <a:pt x="4894" y="1095"/>
                      <a:pt x="5441" y="1"/>
                    </a:cubicBezTo>
                    <a:cubicBezTo>
                      <a:pt x="4195" y="305"/>
                      <a:pt x="2189" y="1460"/>
                      <a:pt x="0" y="29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1"/>
              <p:cNvSpPr/>
              <p:nvPr/>
            </p:nvSpPr>
            <p:spPr>
              <a:xfrm>
                <a:off x="2926600" y="4998075"/>
                <a:ext cx="4491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7965" h="5017" extrusionOk="0">
                    <a:moveTo>
                      <a:pt x="17965" y="1065"/>
                    </a:moveTo>
                    <a:cubicBezTo>
                      <a:pt x="16962" y="1"/>
                      <a:pt x="14773" y="62"/>
                      <a:pt x="10913" y="1247"/>
                    </a:cubicBezTo>
                    <a:cubicBezTo>
                      <a:pt x="7053" y="2432"/>
                      <a:pt x="1" y="4864"/>
                      <a:pt x="1" y="4864"/>
                    </a:cubicBezTo>
                    <a:cubicBezTo>
                      <a:pt x="1" y="4864"/>
                      <a:pt x="2524" y="5016"/>
                      <a:pt x="6658" y="4165"/>
                    </a:cubicBezTo>
                    <a:cubicBezTo>
                      <a:pt x="10761" y="3284"/>
                      <a:pt x="17965" y="1065"/>
                      <a:pt x="17965" y="10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1"/>
              <p:cNvSpPr/>
              <p:nvPr/>
            </p:nvSpPr>
            <p:spPr>
              <a:xfrm>
                <a:off x="3048950" y="5061925"/>
                <a:ext cx="376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6323" extrusionOk="0">
                    <a:moveTo>
                      <a:pt x="1" y="6322"/>
                    </a:moveTo>
                    <a:lnTo>
                      <a:pt x="3922" y="6322"/>
                    </a:lnTo>
                    <a:cubicBezTo>
                      <a:pt x="8876" y="4407"/>
                      <a:pt x="15077" y="1246"/>
                      <a:pt x="15077" y="1246"/>
                    </a:cubicBezTo>
                    <a:cubicBezTo>
                      <a:pt x="12007" y="0"/>
                      <a:pt x="4773" y="3617"/>
                      <a:pt x="1" y="63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1"/>
              <p:cNvSpPr/>
              <p:nvPr/>
            </p:nvSpPr>
            <p:spPr>
              <a:xfrm>
                <a:off x="3447150" y="5180450"/>
                <a:ext cx="494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582" extrusionOk="0">
                    <a:moveTo>
                      <a:pt x="0" y="1581"/>
                    </a:moveTo>
                    <a:lnTo>
                      <a:pt x="1702" y="1581"/>
                    </a:lnTo>
                    <a:cubicBezTo>
                      <a:pt x="1824" y="1065"/>
                      <a:pt x="1915" y="518"/>
                      <a:pt x="1976" y="1"/>
                    </a:cubicBezTo>
                    <a:cubicBezTo>
                      <a:pt x="1216" y="396"/>
                      <a:pt x="547" y="943"/>
                      <a:pt x="0" y="15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1"/>
              <p:cNvSpPr/>
              <p:nvPr/>
            </p:nvSpPr>
            <p:spPr>
              <a:xfrm>
                <a:off x="3542875" y="5156900"/>
                <a:ext cx="311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12464" h="2524" extrusionOk="0">
                    <a:moveTo>
                      <a:pt x="4743" y="1125"/>
                    </a:moveTo>
                    <a:cubicBezTo>
                      <a:pt x="3071" y="1186"/>
                      <a:pt x="1460" y="1672"/>
                      <a:pt x="1" y="2523"/>
                    </a:cubicBezTo>
                    <a:lnTo>
                      <a:pt x="6506" y="2523"/>
                    </a:lnTo>
                    <a:cubicBezTo>
                      <a:pt x="8573" y="1855"/>
                      <a:pt x="10548" y="1004"/>
                      <a:pt x="12463" y="1"/>
                    </a:cubicBezTo>
                    <a:cubicBezTo>
                      <a:pt x="12463" y="1"/>
                      <a:pt x="7782" y="943"/>
                      <a:pt x="4743" y="1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1"/>
              <p:cNvSpPr/>
              <p:nvPr/>
            </p:nvSpPr>
            <p:spPr>
              <a:xfrm>
                <a:off x="2653050" y="4300500"/>
                <a:ext cx="450650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026" h="8725" extrusionOk="0">
                    <a:moveTo>
                      <a:pt x="7296" y="5563"/>
                    </a:moveTo>
                    <a:cubicBezTo>
                      <a:pt x="10578" y="7478"/>
                      <a:pt x="14256" y="8572"/>
                      <a:pt x="18025" y="8724"/>
                    </a:cubicBezTo>
                    <a:cubicBezTo>
                      <a:pt x="17387" y="7508"/>
                      <a:pt x="14499" y="6505"/>
                      <a:pt x="9575" y="4803"/>
                    </a:cubicBezTo>
                    <a:cubicBezTo>
                      <a:pt x="4651" y="3131"/>
                      <a:pt x="1" y="1"/>
                      <a:pt x="1" y="1"/>
                    </a:cubicBezTo>
                    <a:cubicBezTo>
                      <a:pt x="1" y="1"/>
                      <a:pt x="1794" y="2341"/>
                      <a:pt x="7296" y="5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1"/>
              <p:cNvSpPr/>
              <p:nvPr/>
            </p:nvSpPr>
            <p:spPr>
              <a:xfrm>
                <a:off x="2634050" y="4445650"/>
                <a:ext cx="520550" cy="1732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6931" extrusionOk="0">
                    <a:moveTo>
                      <a:pt x="20822" y="6930"/>
                    </a:moveTo>
                    <a:cubicBezTo>
                      <a:pt x="20062" y="5684"/>
                      <a:pt x="16171" y="4225"/>
                      <a:pt x="11703" y="3526"/>
                    </a:cubicBezTo>
                    <a:cubicBezTo>
                      <a:pt x="7204" y="2827"/>
                      <a:pt x="1" y="0"/>
                      <a:pt x="1" y="0"/>
                    </a:cubicBezTo>
                    <a:cubicBezTo>
                      <a:pt x="2827" y="1824"/>
                      <a:pt x="5776" y="3435"/>
                      <a:pt x="8846" y="4772"/>
                    </a:cubicBezTo>
                    <a:cubicBezTo>
                      <a:pt x="13709" y="6839"/>
                      <a:pt x="20822" y="6930"/>
                      <a:pt x="20822" y="69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1"/>
              <p:cNvSpPr/>
              <p:nvPr/>
            </p:nvSpPr>
            <p:spPr>
              <a:xfrm>
                <a:off x="2694075" y="4609775"/>
                <a:ext cx="52207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4895" extrusionOk="0">
                    <a:moveTo>
                      <a:pt x="20883" y="4894"/>
                    </a:moveTo>
                    <a:cubicBezTo>
                      <a:pt x="18998" y="2706"/>
                      <a:pt x="15655" y="1764"/>
                      <a:pt x="11582" y="1551"/>
                    </a:cubicBezTo>
                    <a:cubicBezTo>
                      <a:pt x="7478" y="1369"/>
                      <a:pt x="1" y="1"/>
                      <a:pt x="1" y="1"/>
                    </a:cubicBezTo>
                    <a:cubicBezTo>
                      <a:pt x="2919" y="1460"/>
                      <a:pt x="6019" y="2584"/>
                      <a:pt x="9211" y="3344"/>
                    </a:cubicBezTo>
                    <a:cubicBezTo>
                      <a:pt x="13041" y="4195"/>
                      <a:pt x="16962" y="4712"/>
                      <a:pt x="20883" y="48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1"/>
              <p:cNvSpPr/>
              <p:nvPr/>
            </p:nvSpPr>
            <p:spPr>
              <a:xfrm>
                <a:off x="2727525" y="4765550"/>
                <a:ext cx="554750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22190" h="4895" extrusionOk="0">
                    <a:moveTo>
                      <a:pt x="22189" y="3648"/>
                    </a:moveTo>
                    <a:cubicBezTo>
                      <a:pt x="20700" y="1308"/>
                      <a:pt x="15259" y="2159"/>
                      <a:pt x="11064" y="2584"/>
                    </a:cubicBezTo>
                    <a:cubicBezTo>
                      <a:pt x="6900" y="2980"/>
                      <a:pt x="0" y="1"/>
                      <a:pt x="0" y="1"/>
                    </a:cubicBezTo>
                    <a:cubicBezTo>
                      <a:pt x="0" y="1"/>
                      <a:pt x="4256" y="3223"/>
                      <a:pt x="9514" y="4074"/>
                    </a:cubicBezTo>
                    <a:cubicBezTo>
                      <a:pt x="14803" y="4894"/>
                      <a:pt x="22189" y="3648"/>
                      <a:pt x="22189" y="36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1"/>
              <p:cNvSpPr/>
              <p:nvPr/>
            </p:nvSpPr>
            <p:spPr>
              <a:xfrm>
                <a:off x="2794400" y="4888650"/>
                <a:ext cx="533450" cy="95025"/>
              </a:xfrm>
              <a:custGeom>
                <a:avLst/>
                <a:gdLst/>
                <a:ahLst/>
                <a:cxnLst/>
                <a:rect l="l" t="t" r="r" b="b"/>
                <a:pathLst>
                  <a:path w="21338" h="3801" extrusionOk="0">
                    <a:moveTo>
                      <a:pt x="21338" y="2250"/>
                    </a:moveTo>
                    <a:cubicBezTo>
                      <a:pt x="20244" y="1338"/>
                      <a:pt x="18845" y="852"/>
                      <a:pt x="17386" y="852"/>
                    </a:cubicBezTo>
                    <a:cubicBezTo>
                      <a:pt x="14864" y="822"/>
                      <a:pt x="12554" y="1369"/>
                      <a:pt x="8055" y="518"/>
                    </a:cubicBezTo>
                    <a:cubicBezTo>
                      <a:pt x="5380" y="1"/>
                      <a:pt x="2614" y="122"/>
                      <a:pt x="0" y="913"/>
                    </a:cubicBezTo>
                    <a:cubicBezTo>
                      <a:pt x="1094" y="943"/>
                      <a:pt x="2189" y="1034"/>
                      <a:pt x="3252" y="1217"/>
                    </a:cubicBezTo>
                    <a:cubicBezTo>
                      <a:pt x="5076" y="1490"/>
                      <a:pt x="6687" y="2341"/>
                      <a:pt x="11915" y="3253"/>
                    </a:cubicBezTo>
                    <a:cubicBezTo>
                      <a:pt x="15107" y="3800"/>
                      <a:pt x="18359" y="3436"/>
                      <a:pt x="21338" y="22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6" name="Google Shape;1946;p21"/>
            <p:cNvGrpSpPr/>
            <p:nvPr/>
          </p:nvGrpSpPr>
          <p:grpSpPr>
            <a:xfrm>
              <a:off x="4159060" y="4439610"/>
              <a:ext cx="701773" cy="702653"/>
              <a:chOff x="5856000" y="4600650"/>
              <a:chExt cx="618575" cy="619350"/>
            </a:xfrm>
          </p:grpSpPr>
          <p:sp>
            <p:nvSpPr>
              <p:cNvPr id="1947" name="Google Shape;1947;p21"/>
              <p:cNvSpPr/>
              <p:nvPr/>
            </p:nvSpPr>
            <p:spPr>
              <a:xfrm>
                <a:off x="5909200" y="5028475"/>
                <a:ext cx="438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17539" h="4804" extrusionOk="0">
                    <a:moveTo>
                      <a:pt x="3617" y="4469"/>
                    </a:moveTo>
                    <a:cubicBezTo>
                      <a:pt x="5380" y="4803"/>
                      <a:pt x="8085" y="4317"/>
                      <a:pt x="11915" y="2827"/>
                    </a:cubicBezTo>
                    <a:cubicBezTo>
                      <a:pt x="15745" y="1338"/>
                      <a:pt x="17538" y="3952"/>
                      <a:pt x="17538" y="3952"/>
                    </a:cubicBezTo>
                    <a:cubicBezTo>
                      <a:pt x="17447" y="3648"/>
                      <a:pt x="17356" y="3344"/>
                      <a:pt x="17234" y="3040"/>
                    </a:cubicBezTo>
                    <a:cubicBezTo>
                      <a:pt x="16201" y="1"/>
                      <a:pt x="13678" y="1855"/>
                      <a:pt x="7174" y="1642"/>
                    </a:cubicBezTo>
                    <a:cubicBezTo>
                      <a:pt x="7022" y="1642"/>
                      <a:pt x="6870" y="1642"/>
                      <a:pt x="6718" y="1612"/>
                    </a:cubicBezTo>
                    <a:lnTo>
                      <a:pt x="5228" y="2615"/>
                    </a:lnTo>
                    <a:cubicBezTo>
                      <a:pt x="3040" y="4104"/>
                      <a:pt x="0" y="1672"/>
                      <a:pt x="0" y="1672"/>
                    </a:cubicBezTo>
                    <a:cubicBezTo>
                      <a:pt x="0" y="1672"/>
                      <a:pt x="1915" y="4165"/>
                      <a:pt x="3617" y="446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1"/>
              <p:cNvSpPr/>
              <p:nvPr/>
            </p:nvSpPr>
            <p:spPr>
              <a:xfrm>
                <a:off x="6325600" y="4613575"/>
                <a:ext cx="148975" cy="42177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6871" extrusionOk="0">
                    <a:moveTo>
                      <a:pt x="791" y="15685"/>
                    </a:moveTo>
                    <a:cubicBezTo>
                      <a:pt x="791" y="15685"/>
                      <a:pt x="3041" y="14408"/>
                      <a:pt x="4500" y="8177"/>
                    </a:cubicBezTo>
                    <a:cubicBezTo>
                      <a:pt x="5959" y="1916"/>
                      <a:pt x="5533" y="1"/>
                      <a:pt x="5533" y="1"/>
                    </a:cubicBezTo>
                    <a:cubicBezTo>
                      <a:pt x="4135" y="2432"/>
                      <a:pt x="2858" y="4925"/>
                      <a:pt x="1734" y="7508"/>
                    </a:cubicBezTo>
                    <a:cubicBezTo>
                      <a:pt x="700" y="9879"/>
                      <a:pt x="92" y="12402"/>
                      <a:pt x="1" y="15016"/>
                    </a:cubicBezTo>
                    <a:cubicBezTo>
                      <a:pt x="1" y="15016"/>
                      <a:pt x="92" y="16870"/>
                      <a:pt x="791" y="1568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1"/>
              <p:cNvSpPr/>
              <p:nvPr/>
            </p:nvSpPr>
            <p:spPr>
              <a:xfrm>
                <a:off x="6343100" y="4672850"/>
                <a:ext cx="120075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13436" extrusionOk="0">
                    <a:moveTo>
                      <a:pt x="4803" y="1"/>
                    </a:moveTo>
                    <a:cubicBezTo>
                      <a:pt x="3252" y="3131"/>
                      <a:pt x="334" y="9514"/>
                      <a:pt x="0" y="13435"/>
                    </a:cubicBezTo>
                    <a:lnTo>
                      <a:pt x="91" y="13314"/>
                    </a:lnTo>
                    <a:cubicBezTo>
                      <a:pt x="91" y="13314"/>
                      <a:pt x="2341" y="12037"/>
                      <a:pt x="3800" y="5806"/>
                    </a:cubicBezTo>
                    <a:cubicBezTo>
                      <a:pt x="4255" y="3891"/>
                      <a:pt x="4590" y="1946"/>
                      <a:pt x="48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1"/>
              <p:cNvSpPr/>
              <p:nvPr/>
            </p:nvSpPr>
            <p:spPr>
              <a:xfrm>
                <a:off x="6235175" y="4600650"/>
                <a:ext cx="131500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7266" extrusionOk="0">
                    <a:moveTo>
                      <a:pt x="4013" y="15898"/>
                    </a:moveTo>
                    <a:cubicBezTo>
                      <a:pt x="4013" y="15898"/>
                      <a:pt x="5259" y="13649"/>
                      <a:pt x="3314" y="7539"/>
                    </a:cubicBezTo>
                    <a:cubicBezTo>
                      <a:pt x="1338" y="1430"/>
                      <a:pt x="1" y="1"/>
                      <a:pt x="1" y="1"/>
                    </a:cubicBezTo>
                    <a:cubicBezTo>
                      <a:pt x="62" y="2797"/>
                      <a:pt x="244" y="5594"/>
                      <a:pt x="578" y="8360"/>
                    </a:cubicBezTo>
                    <a:cubicBezTo>
                      <a:pt x="913" y="10943"/>
                      <a:pt x="1703" y="13436"/>
                      <a:pt x="2980" y="15685"/>
                    </a:cubicBezTo>
                    <a:cubicBezTo>
                      <a:pt x="2980" y="15685"/>
                      <a:pt x="3983" y="17266"/>
                      <a:pt x="4013" y="1586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1"/>
              <p:cNvSpPr/>
              <p:nvPr/>
            </p:nvSpPr>
            <p:spPr>
              <a:xfrm>
                <a:off x="6264825" y="4651575"/>
                <a:ext cx="101850" cy="3495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13983" extrusionOk="0">
                    <a:moveTo>
                      <a:pt x="31" y="0"/>
                    </a:moveTo>
                    <a:cubicBezTo>
                      <a:pt x="304" y="3466"/>
                      <a:pt x="1064" y="10457"/>
                      <a:pt x="2797" y="13982"/>
                    </a:cubicBezTo>
                    <a:lnTo>
                      <a:pt x="2797" y="13861"/>
                    </a:lnTo>
                    <a:cubicBezTo>
                      <a:pt x="2797" y="13800"/>
                      <a:pt x="4073" y="11612"/>
                      <a:pt x="2098" y="5502"/>
                    </a:cubicBezTo>
                    <a:cubicBezTo>
                      <a:pt x="1520" y="3618"/>
                      <a:pt x="821" y="1794"/>
                      <a:pt x="0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1"/>
              <p:cNvSpPr/>
              <p:nvPr/>
            </p:nvSpPr>
            <p:spPr>
              <a:xfrm>
                <a:off x="6029250" y="4702475"/>
                <a:ext cx="308550" cy="3184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2737" extrusionOk="0">
                    <a:moveTo>
                      <a:pt x="11642" y="11551"/>
                    </a:moveTo>
                    <a:cubicBezTo>
                      <a:pt x="11642" y="11551"/>
                      <a:pt x="11551" y="8968"/>
                      <a:pt x="6718" y="4743"/>
                    </a:cubicBezTo>
                    <a:cubicBezTo>
                      <a:pt x="1885" y="518"/>
                      <a:pt x="1" y="1"/>
                      <a:pt x="1" y="1"/>
                    </a:cubicBezTo>
                    <a:cubicBezTo>
                      <a:pt x="1490" y="2372"/>
                      <a:pt x="3101" y="4651"/>
                      <a:pt x="4834" y="6870"/>
                    </a:cubicBezTo>
                    <a:cubicBezTo>
                      <a:pt x="6445" y="8907"/>
                      <a:pt x="8420" y="10639"/>
                      <a:pt x="10639" y="11916"/>
                    </a:cubicBezTo>
                    <a:cubicBezTo>
                      <a:pt x="10639" y="11916"/>
                      <a:pt x="12341" y="12737"/>
                      <a:pt x="11642" y="115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1"/>
              <p:cNvSpPr/>
              <p:nvPr/>
            </p:nvSpPr>
            <p:spPr>
              <a:xfrm>
                <a:off x="6081675" y="4730600"/>
                <a:ext cx="240150" cy="2637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10548" extrusionOk="0">
                    <a:moveTo>
                      <a:pt x="1" y="1"/>
                    </a:moveTo>
                    <a:cubicBezTo>
                      <a:pt x="2037" y="2858"/>
                      <a:pt x="6262" y="8420"/>
                      <a:pt x="9606" y="10548"/>
                    </a:cubicBezTo>
                    <a:cubicBezTo>
                      <a:pt x="9576" y="10517"/>
                      <a:pt x="9576" y="10457"/>
                      <a:pt x="9545" y="10426"/>
                    </a:cubicBezTo>
                    <a:cubicBezTo>
                      <a:pt x="9545" y="10426"/>
                      <a:pt x="9454" y="7843"/>
                      <a:pt x="4621" y="3618"/>
                    </a:cubicBezTo>
                    <a:cubicBezTo>
                      <a:pt x="3162" y="2311"/>
                      <a:pt x="1612" y="1095"/>
                      <a:pt x="1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1"/>
              <p:cNvSpPr/>
              <p:nvPr/>
            </p:nvSpPr>
            <p:spPr>
              <a:xfrm>
                <a:off x="5911475" y="4850675"/>
                <a:ext cx="417200" cy="160350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6414" extrusionOk="0">
                    <a:moveTo>
                      <a:pt x="15533" y="5623"/>
                    </a:moveTo>
                    <a:cubicBezTo>
                      <a:pt x="15533" y="5623"/>
                      <a:pt x="14317" y="3344"/>
                      <a:pt x="8116" y="1672"/>
                    </a:cubicBezTo>
                    <a:cubicBezTo>
                      <a:pt x="1915" y="0"/>
                      <a:pt x="0" y="365"/>
                      <a:pt x="0" y="365"/>
                    </a:cubicBezTo>
                    <a:cubicBezTo>
                      <a:pt x="2402" y="1824"/>
                      <a:pt x="4833" y="3192"/>
                      <a:pt x="7356" y="4407"/>
                    </a:cubicBezTo>
                    <a:cubicBezTo>
                      <a:pt x="9697" y="5532"/>
                      <a:pt x="12219" y="6231"/>
                      <a:pt x="14803" y="6414"/>
                    </a:cubicBezTo>
                    <a:cubicBezTo>
                      <a:pt x="14803" y="6414"/>
                      <a:pt x="16688" y="6414"/>
                      <a:pt x="15533" y="5654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1"/>
              <p:cNvSpPr/>
              <p:nvPr/>
            </p:nvSpPr>
            <p:spPr>
              <a:xfrm>
                <a:off x="5970750" y="4862075"/>
                <a:ext cx="33210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5259" extrusionOk="0">
                    <a:moveTo>
                      <a:pt x="0" y="0"/>
                    </a:moveTo>
                    <a:cubicBezTo>
                      <a:pt x="3070" y="1672"/>
                      <a:pt x="9332" y="4803"/>
                      <a:pt x="13283" y="5258"/>
                    </a:cubicBezTo>
                    <a:cubicBezTo>
                      <a:pt x="13222" y="5228"/>
                      <a:pt x="13192" y="5198"/>
                      <a:pt x="13162" y="5167"/>
                    </a:cubicBezTo>
                    <a:cubicBezTo>
                      <a:pt x="13162" y="5167"/>
                      <a:pt x="11946" y="2888"/>
                      <a:pt x="5745" y="1216"/>
                    </a:cubicBezTo>
                    <a:cubicBezTo>
                      <a:pt x="3860" y="699"/>
                      <a:pt x="1946" y="274"/>
                      <a:pt x="0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1"/>
              <p:cNvSpPr/>
              <p:nvPr/>
            </p:nvSpPr>
            <p:spPr>
              <a:xfrm>
                <a:off x="5856000" y="4907650"/>
                <a:ext cx="586650" cy="312350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2494" extrusionOk="0">
                    <a:moveTo>
                      <a:pt x="21764" y="6323"/>
                    </a:moveTo>
                    <a:cubicBezTo>
                      <a:pt x="20852" y="3770"/>
                      <a:pt x="19666" y="2372"/>
                      <a:pt x="15563" y="3192"/>
                    </a:cubicBezTo>
                    <a:cubicBezTo>
                      <a:pt x="11490" y="4013"/>
                      <a:pt x="7599" y="3891"/>
                      <a:pt x="5198" y="3192"/>
                    </a:cubicBezTo>
                    <a:cubicBezTo>
                      <a:pt x="2797" y="2493"/>
                      <a:pt x="0" y="1"/>
                      <a:pt x="0" y="1"/>
                    </a:cubicBezTo>
                    <a:cubicBezTo>
                      <a:pt x="0" y="1"/>
                      <a:pt x="2827" y="6262"/>
                      <a:pt x="9302" y="6475"/>
                    </a:cubicBezTo>
                    <a:cubicBezTo>
                      <a:pt x="15806" y="6688"/>
                      <a:pt x="18329" y="4834"/>
                      <a:pt x="19362" y="7873"/>
                    </a:cubicBezTo>
                    <a:cubicBezTo>
                      <a:pt x="20305" y="10548"/>
                      <a:pt x="19910" y="11399"/>
                      <a:pt x="20791" y="12493"/>
                    </a:cubicBezTo>
                    <a:lnTo>
                      <a:pt x="23466" y="12493"/>
                    </a:lnTo>
                    <a:cubicBezTo>
                      <a:pt x="22919" y="10305"/>
                      <a:pt x="22250" y="7660"/>
                      <a:pt x="21764" y="63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57" name="Google Shape;1957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94150" y="33060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34825" y="3713475"/>
            <a:ext cx="2958175" cy="26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727500" y="-1547225"/>
            <a:ext cx="2958175" cy="26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CUSTOM_12_1"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22"/>
          <p:cNvSpPr txBox="1">
            <a:spLocks noGrp="1"/>
          </p:cNvSpPr>
          <p:nvPr>
            <p:ph type="subTitle" idx="1"/>
          </p:nvPr>
        </p:nvSpPr>
        <p:spPr>
          <a:xfrm>
            <a:off x="720000" y="1300488"/>
            <a:ext cx="4434000" cy="25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2" name="Google Shape;196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43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963" name="Google Shape;1963;p22"/>
          <p:cNvSpPr/>
          <p:nvPr/>
        </p:nvSpPr>
        <p:spPr>
          <a:xfrm rot="-8362606">
            <a:off x="6230616" y="-109618"/>
            <a:ext cx="4386705" cy="6261985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4" name="Google Shape;1964;p22"/>
          <p:cNvGrpSpPr/>
          <p:nvPr/>
        </p:nvGrpSpPr>
        <p:grpSpPr>
          <a:xfrm rot="-2700000" flipH="1">
            <a:off x="6741754" y="1083441"/>
            <a:ext cx="1406305" cy="1866438"/>
            <a:chOff x="3151425" y="238225"/>
            <a:chExt cx="598500" cy="794325"/>
          </a:xfrm>
        </p:grpSpPr>
        <p:sp>
          <p:nvSpPr>
            <p:cNvPr id="1965" name="Google Shape;1965;p22"/>
            <p:cNvSpPr/>
            <p:nvPr/>
          </p:nvSpPr>
          <p:spPr>
            <a:xfrm>
              <a:off x="3442075" y="721075"/>
              <a:ext cx="223925" cy="213350"/>
            </a:xfrm>
            <a:custGeom>
              <a:avLst/>
              <a:gdLst/>
              <a:ahLst/>
              <a:cxnLst/>
              <a:rect l="l" t="t" r="r" b="b"/>
              <a:pathLst>
                <a:path w="8957" h="8534" extrusionOk="0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2"/>
            <p:cNvSpPr/>
            <p:nvPr/>
          </p:nvSpPr>
          <p:spPr>
            <a:xfrm>
              <a:off x="3477050" y="371025"/>
              <a:ext cx="212225" cy="420975"/>
            </a:xfrm>
            <a:custGeom>
              <a:avLst/>
              <a:gdLst/>
              <a:ahLst/>
              <a:cxnLst/>
              <a:rect l="l" t="t" r="r" b="b"/>
              <a:pathLst>
                <a:path w="8489" h="16839" extrusionOk="0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2"/>
            <p:cNvSpPr/>
            <p:nvPr/>
          </p:nvSpPr>
          <p:spPr>
            <a:xfrm>
              <a:off x="3499050" y="588850"/>
              <a:ext cx="83500" cy="116150"/>
            </a:xfrm>
            <a:custGeom>
              <a:avLst/>
              <a:gdLst/>
              <a:ahLst/>
              <a:cxnLst/>
              <a:rect l="l" t="t" r="r" b="b"/>
              <a:pathLst>
                <a:path w="3340" h="4646" extrusionOk="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2"/>
            <p:cNvSpPr/>
            <p:nvPr/>
          </p:nvSpPr>
          <p:spPr>
            <a:xfrm>
              <a:off x="3493100" y="503900"/>
              <a:ext cx="32825" cy="136050"/>
            </a:xfrm>
            <a:custGeom>
              <a:avLst/>
              <a:gdLst/>
              <a:ahLst/>
              <a:cxnLst/>
              <a:rect l="l" t="t" r="r" b="b"/>
              <a:pathLst>
                <a:path w="1313" h="5442" extrusionOk="0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2"/>
            <p:cNvSpPr/>
            <p:nvPr/>
          </p:nvSpPr>
          <p:spPr>
            <a:xfrm>
              <a:off x="3272575" y="333800"/>
              <a:ext cx="185200" cy="246850"/>
            </a:xfrm>
            <a:custGeom>
              <a:avLst/>
              <a:gdLst/>
              <a:ahLst/>
              <a:cxnLst/>
              <a:rect l="l" t="t" r="r" b="b"/>
              <a:pathLst>
                <a:path w="7408" h="9874" extrusionOk="0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2"/>
            <p:cNvSpPr/>
            <p:nvPr/>
          </p:nvSpPr>
          <p:spPr>
            <a:xfrm>
              <a:off x="3317275" y="443425"/>
              <a:ext cx="158750" cy="212425"/>
            </a:xfrm>
            <a:custGeom>
              <a:avLst/>
              <a:gdLst/>
              <a:ahLst/>
              <a:cxnLst/>
              <a:rect l="l" t="t" r="r" b="b"/>
              <a:pathLst>
                <a:path w="6350" h="8497" extrusionOk="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2"/>
            <p:cNvSpPr/>
            <p:nvPr/>
          </p:nvSpPr>
          <p:spPr>
            <a:xfrm>
              <a:off x="3447350" y="433300"/>
              <a:ext cx="28100" cy="214900"/>
            </a:xfrm>
            <a:custGeom>
              <a:avLst/>
              <a:gdLst/>
              <a:ahLst/>
              <a:cxnLst/>
              <a:rect l="l" t="t" r="r" b="b"/>
              <a:pathLst>
                <a:path w="1124" h="8596" extrusionOk="0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2"/>
            <p:cNvSpPr/>
            <p:nvPr/>
          </p:nvSpPr>
          <p:spPr>
            <a:xfrm>
              <a:off x="3476000" y="537450"/>
              <a:ext cx="127150" cy="163300"/>
            </a:xfrm>
            <a:custGeom>
              <a:avLst/>
              <a:gdLst/>
              <a:ahLst/>
              <a:cxnLst/>
              <a:rect l="l" t="t" r="r" b="b"/>
              <a:pathLst>
                <a:path w="5086" h="6532" extrusionOk="0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2"/>
            <p:cNvSpPr/>
            <p:nvPr/>
          </p:nvSpPr>
          <p:spPr>
            <a:xfrm>
              <a:off x="3387000" y="594225"/>
              <a:ext cx="103725" cy="386075"/>
            </a:xfrm>
            <a:custGeom>
              <a:avLst/>
              <a:gdLst/>
              <a:ahLst/>
              <a:cxnLst/>
              <a:rect l="l" t="t" r="r" b="b"/>
              <a:pathLst>
                <a:path w="4149" h="15443" extrusionOk="0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2"/>
            <p:cNvSpPr/>
            <p:nvPr/>
          </p:nvSpPr>
          <p:spPr>
            <a:xfrm>
              <a:off x="3231900" y="558100"/>
              <a:ext cx="226675" cy="91600"/>
            </a:xfrm>
            <a:custGeom>
              <a:avLst/>
              <a:gdLst/>
              <a:ahLst/>
              <a:cxnLst/>
              <a:rect l="l" t="t" r="r" b="b"/>
              <a:pathLst>
                <a:path w="9067" h="3664" extrusionOk="0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2"/>
            <p:cNvSpPr/>
            <p:nvPr/>
          </p:nvSpPr>
          <p:spPr>
            <a:xfrm>
              <a:off x="3256575" y="433175"/>
              <a:ext cx="119825" cy="52850"/>
            </a:xfrm>
            <a:custGeom>
              <a:avLst/>
              <a:gdLst/>
              <a:ahLst/>
              <a:cxnLst/>
              <a:rect l="l" t="t" r="r" b="b"/>
              <a:pathLst>
                <a:path w="4793" h="2114" extrusionOk="0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2"/>
            <p:cNvSpPr/>
            <p:nvPr/>
          </p:nvSpPr>
          <p:spPr>
            <a:xfrm>
              <a:off x="3334075" y="736500"/>
              <a:ext cx="126825" cy="296050"/>
            </a:xfrm>
            <a:custGeom>
              <a:avLst/>
              <a:gdLst/>
              <a:ahLst/>
              <a:cxnLst/>
              <a:rect l="l" t="t" r="r" b="b"/>
              <a:pathLst>
                <a:path w="5073" h="11842" extrusionOk="0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2"/>
            <p:cNvSpPr/>
            <p:nvPr/>
          </p:nvSpPr>
          <p:spPr>
            <a:xfrm>
              <a:off x="3465650" y="729575"/>
              <a:ext cx="150200" cy="137025"/>
            </a:xfrm>
            <a:custGeom>
              <a:avLst/>
              <a:gdLst/>
              <a:ahLst/>
              <a:cxnLst/>
              <a:rect l="l" t="t" r="r" b="b"/>
              <a:pathLst>
                <a:path w="6008" h="5481" extrusionOk="0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2"/>
            <p:cNvSpPr/>
            <p:nvPr/>
          </p:nvSpPr>
          <p:spPr>
            <a:xfrm>
              <a:off x="3151425" y="238225"/>
              <a:ext cx="190700" cy="186225"/>
            </a:xfrm>
            <a:custGeom>
              <a:avLst/>
              <a:gdLst/>
              <a:ahLst/>
              <a:cxnLst/>
              <a:rect l="l" t="t" r="r" b="b"/>
              <a:pathLst>
                <a:path w="7628" h="7449" extrusionOk="0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2"/>
            <p:cNvSpPr/>
            <p:nvPr/>
          </p:nvSpPr>
          <p:spPr>
            <a:xfrm>
              <a:off x="3198100" y="273225"/>
              <a:ext cx="118000" cy="121000"/>
            </a:xfrm>
            <a:custGeom>
              <a:avLst/>
              <a:gdLst/>
              <a:ahLst/>
              <a:cxnLst/>
              <a:rect l="l" t="t" r="r" b="b"/>
              <a:pathLst>
                <a:path w="4720" h="4840" extrusionOk="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2"/>
            <p:cNvSpPr/>
            <p:nvPr/>
          </p:nvSpPr>
          <p:spPr>
            <a:xfrm>
              <a:off x="3347950" y="319225"/>
              <a:ext cx="171075" cy="207950"/>
            </a:xfrm>
            <a:custGeom>
              <a:avLst/>
              <a:gdLst/>
              <a:ahLst/>
              <a:cxnLst/>
              <a:rect l="l" t="t" r="r" b="b"/>
              <a:pathLst>
                <a:path w="6843" h="8318" extrusionOk="0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2"/>
            <p:cNvSpPr/>
            <p:nvPr/>
          </p:nvSpPr>
          <p:spPr>
            <a:xfrm>
              <a:off x="3382450" y="352775"/>
              <a:ext cx="113800" cy="140450"/>
            </a:xfrm>
            <a:custGeom>
              <a:avLst/>
              <a:gdLst/>
              <a:ahLst/>
              <a:cxnLst/>
              <a:rect l="l" t="t" r="r" b="b"/>
              <a:pathLst>
                <a:path w="4552" h="5618" extrusionOk="0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2"/>
            <p:cNvSpPr/>
            <p:nvPr/>
          </p:nvSpPr>
          <p:spPr>
            <a:xfrm>
              <a:off x="3219875" y="717175"/>
              <a:ext cx="155500" cy="134500"/>
            </a:xfrm>
            <a:custGeom>
              <a:avLst/>
              <a:gdLst/>
              <a:ahLst/>
              <a:cxnLst/>
              <a:rect l="l" t="t" r="r" b="b"/>
              <a:pathLst>
                <a:path w="6220" h="5380" extrusionOk="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2"/>
            <p:cNvSpPr/>
            <p:nvPr/>
          </p:nvSpPr>
          <p:spPr>
            <a:xfrm>
              <a:off x="3242700" y="718025"/>
              <a:ext cx="110800" cy="135000"/>
            </a:xfrm>
            <a:custGeom>
              <a:avLst/>
              <a:gdLst/>
              <a:ahLst/>
              <a:cxnLst/>
              <a:rect l="l" t="t" r="r" b="b"/>
              <a:pathLst>
                <a:path w="4432" h="5400" extrusionOk="0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2"/>
            <p:cNvSpPr/>
            <p:nvPr/>
          </p:nvSpPr>
          <p:spPr>
            <a:xfrm>
              <a:off x="3582525" y="438500"/>
              <a:ext cx="167400" cy="214225"/>
            </a:xfrm>
            <a:custGeom>
              <a:avLst/>
              <a:gdLst/>
              <a:ahLst/>
              <a:cxnLst/>
              <a:rect l="l" t="t" r="r" b="b"/>
              <a:pathLst>
                <a:path w="6696" h="8569" extrusionOk="0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2"/>
            <p:cNvSpPr/>
            <p:nvPr/>
          </p:nvSpPr>
          <p:spPr>
            <a:xfrm>
              <a:off x="3584000" y="427550"/>
              <a:ext cx="111725" cy="231550"/>
            </a:xfrm>
            <a:custGeom>
              <a:avLst/>
              <a:gdLst/>
              <a:ahLst/>
              <a:cxnLst/>
              <a:rect l="l" t="t" r="r" b="b"/>
              <a:pathLst>
                <a:path w="4469" h="9262" extrusionOk="0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2"/>
            <p:cNvSpPr/>
            <p:nvPr/>
          </p:nvSpPr>
          <p:spPr>
            <a:xfrm>
              <a:off x="3585950" y="441275"/>
              <a:ext cx="93125" cy="206675"/>
            </a:xfrm>
            <a:custGeom>
              <a:avLst/>
              <a:gdLst/>
              <a:ahLst/>
              <a:cxnLst/>
              <a:rect l="l" t="t" r="r" b="b"/>
              <a:pathLst>
                <a:path w="3725" h="8267" extrusionOk="0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7" name="Google Shape;1987;p22"/>
          <p:cNvGrpSpPr/>
          <p:nvPr/>
        </p:nvGrpSpPr>
        <p:grpSpPr>
          <a:xfrm rot="819268">
            <a:off x="8152200" y="2128751"/>
            <a:ext cx="1496321" cy="2048105"/>
            <a:chOff x="-940075" y="1241575"/>
            <a:chExt cx="1027729" cy="1406714"/>
          </a:xfrm>
        </p:grpSpPr>
        <p:sp>
          <p:nvSpPr>
            <p:cNvPr id="1988" name="Google Shape;1988;p22"/>
            <p:cNvSpPr/>
            <p:nvPr/>
          </p:nvSpPr>
          <p:spPr>
            <a:xfrm>
              <a:off x="-940075" y="1241575"/>
              <a:ext cx="1027729" cy="1406714"/>
            </a:xfrm>
            <a:custGeom>
              <a:avLst/>
              <a:gdLst/>
              <a:ahLst/>
              <a:cxnLst/>
              <a:rect l="l" t="t" r="r" b="b"/>
              <a:pathLst>
                <a:path w="15666" h="21443" extrusionOk="0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2"/>
            <p:cNvSpPr/>
            <p:nvPr/>
          </p:nvSpPr>
          <p:spPr>
            <a:xfrm>
              <a:off x="-434613" y="1241575"/>
              <a:ext cx="123661" cy="80363"/>
            </a:xfrm>
            <a:custGeom>
              <a:avLst/>
              <a:gdLst/>
              <a:ahLst/>
              <a:cxnLst/>
              <a:rect l="l" t="t" r="r" b="b"/>
              <a:pathLst>
                <a:path w="1885" h="1225" extrusionOk="0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2"/>
            <p:cNvSpPr/>
            <p:nvPr/>
          </p:nvSpPr>
          <p:spPr>
            <a:xfrm>
              <a:off x="-183752" y="1407351"/>
              <a:ext cx="394" cy="2821"/>
            </a:xfrm>
            <a:custGeom>
              <a:avLst/>
              <a:gdLst/>
              <a:ahLst/>
              <a:cxnLst/>
              <a:rect l="l" t="t" r="r" b="b"/>
              <a:pathLst>
                <a:path w="6" h="43" extrusionOk="0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2"/>
            <p:cNvSpPr/>
            <p:nvPr/>
          </p:nvSpPr>
          <p:spPr>
            <a:xfrm>
              <a:off x="-173190" y="1449467"/>
              <a:ext cx="93943" cy="111393"/>
            </a:xfrm>
            <a:custGeom>
              <a:avLst/>
              <a:gdLst/>
              <a:ahLst/>
              <a:cxnLst/>
              <a:rect l="l" t="t" r="r" b="b"/>
              <a:pathLst>
                <a:path w="1432" h="1698" extrusionOk="0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2"/>
            <p:cNvSpPr/>
            <p:nvPr/>
          </p:nvSpPr>
          <p:spPr>
            <a:xfrm>
              <a:off x="-83578" y="1667003"/>
              <a:ext cx="84037" cy="110147"/>
            </a:xfrm>
            <a:custGeom>
              <a:avLst/>
              <a:gdLst/>
              <a:ahLst/>
              <a:cxnLst/>
              <a:rect l="l" t="t" r="r" b="b"/>
              <a:pathLst>
                <a:path w="1281" h="1679" extrusionOk="0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2"/>
            <p:cNvSpPr/>
            <p:nvPr/>
          </p:nvSpPr>
          <p:spPr>
            <a:xfrm>
              <a:off x="-22502" y="1889590"/>
              <a:ext cx="110147" cy="158889"/>
            </a:xfrm>
            <a:custGeom>
              <a:avLst/>
              <a:gdLst/>
              <a:ahLst/>
              <a:cxnLst/>
              <a:rect l="l" t="t" r="r" b="b"/>
              <a:pathLst>
                <a:path w="1679" h="2422" extrusionOk="0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2"/>
            <p:cNvSpPr/>
            <p:nvPr/>
          </p:nvSpPr>
          <p:spPr>
            <a:xfrm>
              <a:off x="-272445" y="2098991"/>
              <a:ext cx="115264" cy="80888"/>
            </a:xfrm>
            <a:custGeom>
              <a:avLst/>
              <a:gdLst/>
              <a:ahLst/>
              <a:cxnLst/>
              <a:rect l="l" t="t" r="r" b="b"/>
              <a:pathLst>
                <a:path w="1757" h="1233" extrusionOk="0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2"/>
            <p:cNvSpPr/>
            <p:nvPr/>
          </p:nvSpPr>
          <p:spPr>
            <a:xfrm>
              <a:off x="-659037" y="1410369"/>
              <a:ext cx="94205" cy="76755"/>
            </a:xfrm>
            <a:custGeom>
              <a:avLst/>
              <a:gdLst/>
              <a:ahLst/>
              <a:cxnLst/>
              <a:rect l="l" t="t" r="r" b="b"/>
              <a:pathLst>
                <a:path w="1436" h="1170" extrusionOk="0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2"/>
            <p:cNvSpPr/>
            <p:nvPr/>
          </p:nvSpPr>
          <p:spPr>
            <a:xfrm>
              <a:off x="-805919" y="1569256"/>
              <a:ext cx="117691" cy="111262"/>
            </a:xfrm>
            <a:custGeom>
              <a:avLst/>
              <a:gdLst/>
              <a:ahLst/>
              <a:cxnLst/>
              <a:rect l="l" t="t" r="r" b="b"/>
              <a:pathLst>
                <a:path w="1794" h="1696" extrusionOk="0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2"/>
            <p:cNvSpPr/>
            <p:nvPr/>
          </p:nvSpPr>
          <p:spPr>
            <a:xfrm>
              <a:off x="-940075" y="1792630"/>
              <a:ext cx="150164" cy="194774"/>
            </a:xfrm>
            <a:custGeom>
              <a:avLst/>
              <a:gdLst/>
              <a:ahLst/>
              <a:cxnLst/>
              <a:rect l="l" t="t" r="r" b="b"/>
              <a:pathLst>
                <a:path w="2289" h="2969" extrusionOk="0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2"/>
            <p:cNvSpPr/>
            <p:nvPr/>
          </p:nvSpPr>
          <p:spPr>
            <a:xfrm>
              <a:off x="-735528" y="2048740"/>
              <a:ext cx="119200" cy="102865"/>
            </a:xfrm>
            <a:custGeom>
              <a:avLst/>
              <a:gdLst/>
              <a:ahLst/>
              <a:cxnLst/>
              <a:rect l="l" t="t" r="r" b="b"/>
              <a:pathLst>
                <a:path w="1817" h="1568" extrusionOk="0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9" name="Google Shape;1999;p22"/>
          <p:cNvGrpSpPr/>
          <p:nvPr/>
        </p:nvGrpSpPr>
        <p:grpSpPr>
          <a:xfrm rot="-7390954">
            <a:off x="8054809" y="3747677"/>
            <a:ext cx="1238083" cy="1406846"/>
            <a:chOff x="-1010725" y="1320475"/>
            <a:chExt cx="1514897" cy="1721394"/>
          </a:xfrm>
        </p:grpSpPr>
        <p:sp>
          <p:nvSpPr>
            <p:cNvPr id="2000" name="Google Shape;2000;p22"/>
            <p:cNvSpPr/>
            <p:nvPr/>
          </p:nvSpPr>
          <p:spPr>
            <a:xfrm>
              <a:off x="-809054" y="1320475"/>
              <a:ext cx="1312669" cy="1254201"/>
            </a:xfrm>
            <a:custGeom>
              <a:avLst/>
              <a:gdLst/>
              <a:ahLst/>
              <a:cxnLst/>
              <a:rect l="l" t="t" r="r" b="b"/>
              <a:pathLst>
                <a:path w="14144" h="13514" extrusionOk="0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2"/>
            <p:cNvSpPr/>
            <p:nvPr/>
          </p:nvSpPr>
          <p:spPr>
            <a:xfrm>
              <a:off x="-796710" y="1485023"/>
              <a:ext cx="1101625" cy="1072855"/>
            </a:xfrm>
            <a:custGeom>
              <a:avLst/>
              <a:gdLst/>
              <a:ahLst/>
              <a:cxnLst/>
              <a:rect l="l" t="t" r="r" b="b"/>
              <a:pathLst>
                <a:path w="11870" h="11560" extrusionOk="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2"/>
            <p:cNvSpPr/>
            <p:nvPr/>
          </p:nvSpPr>
          <p:spPr>
            <a:xfrm>
              <a:off x="-1010725" y="1321310"/>
              <a:ext cx="1514897" cy="1720558"/>
            </a:xfrm>
            <a:custGeom>
              <a:avLst/>
              <a:gdLst/>
              <a:ahLst/>
              <a:cxnLst/>
              <a:rect l="l" t="t" r="r" b="b"/>
              <a:pathLst>
                <a:path w="16323" h="18539" extrusionOk="0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22"/>
          <p:cNvGrpSpPr/>
          <p:nvPr/>
        </p:nvGrpSpPr>
        <p:grpSpPr>
          <a:xfrm rot="-7390987">
            <a:off x="7382217" y="4159624"/>
            <a:ext cx="1514851" cy="1721341"/>
            <a:chOff x="-1010725" y="1320475"/>
            <a:chExt cx="1514897" cy="1721394"/>
          </a:xfrm>
        </p:grpSpPr>
        <p:sp>
          <p:nvSpPr>
            <p:cNvPr id="2004" name="Google Shape;2004;p22"/>
            <p:cNvSpPr/>
            <p:nvPr/>
          </p:nvSpPr>
          <p:spPr>
            <a:xfrm>
              <a:off x="-809054" y="1320475"/>
              <a:ext cx="1312669" cy="1254201"/>
            </a:xfrm>
            <a:custGeom>
              <a:avLst/>
              <a:gdLst/>
              <a:ahLst/>
              <a:cxnLst/>
              <a:rect l="l" t="t" r="r" b="b"/>
              <a:pathLst>
                <a:path w="14144" h="13514" extrusionOk="0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2"/>
            <p:cNvSpPr/>
            <p:nvPr/>
          </p:nvSpPr>
          <p:spPr>
            <a:xfrm>
              <a:off x="-796710" y="1485023"/>
              <a:ext cx="1101625" cy="1072855"/>
            </a:xfrm>
            <a:custGeom>
              <a:avLst/>
              <a:gdLst/>
              <a:ahLst/>
              <a:cxnLst/>
              <a:rect l="l" t="t" r="r" b="b"/>
              <a:pathLst>
                <a:path w="11870" h="11560" extrusionOk="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2"/>
            <p:cNvSpPr/>
            <p:nvPr/>
          </p:nvSpPr>
          <p:spPr>
            <a:xfrm>
              <a:off x="-1010725" y="1321310"/>
              <a:ext cx="1514897" cy="1720558"/>
            </a:xfrm>
            <a:custGeom>
              <a:avLst/>
              <a:gdLst/>
              <a:ahLst/>
              <a:cxnLst/>
              <a:rect l="l" t="t" r="r" b="b"/>
              <a:pathLst>
                <a:path w="16323" h="18539" extrusionOk="0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22"/>
          <p:cNvGrpSpPr/>
          <p:nvPr/>
        </p:nvGrpSpPr>
        <p:grpSpPr>
          <a:xfrm rot="-1800044">
            <a:off x="7033588" y="2473891"/>
            <a:ext cx="1281002" cy="2044410"/>
            <a:chOff x="6582775" y="1593150"/>
            <a:chExt cx="339850" cy="542375"/>
          </a:xfrm>
        </p:grpSpPr>
        <p:sp>
          <p:nvSpPr>
            <p:cNvPr id="2008" name="Google Shape;2008;p22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2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2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2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2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2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2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2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2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2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2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2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22"/>
          <p:cNvGrpSpPr/>
          <p:nvPr/>
        </p:nvGrpSpPr>
        <p:grpSpPr>
          <a:xfrm>
            <a:off x="8009821" y="2031804"/>
            <a:ext cx="1092568" cy="3073695"/>
            <a:chOff x="4639475" y="1989050"/>
            <a:chExt cx="1236356" cy="3478211"/>
          </a:xfrm>
        </p:grpSpPr>
        <p:sp>
          <p:nvSpPr>
            <p:cNvPr id="2026" name="Google Shape;2026;p22"/>
            <p:cNvSpPr/>
            <p:nvPr/>
          </p:nvSpPr>
          <p:spPr>
            <a:xfrm>
              <a:off x="4639475" y="1989050"/>
              <a:ext cx="1236356" cy="2941008"/>
            </a:xfrm>
            <a:custGeom>
              <a:avLst/>
              <a:gdLst/>
              <a:ahLst/>
              <a:cxnLst/>
              <a:rect l="l" t="t" r="r" b="b"/>
              <a:pathLst>
                <a:path w="9581" h="22791" extrusionOk="0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4902204" y="2011245"/>
              <a:ext cx="712057" cy="3456016"/>
            </a:xfrm>
            <a:custGeom>
              <a:avLst/>
              <a:gdLst/>
              <a:ahLst/>
              <a:cxnLst/>
              <a:rect l="l" t="t" r="r" b="b"/>
              <a:pathLst>
                <a:path w="5518" h="26782" extrusionOk="0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5176160" y="2213583"/>
              <a:ext cx="36777" cy="58843"/>
            </a:xfrm>
            <a:custGeom>
              <a:avLst/>
              <a:gdLst/>
              <a:ahLst/>
              <a:cxnLst/>
              <a:rect l="l" t="t" r="r" b="b"/>
              <a:pathLst>
                <a:path w="285" h="456" extrusionOk="0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4661412" y="2256941"/>
              <a:ext cx="823807" cy="505976"/>
            </a:xfrm>
            <a:custGeom>
              <a:avLst/>
              <a:gdLst/>
              <a:ahLst/>
              <a:cxnLst/>
              <a:rect l="l" t="t" r="r" b="b"/>
              <a:pathLst>
                <a:path w="6384" h="3921" extrusionOk="0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5364948" y="3022548"/>
              <a:ext cx="272409" cy="254085"/>
            </a:xfrm>
            <a:custGeom>
              <a:avLst/>
              <a:gdLst/>
              <a:ahLst/>
              <a:cxnLst/>
              <a:rect l="l" t="t" r="r" b="b"/>
              <a:pathLst>
                <a:path w="2111" h="1969" extrusionOk="0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4640120" y="2976996"/>
              <a:ext cx="1165770" cy="685990"/>
            </a:xfrm>
            <a:custGeom>
              <a:avLst/>
              <a:gdLst/>
              <a:ahLst/>
              <a:cxnLst/>
              <a:rect l="l" t="t" r="r" b="b"/>
              <a:pathLst>
                <a:path w="9034" h="5316" extrusionOk="0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4835361" y="3855256"/>
              <a:ext cx="1039954" cy="531268"/>
            </a:xfrm>
            <a:custGeom>
              <a:avLst/>
              <a:gdLst/>
              <a:ahLst/>
              <a:cxnLst/>
              <a:rect l="l" t="t" r="r" b="b"/>
              <a:pathLst>
                <a:path w="8059" h="4117" extrusionOk="0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4970209" y="4466529"/>
              <a:ext cx="843938" cy="344543"/>
            </a:xfrm>
            <a:custGeom>
              <a:avLst/>
              <a:gdLst/>
              <a:ahLst/>
              <a:cxnLst/>
              <a:rect l="l" t="t" r="r" b="b"/>
              <a:pathLst>
                <a:path w="6540" h="2670" extrusionOk="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22"/>
          <p:cNvGrpSpPr/>
          <p:nvPr/>
        </p:nvGrpSpPr>
        <p:grpSpPr>
          <a:xfrm rot="9476714">
            <a:off x="7184473" y="3390439"/>
            <a:ext cx="3431796" cy="3259706"/>
            <a:chOff x="-1088989" y="-1308882"/>
            <a:chExt cx="2960971" cy="2812491"/>
          </a:xfrm>
        </p:grpSpPr>
        <p:sp>
          <p:nvSpPr>
            <p:cNvPr id="2035" name="Google Shape;2035;p22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avLst/>
              <a:gdLst/>
              <a:ahLst/>
              <a:cxnLst/>
              <a:rect l="l" t="t" r="r" b="b"/>
              <a:pathLst>
                <a:path w="16231" h="19554" extrusionOk="0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2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avLst/>
              <a:gdLst/>
              <a:ahLst/>
              <a:cxnLst/>
              <a:rect l="l" t="t" r="r" b="b"/>
              <a:pathLst>
                <a:path w="5968" h="6116" extrusionOk="0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2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avLst/>
              <a:gdLst/>
              <a:ahLst/>
              <a:cxnLst/>
              <a:rect l="l" t="t" r="r" b="b"/>
              <a:pathLst>
                <a:path w="3647" h="2193" extrusionOk="0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2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avLst/>
              <a:gdLst/>
              <a:ahLst/>
              <a:cxnLst/>
              <a:rect l="l" t="t" r="r" b="b"/>
              <a:pathLst>
                <a:path w="2138" h="3870" extrusionOk="0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2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avLst/>
              <a:gdLst/>
              <a:ahLst/>
              <a:cxnLst/>
              <a:rect l="l" t="t" r="r" b="b"/>
              <a:pathLst>
                <a:path w="4141" h="4115" extrusionOk="0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2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avLst/>
              <a:gdLst/>
              <a:ahLst/>
              <a:cxnLst/>
              <a:rect l="l" t="t" r="r" b="b"/>
              <a:pathLst>
                <a:path w="4657" h="2426" extrusionOk="0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2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avLst/>
              <a:gdLst/>
              <a:ahLst/>
              <a:cxnLst/>
              <a:rect l="l" t="t" r="r" b="b"/>
              <a:pathLst>
                <a:path w="3890" h="4142" extrusionOk="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2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avLst/>
              <a:gdLst/>
              <a:ahLst/>
              <a:cxnLst/>
              <a:rect l="l" t="t" r="r" b="b"/>
              <a:pathLst>
                <a:path w="3432" h="4827" extrusionOk="0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3" name="Google Shape;2043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126600" y="250135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2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442150" y="-84764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7">
  <p:cSld name="CUSTOM_12_1_1_1"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24"/>
          <p:cNvSpPr/>
          <p:nvPr/>
        </p:nvSpPr>
        <p:spPr>
          <a:xfrm rot="8940093" flipH="1">
            <a:off x="-1352277" y="-379771"/>
            <a:ext cx="4386717" cy="6261963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0" name="Google Shape;2080;p24"/>
          <p:cNvGrpSpPr/>
          <p:nvPr/>
        </p:nvGrpSpPr>
        <p:grpSpPr>
          <a:xfrm rot="4455470" flipH="1">
            <a:off x="1596022" y="3529917"/>
            <a:ext cx="1157927" cy="1624174"/>
            <a:chOff x="8255350" y="3499200"/>
            <a:chExt cx="701868" cy="984479"/>
          </a:xfrm>
        </p:grpSpPr>
        <p:sp>
          <p:nvSpPr>
            <p:cNvPr id="2081" name="Google Shape;2081;p24"/>
            <p:cNvSpPr/>
            <p:nvPr/>
          </p:nvSpPr>
          <p:spPr>
            <a:xfrm>
              <a:off x="8453601" y="3714131"/>
              <a:ext cx="121158" cy="235531"/>
            </a:xfrm>
            <a:custGeom>
              <a:avLst/>
              <a:gdLst/>
              <a:ahLst/>
              <a:cxnLst/>
              <a:rect l="l" t="t" r="r" b="b"/>
              <a:pathLst>
                <a:path w="3857" h="7498" extrusionOk="0">
                  <a:moveTo>
                    <a:pt x="714" y="0"/>
                  </a:moveTo>
                  <a:cubicBezTo>
                    <a:pt x="644" y="0"/>
                    <a:pt x="574" y="7"/>
                    <a:pt x="504" y="21"/>
                  </a:cubicBezTo>
                  <a:cubicBezTo>
                    <a:pt x="216" y="80"/>
                    <a:pt x="0" y="315"/>
                    <a:pt x="55" y="622"/>
                  </a:cubicBezTo>
                  <a:cubicBezTo>
                    <a:pt x="100" y="901"/>
                    <a:pt x="298" y="1158"/>
                    <a:pt x="481" y="1369"/>
                  </a:cubicBezTo>
                  <a:cubicBezTo>
                    <a:pt x="830" y="1754"/>
                    <a:pt x="1266" y="2057"/>
                    <a:pt x="1614" y="2451"/>
                  </a:cubicBezTo>
                  <a:cubicBezTo>
                    <a:pt x="1958" y="2851"/>
                    <a:pt x="2238" y="3310"/>
                    <a:pt x="2458" y="3791"/>
                  </a:cubicBezTo>
                  <a:cubicBezTo>
                    <a:pt x="2934" y="4836"/>
                    <a:pt x="3260" y="6043"/>
                    <a:pt x="2981" y="7175"/>
                  </a:cubicBezTo>
                  <a:cubicBezTo>
                    <a:pt x="2934" y="7371"/>
                    <a:pt x="3102" y="7497"/>
                    <a:pt x="3257" y="7497"/>
                  </a:cubicBezTo>
                  <a:cubicBezTo>
                    <a:pt x="3313" y="7497"/>
                    <a:pt x="3366" y="7481"/>
                    <a:pt x="3408" y="7446"/>
                  </a:cubicBezTo>
                  <a:cubicBezTo>
                    <a:pt x="3448" y="7418"/>
                    <a:pt x="3476" y="7372"/>
                    <a:pt x="3490" y="7308"/>
                  </a:cubicBezTo>
                  <a:cubicBezTo>
                    <a:pt x="3683" y="6089"/>
                    <a:pt x="3857" y="4804"/>
                    <a:pt x="3605" y="3579"/>
                  </a:cubicBezTo>
                  <a:cubicBezTo>
                    <a:pt x="3385" y="2502"/>
                    <a:pt x="2921" y="1378"/>
                    <a:pt x="2073" y="645"/>
                  </a:cubicBezTo>
                  <a:cubicBezTo>
                    <a:pt x="1714" y="335"/>
                    <a:pt x="1215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8718199" y="3656959"/>
              <a:ext cx="59432" cy="154455"/>
            </a:xfrm>
            <a:custGeom>
              <a:avLst/>
              <a:gdLst/>
              <a:ahLst/>
              <a:cxnLst/>
              <a:rect l="l" t="t" r="r" b="b"/>
              <a:pathLst>
                <a:path w="1892" h="4917" extrusionOk="0">
                  <a:moveTo>
                    <a:pt x="1040" y="0"/>
                  </a:moveTo>
                  <a:cubicBezTo>
                    <a:pt x="879" y="0"/>
                    <a:pt x="722" y="80"/>
                    <a:pt x="643" y="241"/>
                  </a:cubicBezTo>
                  <a:cubicBezTo>
                    <a:pt x="575" y="369"/>
                    <a:pt x="602" y="511"/>
                    <a:pt x="616" y="653"/>
                  </a:cubicBezTo>
                  <a:cubicBezTo>
                    <a:pt x="630" y="842"/>
                    <a:pt x="653" y="1030"/>
                    <a:pt x="662" y="1222"/>
                  </a:cubicBezTo>
                  <a:cubicBezTo>
                    <a:pt x="685" y="1566"/>
                    <a:pt x="685" y="1915"/>
                    <a:pt x="662" y="2258"/>
                  </a:cubicBezTo>
                  <a:cubicBezTo>
                    <a:pt x="620" y="3060"/>
                    <a:pt x="442" y="3850"/>
                    <a:pt x="88" y="4574"/>
                  </a:cubicBezTo>
                  <a:cubicBezTo>
                    <a:pt x="1" y="4753"/>
                    <a:pt x="160" y="4917"/>
                    <a:pt x="306" y="4917"/>
                  </a:cubicBezTo>
                  <a:cubicBezTo>
                    <a:pt x="336" y="4917"/>
                    <a:pt x="365" y="4910"/>
                    <a:pt x="391" y="4895"/>
                  </a:cubicBezTo>
                  <a:cubicBezTo>
                    <a:pt x="395" y="4896"/>
                    <a:pt x="400" y="4896"/>
                    <a:pt x="404" y="4896"/>
                  </a:cubicBezTo>
                  <a:cubicBezTo>
                    <a:pt x="464" y="4896"/>
                    <a:pt x="528" y="4867"/>
                    <a:pt x="575" y="4799"/>
                  </a:cubicBezTo>
                  <a:cubicBezTo>
                    <a:pt x="671" y="4662"/>
                    <a:pt x="717" y="4497"/>
                    <a:pt x="795" y="4345"/>
                  </a:cubicBezTo>
                  <a:cubicBezTo>
                    <a:pt x="873" y="4184"/>
                    <a:pt x="960" y="4029"/>
                    <a:pt x="1038" y="3864"/>
                  </a:cubicBezTo>
                  <a:cubicBezTo>
                    <a:pt x="1180" y="3556"/>
                    <a:pt x="1299" y="3240"/>
                    <a:pt x="1409" y="2919"/>
                  </a:cubicBezTo>
                  <a:cubicBezTo>
                    <a:pt x="1634" y="2268"/>
                    <a:pt x="1891" y="1640"/>
                    <a:pt x="1767" y="942"/>
                  </a:cubicBezTo>
                  <a:cubicBezTo>
                    <a:pt x="1716" y="649"/>
                    <a:pt x="1593" y="300"/>
                    <a:pt x="1354" y="112"/>
                  </a:cubicBezTo>
                  <a:cubicBezTo>
                    <a:pt x="1263" y="38"/>
                    <a:pt x="1150" y="0"/>
                    <a:pt x="1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8520418" y="3661419"/>
              <a:ext cx="333601" cy="754874"/>
            </a:xfrm>
            <a:custGeom>
              <a:avLst/>
              <a:gdLst/>
              <a:ahLst/>
              <a:cxnLst/>
              <a:rect l="l" t="t" r="r" b="b"/>
              <a:pathLst>
                <a:path w="10620" h="24031" extrusionOk="0">
                  <a:moveTo>
                    <a:pt x="10240" y="1"/>
                  </a:moveTo>
                  <a:cubicBezTo>
                    <a:pt x="10156" y="1"/>
                    <a:pt x="10073" y="41"/>
                    <a:pt x="10021" y="139"/>
                  </a:cubicBezTo>
                  <a:cubicBezTo>
                    <a:pt x="9627" y="888"/>
                    <a:pt x="9035" y="1557"/>
                    <a:pt x="8494" y="2203"/>
                  </a:cubicBezTo>
                  <a:cubicBezTo>
                    <a:pt x="7953" y="2855"/>
                    <a:pt x="7371" y="3474"/>
                    <a:pt x="6816" y="4116"/>
                  </a:cubicBezTo>
                  <a:cubicBezTo>
                    <a:pt x="5705" y="5405"/>
                    <a:pt x="4655" y="6753"/>
                    <a:pt x="3747" y="8193"/>
                  </a:cubicBezTo>
                  <a:cubicBezTo>
                    <a:pt x="1914" y="11109"/>
                    <a:pt x="418" y="14371"/>
                    <a:pt x="98" y="17832"/>
                  </a:cubicBezTo>
                  <a:cubicBezTo>
                    <a:pt x="5" y="18823"/>
                    <a:pt x="1" y="19819"/>
                    <a:pt x="65" y="20809"/>
                  </a:cubicBezTo>
                  <a:cubicBezTo>
                    <a:pt x="102" y="21313"/>
                    <a:pt x="153" y="21817"/>
                    <a:pt x="240" y="22317"/>
                  </a:cubicBezTo>
                  <a:cubicBezTo>
                    <a:pt x="322" y="22812"/>
                    <a:pt x="409" y="23318"/>
                    <a:pt x="597" y="23781"/>
                  </a:cubicBezTo>
                  <a:cubicBezTo>
                    <a:pt x="668" y="23954"/>
                    <a:pt x="807" y="24031"/>
                    <a:pt x="943" y="24031"/>
                  </a:cubicBezTo>
                  <a:cubicBezTo>
                    <a:pt x="1142" y="24031"/>
                    <a:pt x="1333" y="23865"/>
                    <a:pt x="1290" y="23593"/>
                  </a:cubicBezTo>
                  <a:cubicBezTo>
                    <a:pt x="1220" y="23161"/>
                    <a:pt x="1097" y="22744"/>
                    <a:pt x="1019" y="22323"/>
                  </a:cubicBezTo>
                  <a:cubicBezTo>
                    <a:pt x="936" y="21900"/>
                    <a:pt x="872" y="21478"/>
                    <a:pt x="826" y="21057"/>
                  </a:cubicBezTo>
                  <a:cubicBezTo>
                    <a:pt x="730" y="20194"/>
                    <a:pt x="735" y="19323"/>
                    <a:pt x="799" y="18460"/>
                  </a:cubicBezTo>
                  <a:cubicBezTo>
                    <a:pt x="932" y="16727"/>
                    <a:pt x="1313" y="14989"/>
                    <a:pt x="1876" y="13343"/>
                  </a:cubicBezTo>
                  <a:cubicBezTo>
                    <a:pt x="2959" y="10193"/>
                    <a:pt x="4907" y="7382"/>
                    <a:pt x="7054" y="4863"/>
                  </a:cubicBezTo>
                  <a:cubicBezTo>
                    <a:pt x="7655" y="4157"/>
                    <a:pt x="8287" y="3479"/>
                    <a:pt x="8897" y="2777"/>
                  </a:cubicBezTo>
                  <a:cubicBezTo>
                    <a:pt x="9210" y="2423"/>
                    <a:pt x="9517" y="2061"/>
                    <a:pt x="9778" y="1671"/>
                  </a:cubicBezTo>
                  <a:cubicBezTo>
                    <a:pt x="10048" y="1268"/>
                    <a:pt x="10273" y="842"/>
                    <a:pt x="10503" y="420"/>
                  </a:cubicBezTo>
                  <a:cubicBezTo>
                    <a:pt x="10620" y="201"/>
                    <a:pt x="10427" y="1"/>
                    <a:pt x="10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8500125" y="3670749"/>
              <a:ext cx="116258" cy="742309"/>
            </a:xfrm>
            <a:custGeom>
              <a:avLst/>
              <a:gdLst/>
              <a:ahLst/>
              <a:cxnLst/>
              <a:rect l="l" t="t" r="r" b="b"/>
              <a:pathLst>
                <a:path w="3701" h="23631" extrusionOk="0">
                  <a:moveTo>
                    <a:pt x="3377" y="0"/>
                  </a:moveTo>
                  <a:cubicBezTo>
                    <a:pt x="3257" y="0"/>
                    <a:pt x="3140" y="77"/>
                    <a:pt x="3142" y="233"/>
                  </a:cubicBezTo>
                  <a:cubicBezTo>
                    <a:pt x="3169" y="1819"/>
                    <a:pt x="2793" y="3337"/>
                    <a:pt x="2412" y="4860"/>
                  </a:cubicBezTo>
                  <a:cubicBezTo>
                    <a:pt x="2037" y="6378"/>
                    <a:pt x="1637" y="7887"/>
                    <a:pt x="1280" y="9405"/>
                  </a:cubicBezTo>
                  <a:cubicBezTo>
                    <a:pt x="573" y="12376"/>
                    <a:pt x="1" y="15412"/>
                    <a:pt x="88" y="18480"/>
                  </a:cubicBezTo>
                  <a:cubicBezTo>
                    <a:pt x="133" y="20177"/>
                    <a:pt x="376" y="21846"/>
                    <a:pt x="1000" y="23433"/>
                  </a:cubicBezTo>
                  <a:cubicBezTo>
                    <a:pt x="1054" y="23569"/>
                    <a:pt x="1171" y="23630"/>
                    <a:pt x="1284" y="23630"/>
                  </a:cubicBezTo>
                  <a:cubicBezTo>
                    <a:pt x="1450" y="23630"/>
                    <a:pt x="1609" y="23500"/>
                    <a:pt x="1555" y="23281"/>
                  </a:cubicBezTo>
                  <a:cubicBezTo>
                    <a:pt x="821" y="20392"/>
                    <a:pt x="702" y="17444"/>
                    <a:pt x="1083" y="14495"/>
                  </a:cubicBezTo>
                  <a:cubicBezTo>
                    <a:pt x="1477" y="11427"/>
                    <a:pt x="2353" y="8465"/>
                    <a:pt x="3041" y="5456"/>
                  </a:cubicBezTo>
                  <a:cubicBezTo>
                    <a:pt x="3430" y="3750"/>
                    <a:pt x="3701" y="1989"/>
                    <a:pt x="3627" y="233"/>
                  </a:cubicBezTo>
                  <a:cubicBezTo>
                    <a:pt x="3621" y="78"/>
                    <a:pt x="3497" y="0"/>
                    <a:pt x="3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8405350" y="3857817"/>
              <a:ext cx="165670" cy="625863"/>
            </a:xfrm>
            <a:custGeom>
              <a:avLst/>
              <a:gdLst/>
              <a:ahLst/>
              <a:cxnLst/>
              <a:rect l="l" t="t" r="r" b="b"/>
              <a:pathLst>
                <a:path w="5274" h="19924" extrusionOk="0">
                  <a:moveTo>
                    <a:pt x="413" y="1"/>
                  </a:moveTo>
                  <a:cubicBezTo>
                    <a:pt x="199" y="1"/>
                    <a:pt x="1" y="200"/>
                    <a:pt x="146" y="442"/>
                  </a:cubicBezTo>
                  <a:cubicBezTo>
                    <a:pt x="298" y="698"/>
                    <a:pt x="421" y="969"/>
                    <a:pt x="573" y="1225"/>
                  </a:cubicBezTo>
                  <a:cubicBezTo>
                    <a:pt x="734" y="1505"/>
                    <a:pt x="899" y="1780"/>
                    <a:pt x="1054" y="2065"/>
                  </a:cubicBezTo>
                  <a:cubicBezTo>
                    <a:pt x="1352" y="2610"/>
                    <a:pt x="1628" y="3166"/>
                    <a:pt x="1880" y="3729"/>
                  </a:cubicBezTo>
                  <a:cubicBezTo>
                    <a:pt x="2379" y="4862"/>
                    <a:pt x="2774" y="6041"/>
                    <a:pt x="3100" y="7233"/>
                  </a:cubicBezTo>
                  <a:cubicBezTo>
                    <a:pt x="3797" y="9815"/>
                    <a:pt x="4127" y="12475"/>
                    <a:pt x="4315" y="15135"/>
                  </a:cubicBezTo>
                  <a:cubicBezTo>
                    <a:pt x="4370" y="15919"/>
                    <a:pt x="4415" y="16703"/>
                    <a:pt x="4453" y="17487"/>
                  </a:cubicBezTo>
                  <a:cubicBezTo>
                    <a:pt x="4476" y="17877"/>
                    <a:pt x="4480" y="18272"/>
                    <a:pt x="4526" y="18661"/>
                  </a:cubicBezTo>
                  <a:cubicBezTo>
                    <a:pt x="4572" y="19055"/>
                    <a:pt x="4650" y="19413"/>
                    <a:pt x="4769" y="19794"/>
                  </a:cubicBezTo>
                  <a:cubicBezTo>
                    <a:pt x="4795" y="19877"/>
                    <a:pt x="4876" y="19923"/>
                    <a:pt x="4954" y="19923"/>
                  </a:cubicBezTo>
                  <a:cubicBezTo>
                    <a:pt x="5027" y="19923"/>
                    <a:pt x="5097" y="19883"/>
                    <a:pt x="5118" y="19794"/>
                  </a:cubicBezTo>
                  <a:cubicBezTo>
                    <a:pt x="5196" y="19445"/>
                    <a:pt x="5251" y="19111"/>
                    <a:pt x="5264" y="18753"/>
                  </a:cubicBezTo>
                  <a:cubicBezTo>
                    <a:pt x="5274" y="18391"/>
                    <a:pt x="5255" y="18029"/>
                    <a:pt x="5237" y="17667"/>
                  </a:cubicBezTo>
                  <a:cubicBezTo>
                    <a:pt x="5205" y="16973"/>
                    <a:pt x="5168" y="16281"/>
                    <a:pt x="5122" y="15589"/>
                  </a:cubicBezTo>
                  <a:cubicBezTo>
                    <a:pt x="5031" y="14172"/>
                    <a:pt x="4898" y="12754"/>
                    <a:pt x="4705" y="11347"/>
                  </a:cubicBezTo>
                  <a:cubicBezTo>
                    <a:pt x="4352" y="8797"/>
                    <a:pt x="3769" y="6261"/>
                    <a:pt x="2779" y="3881"/>
                  </a:cubicBezTo>
                  <a:cubicBezTo>
                    <a:pt x="2508" y="3225"/>
                    <a:pt x="2210" y="2582"/>
                    <a:pt x="1880" y="1959"/>
                  </a:cubicBezTo>
                  <a:cubicBezTo>
                    <a:pt x="1715" y="1652"/>
                    <a:pt x="1541" y="1344"/>
                    <a:pt x="1357" y="1047"/>
                  </a:cubicBezTo>
                  <a:cubicBezTo>
                    <a:pt x="1155" y="717"/>
                    <a:pt x="912" y="436"/>
                    <a:pt x="679" y="133"/>
                  </a:cubicBezTo>
                  <a:cubicBezTo>
                    <a:pt x="607" y="40"/>
                    <a:pt x="508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8255350" y="4147701"/>
              <a:ext cx="320345" cy="277027"/>
            </a:xfrm>
            <a:custGeom>
              <a:avLst/>
              <a:gdLst/>
              <a:ahLst/>
              <a:cxnLst/>
              <a:rect l="l" t="t" r="r" b="b"/>
              <a:pathLst>
                <a:path w="10198" h="8819" extrusionOk="0">
                  <a:moveTo>
                    <a:pt x="1763" y="1"/>
                  </a:moveTo>
                  <a:cubicBezTo>
                    <a:pt x="1611" y="1"/>
                    <a:pt x="1461" y="9"/>
                    <a:pt x="1312" y="27"/>
                  </a:cubicBezTo>
                  <a:cubicBezTo>
                    <a:pt x="904" y="74"/>
                    <a:pt x="418" y="178"/>
                    <a:pt x="207" y="573"/>
                  </a:cubicBezTo>
                  <a:cubicBezTo>
                    <a:pt x="0" y="963"/>
                    <a:pt x="171" y="1376"/>
                    <a:pt x="413" y="1697"/>
                  </a:cubicBezTo>
                  <a:cubicBezTo>
                    <a:pt x="688" y="2059"/>
                    <a:pt x="1083" y="2320"/>
                    <a:pt x="1454" y="2578"/>
                  </a:cubicBezTo>
                  <a:cubicBezTo>
                    <a:pt x="1835" y="2838"/>
                    <a:pt x="2229" y="3082"/>
                    <a:pt x="2624" y="3321"/>
                  </a:cubicBezTo>
                  <a:cubicBezTo>
                    <a:pt x="3463" y="3825"/>
                    <a:pt x="4303" y="4329"/>
                    <a:pt x="5141" y="4834"/>
                  </a:cubicBezTo>
                  <a:cubicBezTo>
                    <a:pt x="6059" y="5384"/>
                    <a:pt x="7008" y="5902"/>
                    <a:pt x="7880" y="6521"/>
                  </a:cubicBezTo>
                  <a:cubicBezTo>
                    <a:pt x="8618" y="7048"/>
                    <a:pt x="9347" y="7736"/>
                    <a:pt x="9626" y="8621"/>
                  </a:cubicBezTo>
                  <a:cubicBezTo>
                    <a:pt x="9669" y="8759"/>
                    <a:pt x="9773" y="8819"/>
                    <a:pt x="9878" y="8819"/>
                  </a:cubicBezTo>
                  <a:cubicBezTo>
                    <a:pt x="10036" y="8819"/>
                    <a:pt x="10197" y="8684"/>
                    <a:pt x="10159" y="8475"/>
                  </a:cubicBezTo>
                  <a:cubicBezTo>
                    <a:pt x="10140" y="8378"/>
                    <a:pt x="10117" y="8282"/>
                    <a:pt x="10090" y="8185"/>
                  </a:cubicBezTo>
                  <a:cubicBezTo>
                    <a:pt x="10154" y="8117"/>
                    <a:pt x="10191" y="8016"/>
                    <a:pt x="10149" y="7893"/>
                  </a:cubicBezTo>
                  <a:cubicBezTo>
                    <a:pt x="9878" y="7053"/>
                    <a:pt x="9609" y="6227"/>
                    <a:pt x="9205" y="5434"/>
                  </a:cubicBezTo>
                  <a:cubicBezTo>
                    <a:pt x="8815" y="4663"/>
                    <a:pt x="8343" y="3935"/>
                    <a:pt x="7797" y="3266"/>
                  </a:cubicBezTo>
                  <a:cubicBezTo>
                    <a:pt x="6756" y="1986"/>
                    <a:pt x="5384" y="954"/>
                    <a:pt x="3820" y="404"/>
                  </a:cubicBezTo>
                  <a:cubicBezTo>
                    <a:pt x="3181" y="178"/>
                    <a:pt x="2460" y="1"/>
                    <a:pt x="1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8267601" y="3883827"/>
              <a:ext cx="265593" cy="279634"/>
            </a:xfrm>
            <a:custGeom>
              <a:avLst/>
              <a:gdLst/>
              <a:ahLst/>
              <a:cxnLst/>
              <a:rect l="l" t="t" r="r" b="b"/>
              <a:pathLst>
                <a:path w="8455" h="8902" extrusionOk="0">
                  <a:moveTo>
                    <a:pt x="632" y="1"/>
                  </a:moveTo>
                  <a:cubicBezTo>
                    <a:pt x="446" y="1"/>
                    <a:pt x="264" y="108"/>
                    <a:pt x="166" y="287"/>
                  </a:cubicBezTo>
                  <a:cubicBezTo>
                    <a:pt x="1" y="577"/>
                    <a:pt x="133" y="956"/>
                    <a:pt x="221" y="1250"/>
                  </a:cubicBezTo>
                  <a:cubicBezTo>
                    <a:pt x="404" y="1892"/>
                    <a:pt x="721" y="2465"/>
                    <a:pt x="1124" y="2993"/>
                  </a:cubicBezTo>
                  <a:cubicBezTo>
                    <a:pt x="1977" y="4112"/>
                    <a:pt x="3073" y="4984"/>
                    <a:pt x="4220" y="5786"/>
                  </a:cubicBezTo>
                  <a:cubicBezTo>
                    <a:pt x="4903" y="6263"/>
                    <a:pt x="5604" y="6717"/>
                    <a:pt x="6292" y="7194"/>
                  </a:cubicBezTo>
                  <a:cubicBezTo>
                    <a:pt x="6902" y="7615"/>
                    <a:pt x="7678" y="7964"/>
                    <a:pt x="7920" y="8726"/>
                  </a:cubicBezTo>
                  <a:cubicBezTo>
                    <a:pt x="7959" y="8848"/>
                    <a:pt x="8057" y="8901"/>
                    <a:pt x="8155" y="8901"/>
                  </a:cubicBezTo>
                  <a:cubicBezTo>
                    <a:pt x="8304" y="8901"/>
                    <a:pt x="8454" y="8780"/>
                    <a:pt x="8402" y="8593"/>
                  </a:cubicBezTo>
                  <a:cubicBezTo>
                    <a:pt x="8241" y="8015"/>
                    <a:pt x="7801" y="7579"/>
                    <a:pt x="7375" y="7175"/>
                  </a:cubicBezTo>
                  <a:cubicBezTo>
                    <a:pt x="6857" y="6690"/>
                    <a:pt x="6279" y="6272"/>
                    <a:pt x="5697" y="5864"/>
                  </a:cubicBezTo>
                  <a:cubicBezTo>
                    <a:pt x="5343" y="5621"/>
                    <a:pt x="4990" y="5378"/>
                    <a:pt x="4641" y="5130"/>
                  </a:cubicBezTo>
                  <a:cubicBezTo>
                    <a:pt x="4091" y="4598"/>
                    <a:pt x="3578" y="4025"/>
                    <a:pt x="3092" y="3438"/>
                  </a:cubicBezTo>
                  <a:cubicBezTo>
                    <a:pt x="2670" y="2933"/>
                    <a:pt x="2247" y="2402"/>
                    <a:pt x="1913" y="1837"/>
                  </a:cubicBezTo>
                  <a:cubicBezTo>
                    <a:pt x="1743" y="1553"/>
                    <a:pt x="1578" y="1269"/>
                    <a:pt x="1441" y="971"/>
                  </a:cubicBezTo>
                  <a:cubicBezTo>
                    <a:pt x="1307" y="681"/>
                    <a:pt x="1189" y="296"/>
                    <a:pt x="922" y="99"/>
                  </a:cubicBezTo>
                  <a:cubicBezTo>
                    <a:pt x="833" y="32"/>
                    <a:pt x="732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8556136" y="4052518"/>
              <a:ext cx="95714" cy="236379"/>
            </a:xfrm>
            <a:custGeom>
              <a:avLst/>
              <a:gdLst/>
              <a:ahLst/>
              <a:cxnLst/>
              <a:rect l="l" t="t" r="r" b="b"/>
              <a:pathLst>
                <a:path w="3047" h="7525" extrusionOk="0">
                  <a:moveTo>
                    <a:pt x="2299" y="1"/>
                  </a:moveTo>
                  <a:cubicBezTo>
                    <a:pt x="1908" y="1"/>
                    <a:pt x="1535" y="447"/>
                    <a:pt x="1345" y="737"/>
                  </a:cubicBezTo>
                  <a:cubicBezTo>
                    <a:pt x="777" y="1599"/>
                    <a:pt x="428" y="2681"/>
                    <a:pt x="254" y="3695"/>
                  </a:cubicBezTo>
                  <a:cubicBezTo>
                    <a:pt x="47" y="4887"/>
                    <a:pt x="1" y="6084"/>
                    <a:pt x="15" y="7295"/>
                  </a:cubicBezTo>
                  <a:cubicBezTo>
                    <a:pt x="18" y="7448"/>
                    <a:pt x="136" y="7524"/>
                    <a:pt x="254" y="7524"/>
                  </a:cubicBezTo>
                  <a:cubicBezTo>
                    <a:pt x="327" y="7524"/>
                    <a:pt x="401" y="7495"/>
                    <a:pt x="446" y="7437"/>
                  </a:cubicBezTo>
                  <a:cubicBezTo>
                    <a:pt x="506" y="7401"/>
                    <a:pt x="551" y="7331"/>
                    <a:pt x="561" y="7244"/>
                  </a:cubicBezTo>
                  <a:cubicBezTo>
                    <a:pt x="661" y="6231"/>
                    <a:pt x="1033" y="5236"/>
                    <a:pt x="1465" y="4319"/>
                  </a:cubicBezTo>
                  <a:cubicBezTo>
                    <a:pt x="1909" y="3379"/>
                    <a:pt x="2326" y="2433"/>
                    <a:pt x="2648" y="1438"/>
                  </a:cubicBezTo>
                  <a:cubicBezTo>
                    <a:pt x="2775" y="1026"/>
                    <a:pt x="3046" y="380"/>
                    <a:pt x="2574" y="81"/>
                  </a:cubicBezTo>
                  <a:cubicBezTo>
                    <a:pt x="2483" y="25"/>
                    <a:pt x="2390" y="1"/>
                    <a:pt x="2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8637308" y="3748466"/>
              <a:ext cx="317486" cy="190548"/>
            </a:xfrm>
            <a:custGeom>
              <a:avLst/>
              <a:gdLst/>
              <a:ahLst/>
              <a:cxnLst/>
              <a:rect l="l" t="t" r="r" b="b"/>
              <a:pathLst>
                <a:path w="10107" h="6066" extrusionOk="0">
                  <a:moveTo>
                    <a:pt x="8603" y="1"/>
                  </a:moveTo>
                  <a:cubicBezTo>
                    <a:pt x="8246" y="1"/>
                    <a:pt x="7873" y="74"/>
                    <a:pt x="7534" y="181"/>
                  </a:cubicBezTo>
                  <a:cubicBezTo>
                    <a:pt x="6167" y="615"/>
                    <a:pt x="4924" y="1436"/>
                    <a:pt x="3751" y="2239"/>
                  </a:cubicBezTo>
                  <a:cubicBezTo>
                    <a:pt x="2434" y="3138"/>
                    <a:pt x="1256" y="4257"/>
                    <a:pt x="242" y="5486"/>
                  </a:cubicBezTo>
                  <a:cubicBezTo>
                    <a:pt x="206" y="5532"/>
                    <a:pt x="187" y="5582"/>
                    <a:pt x="187" y="5629"/>
                  </a:cubicBezTo>
                  <a:cubicBezTo>
                    <a:pt x="168" y="5651"/>
                    <a:pt x="151" y="5674"/>
                    <a:pt x="132" y="5697"/>
                  </a:cubicBezTo>
                  <a:cubicBezTo>
                    <a:pt x="1" y="5877"/>
                    <a:pt x="178" y="6065"/>
                    <a:pt x="359" y="6065"/>
                  </a:cubicBezTo>
                  <a:cubicBezTo>
                    <a:pt x="418" y="6065"/>
                    <a:pt x="477" y="6046"/>
                    <a:pt x="526" y="6000"/>
                  </a:cubicBezTo>
                  <a:cubicBezTo>
                    <a:pt x="1586" y="5009"/>
                    <a:pt x="2797" y="4175"/>
                    <a:pt x="4085" y="3504"/>
                  </a:cubicBezTo>
                  <a:cubicBezTo>
                    <a:pt x="5489" y="2776"/>
                    <a:pt x="6979" y="2285"/>
                    <a:pt x="8437" y="1694"/>
                  </a:cubicBezTo>
                  <a:cubicBezTo>
                    <a:pt x="8891" y="1510"/>
                    <a:pt x="10107" y="928"/>
                    <a:pt x="9519" y="285"/>
                  </a:cubicBezTo>
                  <a:cubicBezTo>
                    <a:pt x="9303" y="52"/>
                    <a:pt x="8937" y="1"/>
                    <a:pt x="8634" y="1"/>
                  </a:cubicBezTo>
                  <a:cubicBezTo>
                    <a:pt x="8624" y="1"/>
                    <a:pt x="8613" y="1"/>
                    <a:pt x="8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8542188" y="3659032"/>
              <a:ext cx="179397" cy="345726"/>
            </a:xfrm>
            <a:custGeom>
              <a:avLst/>
              <a:gdLst/>
              <a:ahLst/>
              <a:cxnLst/>
              <a:rect l="l" t="t" r="r" b="b"/>
              <a:pathLst>
                <a:path w="5711" h="11006" extrusionOk="0">
                  <a:moveTo>
                    <a:pt x="4990" y="0"/>
                  </a:moveTo>
                  <a:cubicBezTo>
                    <a:pt x="4706" y="0"/>
                    <a:pt x="4456" y="241"/>
                    <a:pt x="4348" y="524"/>
                  </a:cubicBezTo>
                  <a:cubicBezTo>
                    <a:pt x="4187" y="950"/>
                    <a:pt x="4104" y="1417"/>
                    <a:pt x="4004" y="1862"/>
                  </a:cubicBezTo>
                  <a:cubicBezTo>
                    <a:pt x="3670" y="3366"/>
                    <a:pt x="2990" y="4751"/>
                    <a:pt x="2184" y="6059"/>
                  </a:cubicBezTo>
                  <a:cubicBezTo>
                    <a:pt x="1729" y="6792"/>
                    <a:pt x="1298" y="7526"/>
                    <a:pt x="912" y="8296"/>
                  </a:cubicBezTo>
                  <a:cubicBezTo>
                    <a:pt x="747" y="8618"/>
                    <a:pt x="610" y="8943"/>
                    <a:pt x="482" y="9278"/>
                  </a:cubicBezTo>
                  <a:cubicBezTo>
                    <a:pt x="266" y="9686"/>
                    <a:pt x="120" y="10127"/>
                    <a:pt x="69" y="10608"/>
                  </a:cubicBezTo>
                  <a:cubicBezTo>
                    <a:pt x="59" y="10649"/>
                    <a:pt x="51" y="10686"/>
                    <a:pt x="42" y="10722"/>
                  </a:cubicBezTo>
                  <a:cubicBezTo>
                    <a:pt x="0" y="10894"/>
                    <a:pt x="140" y="11005"/>
                    <a:pt x="275" y="11005"/>
                  </a:cubicBezTo>
                  <a:cubicBezTo>
                    <a:pt x="363" y="11005"/>
                    <a:pt x="448" y="10957"/>
                    <a:pt x="478" y="10846"/>
                  </a:cubicBezTo>
                  <a:cubicBezTo>
                    <a:pt x="495" y="10791"/>
                    <a:pt x="510" y="10736"/>
                    <a:pt x="523" y="10686"/>
                  </a:cubicBezTo>
                  <a:cubicBezTo>
                    <a:pt x="849" y="9961"/>
                    <a:pt x="1253" y="9301"/>
                    <a:pt x="1803" y="8718"/>
                  </a:cubicBezTo>
                  <a:cubicBezTo>
                    <a:pt x="2371" y="8118"/>
                    <a:pt x="2912" y="7485"/>
                    <a:pt x="3416" y="6825"/>
                  </a:cubicBezTo>
                  <a:cubicBezTo>
                    <a:pt x="4375" y="5559"/>
                    <a:pt x="5177" y="4133"/>
                    <a:pt x="5535" y="2573"/>
                  </a:cubicBezTo>
                  <a:cubicBezTo>
                    <a:pt x="5628" y="2156"/>
                    <a:pt x="5710" y="1716"/>
                    <a:pt x="5700" y="1284"/>
                  </a:cubicBezTo>
                  <a:cubicBezTo>
                    <a:pt x="5696" y="913"/>
                    <a:pt x="5645" y="335"/>
                    <a:pt x="5306" y="105"/>
                  </a:cubicBezTo>
                  <a:cubicBezTo>
                    <a:pt x="5200" y="32"/>
                    <a:pt x="5093" y="0"/>
                    <a:pt x="4990" y="0"/>
                  </a:cubicBezTo>
                  <a:close/>
                </a:path>
              </a:pathLst>
            </a:custGeom>
            <a:solidFill>
              <a:srgbClr val="277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8550104" y="4096183"/>
              <a:ext cx="71495" cy="240463"/>
            </a:xfrm>
            <a:custGeom>
              <a:avLst/>
              <a:gdLst/>
              <a:ahLst/>
              <a:cxnLst/>
              <a:rect l="l" t="t" r="r" b="b"/>
              <a:pathLst>
                <a:path w="2276" h="7655" extrusionOk="0">
                  <a:moveTo>
                    <a:pt x="2094" y="0"/>
                  </a:moveTo>
                  <a:cubicBezTo>
                    <a:pt x="2034" y="0"/>
                    <a:pt x="1972" y="30"/>
                    <a:pt x="1945" y="99"/>
                  </a:cubicBezTo>
                  <a:cubicBezTo>
                    <a:pt x="1830" y="402"/>
                    <a:pt x="1697" y="690"/>
                    <a:pt x="1583" y="993"/>
                  </a:cubicBezTo>
                  <a:cubicBezTo>
                    <a:pt x="1464" y="1305"/>
                    <a:pt x="1376" y="1631"/>
                    <a:pt x="1248" y="1938"/>
                  </a:cubicBezTo>
                  <a:cubicBezTo>
                    <a:pt x="1001" y="2534"/>
                    <a:pt x="826" y="3149"/>
                    <a:pt x="615" y="3759"/>
                  </a:cubicBezTo>
                  <a:cubicBezTo>
                    <a:pt x="404" y="4350"/>
                    <a:pt x="298" y="4997"/>
                    <a:pt x="211" y="5615"/>
                  </a:cubicBezTo>
                  <a:cubicBezTo>
                    <a:pt x="124" y="6216"/>
                    <a:pt x="0" y="6909"/>
                    <a:pt x="152" y="7510"/>
                  </a:cubicBezTo>
                  <a:cubicBezTo>
                    <a:pt x="175" y="7605"/>
                    <a:pt x="264" y="7654"/>
                    <a:pt x="352" y="7654"/>
                  </a:cubicBezTo>
                  <a:cubicBezTo>
                    <a:pt x="438" y="7654"/>
                    <a:pt x="524" y="7607"/>
                    <a:pt x="546" y="7510"/>
                  </a:cubicBezTo>
                  <a:cubicBezTo>
                    <a:pt x="611" y="7207"/>
                    <a:pt x="605" y="6895"/>
                    <a:pt x="629" y="6588"/>
                  </a:cubicBezTo>
                  <a:cubicBezTo>
                    <a:pt x="647" y="6267"/>
                    <a:pt x="679" y="5946"/>
                    <a:pt x="730" y="5625"/>
                  </a:cubicBezTo>
                  <a:cubicBezTo>
                    <a:pt x="821" y="5010"/>
                    <a:pt x="977" y="4410"/>
                    <a:pt x="1092" y="3799"/>
                  </a:cubicBezTo>
                  <a:cubicBezTo>
                    <a:pt x="1211" y="3190"/>
                    <a:pt x="1418" y="2584"/>
                    <a:pt x="1596" y="1993"/>
                  </a:cubicBezTo>
                  <a:cubicBezTo>
                    <a:pt x="1684" y="1686"/>
                    <a:pt x="1822" y="1388"/>
                    <a:pt x="1926" y="1090"/>
                  </a:cubicBezTo>
                  <a:cubicBezTo>
                    <a:pt x="2032" y="787"/>
                    <a:pt x="2129" y="480"/>
                    <a:pt x="2234" y="182"/>
                  </a:cubicBezTo>
                  <a:cubicBezTo>
                    <a:pt x="2276" y="71"/>
                    <a:pt x="2187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8626848" y="3782236"/>
              <a:ext cx="230348" cy="164350"/>
            </a:xfrm>
            <a:custGeom>
              <a:avLst/>
              <a:gdLst/>
              <a:ahLst/>
              <a:cxnLst/>
              <a:rect l="l" t="t" r="r" b="b"/>
              <a:pathLst>
                <a:path w="7333" h="5232" extrusionOk="0">
                  <a:moveTo>
                    <a:pt x="7163" y="0"/>
                  </a:moveTo>
                  <a:cubicBezTo>
                    <a:pt x="7149" y="0"/>
                    <a:pt x="7135" y="3"/>
                    <a:pt x="7119" y="8"/>
                  </a:cubicBezTo>
                  <a:cubicBezTo>
                    <a:pt x="5689" y="467"/>
                    <a:pt x="4395" y="1261"/>
                    <a:pt x="3161" y="2105"/>
                  </a:cubicBezTo>
                  <a:cubicBezTo>
                    <a:pt x="2588" y="2494"/>
                    <a:pt x="2010" y="2897"/>
                    <a:pt x="1487" y="3365"/>
                  </a:cubicBezTo>
                  <a:cubicBezTo>
                    <a:pt x="965" y="3833"/>
                    <a:pt x="414" y="4365"/>
                    <a:pt x="67" y="4984"/>
                  </a:cubicBezTo>
                  <a:cubicBezTo>
                    <a:pt x="1" y="5098"/>
                    <a:pt x="108" y="5232"/>
                    <a:pt x="218" y="5232"/>
                  </a:cubicBezTo>
                  <a:cubicBezTo>
                    <a:pt x="255" y="5232"/>
                    <a:pt x="292" y="5217"/>
                    <a:pt x="323" y="5181"/>
                  </a:cubicBezTo>
                  <a:cubicBezTo>
                    <a:pt x="763" y="4658"/>
                    <a:pt x="1185" y="4141"/>
                    <a:pt x="1699" y="3686"/>
                  </a:cubicBezTo>
                  <a:cubicBezTo>
                    <a:pt x="2226" y="3214"/>
                    <a:pt x="2785" y="2778"/>
                    <a:pt x="3368" y="2370"/>
                  </a:cubicBezTo>
                  <a:cubicBezTo>
                    <a:pt x="4565" y="1540"/>
                    <a:pt x="5790" y="710"/>
                    <a:pt x="7188" y="261"/>
                  </a:cubicBezTo>
                  <a:cubicBezTo>
                    <a:pt x="7333" y="215"/>
                    <a:pt x="7291" y="0"/>
                    <a:pt x="7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8534712" y="3708917"/>
              <a:ext cx="162340" cy="308408"/>
            </a:xfrm>
            <a:custGeom>
              <a:avLst/>
              <a:gdLst/>
              <a:ahLst/>
              <a:cxnLst/>
              <a:rect l="l" t="t" r="r" b="b"/>
              <a:pathLst>
                <a:path w="5168" h="9818" extrusionOk="0">
                  <a:moveTo>
                    <a:pt x="4987" y="1"/>
                  </a:moveTo>
                  <a:cubicBezTo>
                    <a:pt x="4928" y="1"/>
                    <a:pt x="4870" y="33"/>
                    <a:pt x="4852" y="109"/>
                  </a:cubicBezTo>
                  <a:cubicBezTo>
                    <a:pt x="4526" y="1476"/>
                    <a:pt x="3819" y="2727"/>
                    <a:pt x="3017" y="3870"/>
                  </a:cubicBezTo>
                  <a:cubicBezTo>
                    <a:pt x="2614" y="4443"/>
                    <a:pt x="2192" y="4998"/>
                    <a:pt x="1775" y="5553"/>
                  </a:cubicBezTo>
                  <a:cubicBezTo>
                    <a:pt x="1334" y="6139"/>
                    <a:pt x="890" y="6731"/>
                    <a:pt x="578" y="7392"/>
                  </a:cubicBezTo>
                  <a:cubicBezTo>
                    <a:pt x="238" y="8112"/>
                    <a:pt x="0" y="8869"/>
                    <a:pt x="37" y="9667"/>
                  </a:cubicBezTo>
                  <a:cubicBezTo>
                    <a:pt x="41" y="9768"/>
                    <a:pt x="110" y="9818"/>
                    <a:pt x="182" y="9818"/>
                  </a:cubicBezTo>
                  <a:cubicBezTo>
                    <a:pt x="256" y="9818"/>
                    <a:pt x="332" y="9766"/>
                    <a:pt x="344" y="9667"/>
                  </a:cubicBezTo>
                  <a:cubicBezTo>
                    <a:pt x="513" y="8222"/>
                    <a:pt x="1261" y="6960"/>
                    <a:pt x="2086" y="5787"/>
                  </a:cubicBezTo>
                  <a:cubicBezTo>
                    <a:pt x="2875" y="4659"/>
                    <a:pt x="3709" y="3548"/>
                    <a:pt x="4342" y="2315"/>
                  </a:cubicBezTo>
                  <a:cubicBezTo>
                    <a:pt x="4687" y="1641"/>
                    <a:pt x="4958" y="921"/>
                    <a:pt x="5140" y="187"/>
                  </a:cubicBezTo>
                  <a:cubicBezTo>
                    <a:pt x="5168" y="74"/>
                    <a:pt x="5075" y="1"/>
                    <a:pt x="4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8546931" y="4018214"/>
              <a:ext cx="280231" cy="442414"/>
            </a:xfrm>
            <a:custGeom>
              <a:avLst/>
              <a:gdLst/>
              <a:ahLst/>
              <a:cxnLst/>
              <a:rect l="l" t="t" r="r" b="b"/>
              <a:pathLst>
                <a:path w="8921" h="14084" extrusionOk="0">
                  <a:moveTo>
                    <a:pt x="8384" y="1"/>
                  </a:moveTo>
                  <a:cubicBezTo>
                    <a:pt x="8284" y="1"/>
                    <a:pt x="8183" y="49"/>
                    <a:pt x="8108" y="164"/>
                  </a:cubicBezTo>
                  <a:cubicBezTo>
                    <a:pt x="7522" y="1059"/>
                    <a:pt x="6696" y="1733"/>
                    <a:pt x="5889" y="2425"/>
                  </a:cubicBezTo>
                  <a:cubicBezTo>
                    <a:pt x="5032" y="3159"/>
                    <a:pt x="4183" y="3911"/>
                    <a:pt x="3381" y="4704"/>
                  </a:cubicBezTo>
                  <a:cubicBezTo>
                    <a:pt x="2615" y="5461"/>
                    <a:pt x="1895" y="6268"/>
                    <a:pt x="1345" y="7199"/>
                  </a:cubicBezTo>
                  <a:cubicBezTo>
                    <a:pt x="794" y="8125"/>
                    <a:pt x="414" y="9134"/>
                    <a:pt x="221" y="10194"/>
                  </a:cubicBezTo>
                  <a:cubicBezTo>
                    <a:pt x="1" y="11372"/>
                    <a:pt x="19" y="12597"/>
                    <a:pt x="276" y="13766"/>
                  </a:cubicBezTo>
                  <a:cubicBezTo>
                    <a:pt x="325" y="13984"/>
                    <a:pt x="507" y="14084"/>
                    <a:pt x="683" y="14084"/>
                  </a:cubicBezTo>
                  <a:cubicBezTo>
                    <a:pt x="900" y="14084"/>
                    <a:pt x="1107" y="13932"/>
                    <a:pt x="1047" y="13661"/>
                  </a:cubicBezTo>
                  <a:cubicBezTo>
                    <a:pt x="606" y="11661"/>
                    <a:pt x="909" y="9551"/>
                    <a:pt x="1908" y="7763"/>
                  </a:cubicBezTo>
                  <a:cubicBezTo>
                    <a:pt x="2418" y="6850"/>
                    <a:pt x="3123" y="6044"/>
                    <a:pt x="3862" y="5310"/>
                  </a:cubicBezTo>
                  <a:cubicBezTo>
                    <a:pt x="4628" y="4548"/>
                    <a:pt x="5445" y="3828"/>
                    <a:pt x="6260" y="3127"/>
                  </a:cubicBezTo>
                  <a:cubicBezTo>
                    <a:pt x="7145" y="2365"/>
                    <a:pt x="8076" y="1627"/>
                    <a:pt x="8723" y="641"/>
                  </a:cubicBezTo>
                  <a:cubicBezTo>
                    <a:pt x="8920" y="338"/>
                    <a:pt x="8652" y="1"/>
                    <a:pt x="8384" y="1"/>
                  </a:cubicBezTo>
                  <a:close/>
                </a:path>
              </a:pathLst>
            </a:custGeom>
            <a:solidFill>
              <a:srgbClr val="286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8553403" y="4029272"/>
              <a:ext cx="259970" cy="441534"/>
            </a:xfrm>
            <a:custGeom>
              <a:avLst/>
              <a:gdLst/>
              <a:ahLst/>
              <a:cxnLst/>
              <a:rect l="l" t="t" r="r" b="b"/>
              <a:pathLst>
                <a:path w="8276" h="14056" extrusionOk="0">
                  <a:moveTo>
                    <a:pt x="7889" y="0"/>
                  </a:moveTo>
                  <a:cubicBezTo>
                    <a:pt x="7815" y="0"/>
                    <a:pt x="7743" y="31"/>
                    <a:pt x="7696" y="106"/>
                  </a:cubicBezTo>
                  <a:cubicBezTo>
                    <a:pt x="7159" y="982"/>
                    <a:pt x="6380" y="1702"/>
                    <a:pt x="5641" y="2407"/>
                  </a:cubicBezTo>
                  <a:cubicBezTo>
                    <a:pt x="4881" y="3142"/>
                    <a:pt x="4077" y="3829"/>
                    <a:pt x="3330" y="4577"/>
                  </a:cubicBezTo>
                  <a:cubicBezTo>
                    <a:pt x="1799" y="6118"/>
                    <a:pt x="689" y="7989"/>
                    <a:pt x="271" y="10139"/>
                  </a:cubicBezTo>
                  <a:cubicBezTo>
                    <a:pt x="47" y="11295"/>
                    <a:pt x="1" y="12575"/>
                    <a:pt x="295" y="13726"/>
                  </a:cubicBezTo>
                  <a:cubicBezTo>
                    <a:pt x="341" y="13908"/>
                    <a:pt x="477" y="14055"/>
                    <a:pt x="675" y="14055"/>
                  </a:cubicBezTo>
                  <a:cubicBezTo>
                    <a:pt x="692" y="14055"/>
                    <a:pt x="709" y="14054"/>
                    <a:pt x="726" y="14052"/>
                  </a:cubicBezTo>
                  <a:cubicBezTo>
                    <a:pt x="923" y="14025"/>
                    <a:pt x="1084" y="13822"/>
                    <a:pt x="1051" y="13621"/>
                  </a:cubicBezTo>
                  <a:cubicBezTo>
                    <a:pt x="877" y="12584"/>
                    <a:pt x="822" y="11584"/>
                    <a:pt x="987" y="10543"/>
                  </a:cubicBezTo>
                  <a:cubicBezTo>
                    <a:pt x="1152" y="9516"/>
                    <a:pt x="1501" y="8526"/>
                    <a:pt x="1986" y="7608"/>
                  </a:cubicBezTo>
                  <a:cubicBezTo>
                    <a:pt x="2964" y="5774"/>
                    <a:pt x="4583" y="4485"/>
                    <a:pt x="6054" y="3073"/>
                  </a:cubicBezTo>
                  <a:cubicBezTo>
                    <a:pt x="6471" y="2674"/>
                    <a:pt x="6871" y="2252"/>
                    <a:pt x="7229" y="1802"/>
                  </a:cubicBezTo>
                  <a:cubicBezTo>
                    <a:pt x="7582" y="1353"/>
                    <a:pt x="7875" y="876"/>
                    <a:pt x="8164" y="381"/>
                  </a:cubicBezTo>
                  <a:cubicBezTo>
                    <a:pt x="8276" y="194"/>
                    <a:pt x="8073" y="0"/>
                    <a:pt x="7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8620094" y="3826749"/>
              <a:ext cx="333538" cy="377201"/>
            </a:xfrm>
            <a:custGeom>
              <a:avLst/>
              <a:gdLst/>
              <a:ahLst/>
              <a:cxnLst/>
              <a:rect l="l" t="t" r="r" b="b"/>
              <a:pathLst>
                <a:path w="10618" h="12008" extrusionOk="0">
                  <a:moveTo>
                    <a:pt x="3574" y="0"/>
                  </a:moveTo>
                  <a:cubicBezTo>
                    <a:pt x="3441" y="0"/>
                    <a:pt x="3300" y="107"/>
                    <a:pt x="3313" y="252"/>
                  </a:cubicBezTo>
                  <a:cubicBezTo>
                    <a:pt x="3358" y="898"/>
                    <a:pt x="3440" y="1545"/>
                    <a:pt x="3565" y="2182"/>
                  </a:cubicBezTo>
                  <a:cubicBezTo>
                    <a:pt x="3184" y="1596"/>
                    <a:pt x="2730" y="1063"/>
                    <a:pt x="2147" y="637"/>
                  </a:cubicBezTo>
                  <a:cubicBezTo>
                    <a:pt x="2103" y="605"/>
                    <a:pt x="2059" y="592"/>
                    <a:pt x="2017" y="592"/>
                  </a:cubicBezTo>
                  <a:cubicBezTo>
                    <a:pt x="1847" y="592"/>
                    <a:pt x="1718" y="819"/>
                    <a:pt x="1799" y="980"/>
                  </a:cubicBezTo>
                  <a:cubicBezTo>
                    <a:pt x="2092" y="1577"/>
                    <a:pt x="2409" y="2155"/>
                    <a:pt x="2748" y="2718"/>
                  </a:cubicBezTo>
                  <a:cubicBezTo>
                    <a:pt x="2422" y="2384"/>
                    <a:pt x="2098" y="2054"/>
                    <a:pt x="1772" y="1719"/>
                  </a:cubicBezTo>
                  <a:cubicBezTo>
                    <a:pt x="1727" y="1674"/>
                    <a:pt x="1656" y="1645"/>
                    <a:pt x="1591" y="1645"/>
                  </a:cubicBezTo>
                  <a:cubicBezTo>
                    <a:pt x="1569" y="1645"/>
                    <a:pt x="1548" y="1648"/>
                    <a:pt x="1529" y="1655"/>
                  </a:cubicBezTo>
                  <a:cubicBezTo>
                    <a:pt x="629" y="1981"/>
                    <a:pt x="1808" y="3279"/>
                    <a:pt x="2125" y="3618"/>
                  </a:cubicBezTo>
                  <a:cubicBezTo>
                    <a:pt x="2129" y="3626"/>
                    <a:pt x="2134" y="3632"/>
                    <a:pt x="2143" y="3636"/>
                  </a:cubicBezTo>
                  <a:cubicBezTo>
                    <a:pt x="1730" y="3453"/>
                    <a:pt x="1317" y="3279"/>
                    <a:pt x="896" y="3118"/>
                  </a:cubicBezTo>
                  <a:cubicBezTo>
                    <a:pt x="876" y="3111"/>
                    <a:pt x="855" y="3108"/>
                    <a:pt x="833" y="3108"/>
                  </a:cubicBezTo>
                  <a:cubicBezTo>
                    <a:pt x="766" y="3108"/>
                    <a:pt x="694" y="3137"/>
                    <a:pt x="652" y="3182"/>
                  </a:cubicBezTo>
                  <a:cubicBezTo>
                    <a:pt x="368" y="3494"/>
                    <a:pt x="671" y="3791"/>
                    <a:pt x="928" y="3984"/>
                  </a:cubicBezTo>
                  <a:cubicBezTo>
                    <a:pt x="1242" y="4221"/>
                    <a:pt x="1575" y="4436"/>
                    <a:pt x="1916" y="4632"/>
                  </a:cubicBezTo>
                  <a:lnTo>
                    <a:pt x="1916" y="4632"/>
                  </a:lnTo>
                  <a:cubicBezTo>
                    <a:pt x="1914" y="4631"/>
                    <a:pt x="1911" y="4631"/>
                    <a:pt x="1909" y="4631"/>
                  </a:cubicBezTo>
                  <a:cubicBezTo>
                    <a:pt x="1777" y="4619"/>
                    <a:pt x="1640" y="4611"/>
                    <a:pt x="1504" y="4611"/>
                  </a:cubicBezTo>
                  <a:cubicBezTo>
                    <a:pt x="993" y="4611"/>
                    <a:pt x="478" y="4721"/>
                    <a:pt x="116" y="5108"/>
                  </a:cubicBezTo>
                  <a:cubicBezTo>
                    <a:pt x="1" y="5232"/>
                    <a:pt x="28" y="5503"/>
                    <a:pt x="226" y="5530"/>
                  </a:cubicBezTo>
                  <a:cubicBezTo>
                    <a:pt x="551" y="5580"/>
                    <a:pt x="877" y="5613"/>
                    <a:pt x="1198" y="5641"/>
                  </a:cubicBezTo>
                  <a:cubicBezTo>
                    <a:pt x="680" y="5768"/>
                    <a:pt x="56" y="6003"/>
                    <a:pt x="116" y="6594"/>
                  </a:cubicBezTo>
                  <a:cubicBezTo>
                    <a:pt x="132" y="6753"/>
                    <a:pt x="235" y="6846"/>
                    <a:pt x="379" y="6846"/>
                  </a:cubicBezTo>
                  <a:cubicBezTo>
                    <a:pt x="398" y="6846"/>
                    <a:pt x="417" y="6844"/>
                    <a:pt x="437" y="6841"/>
                  </a:cubicBezTo>
                  <a:cubicBezTo>
                    <a:pt x="758" y="6791"/>
                    <a:pt x="1079" y="6746"/>
                    <a:pt x="1400" y="6695"/>
                  </a:cubicBezTo>
                  <a:lnTo>
                    <a:pt x="1400" y="6695"/>
                  </a:lnTo>
                  <a:cubicBezTo>
                    <a:pt x="1061" y="6856"/>
                    <a:pt x="680" y="7016"/>
                    <a:pt x="428" y="7300"/>
                  </a:cubicBezTo>
                  <a:cubicBezTo>
                    <a:pt x="185" y="7571"/>
                    <a:pt x="79" y="7988"/>
                    <a:pt x="276" y="8314"/>
                  </a:cubicBezTo>
                  <a:cubicBezTo>
                    <a:pt x="457" y="8608"/>
                    <a:pt x="745" y="8714"/>
                    <a:pt x="1059" y="8714"/>
                  </a:cubicBezTo>
                  <a:cubicBezTo>
                    <a:pt x="1201" y="8714"/>
                    <a:pt x="1347" y="8693"/>
                    <a:pt x="1492" y="8657"/>
                  </a:cubicBezTo>
                  <a:lnTo>
                    <a:pt x="1492" y="8657"/>
                  </a:lnTo>
                  <a:cubicBezTo>
                    <a:pt x="1304" y="8896"/>
                    <a:pt x="1166" y="9157"/>
                    <a:pt x="1171" y="9470"/>
                  </a:cubicBezTo>
                  <a:cubicBezTo>
                    <a:pt x="1175" y="9620"/>
                    <a:pt x="1285" y="9717"/>
                    <a:pt x="1427" y="9730"/>
                  </a:cubicBezTo>
                  <a:cubicBezTo>
                    <a:pt x="1464" y="9734"/>
                    <a:pt x="1500" y="9736"/>
                    <a:pt x="1536" y="9736"/>
                  </a:cubicBezTo>
                  <a:cubicBezTo>
                    <a:pt x="2169" y="9736"/>
                    <a:pt x="2643" y="9206"/>
                    <a:pt x="3042" y="8772"/>
                  </a:cubicBezTo>
                  <a:lnTo>
                    <a:pt x="3358" y="8424"/>
                  </a:lnTo>
                  <a:lnTo>
                    <a:pt x="3358" y="8424"/>
                  </a:lnTo>
                  <a:cubicBezTo>
                    <a:pt x="3010" y="9163"/>
                    <a:pt x="2703" y="9919"/>
                    <a:pt x="2437" y="10689"/>
                  </a:cubicBezTo>
                  <a:cubicBezTo>
                    <a:pt x="2386" y="10822"/>
                    <a:pt x="2487" y="10969"/>
                    <a:pt x="2615" y="11006"/>
                  </a:cubicBezTo>
                  <a:cubicBezTo>
                    <a:pt x="2661" y="11019"/>
                    <a:pt x="2707" y="11024"/>
                    <a:pt x="2748" y="11024"/>
                  </a:cubicBezTo>
                  <a:cubicBezTo>
                    <a:pt x="2813" y="11066"/>
                    <a:pt x="2875" y="11085"/>
                    <a:pt x="2934" y="11085"/>
                  </a:cubicBezTo>
                  <a:cubicBezTo>
                    <a:pt x="3163" y="11085"/>
                    <a:pt x="3351" y="10812"/>
                    <a:pt x="3482" y="10593"/>
                  </a:cubicBezTo>
                  <a:lnTo>
                    <a:pt x="3482" y="10593"/>
                  </a:lnTo>
                  <a:cubicBezTo>
                    <a:pt x="3478" y="10877"/>
                    <a:pt x="3565" y="11157"/>
                    <a:pt x="3867" y="11258"/>
                  </a:cubicBezTo>
                  <a:cubicBezTo>
                    <a:pt x="3921" y="11276"/>
                    <a:pt x="3972" y="11285"/>
                    <a:pt x="4020" y="11285"/>
                  </a:cubicBezTo>
                  <a:cubicBezTo>
                    <a:pt x="4203" y="11285"/>
                    <a:pt x="4345" y="11165"/>
                    <a:pt x="4436" y="11006"/>
                  </a:cubicBezTo>
                  <a:cubicBezTo>
                    <a:pt x="4441" y="11066"/>
                    <a:pt x="4450" y="11121"/>
                    <a:pt x="4458" y="11176"/>
                  </a:cubicBezTo>
                  <a:cubicBezTo>
                    <a:pt x="4491" y="11409"/>
                    <a:pt x="4513" y="11684"/>
                    <a:pt x="4693" y="11864"/>
                  </a:cubicBezTo>
                  <a:cubicBezTo>
                    <a:pt x="4785" y="11956"/>
                    <a:pt x="4912" y="12008"/>
                    <a:pt x="5040" y="12008"/>
                  </a:cubicBezTo>
                  <a:cubicBezTo>
                    <a:pt x="5116" y="12008"/>
                    <a:pt x="5192" y="11990"/>
                    <a:pt x="5262" y="11950"/>
                  </a:cubicBezTo>
                  <a:cubicBezTo>
                    <a:pt x="5679" y="11712"/>
                    <a:pt x="5592" y="11056"/>
                    <a:pt x="5587" y="10662"/>
                  </a:cubicBezTo>
                  <a:cubicBezTo>
                    <a:pt x="5582" y="10511"/>
                    <a:pt x="5578" y="10355"/>
                    <a:pt x="5569" y="10198"/>
                  </a:cubicBezTo>
                  <a:lnTo>
                    <a:pt x="5569" y="10198"/>
                  </a:lnTo>
                  <a:cubicBezTo>
                    <a:pt x="5770" y="10579"/>
                    <a:pt x="5990" y="10946"/>
                    <a:pt x="6238" y="11299"/>
                  </a:cubicBezTo>
                  <a:cubicBezTo>
                    <a:pt x="6292" y="11378"/>
                    <a:pt x="6378" y="11419"/>
                    <a:pt x="6462" y="11419"/>
                  </a:cubicBezTo>
                  <a:cubicBezTo>
                    <a:pt x="6563" y="11419"/>
                    <a:pt x="6662" y="11360"/>
                    <a:pt x="6697" y="11239"/>
                  </a:cubicBezTo>
                  <a:cubicBezTo>
                    <a:pt x="6770" y="10964"/>
                    <a:pt x="6816" y="10685"/>
                    <a:pt x="6830" y="10401"/>
                  </a:cubicBezTo>
                  <a:cubicBezTo>
                    <a:pt x="6835" y="10414"/>
                    <a:pt x="6843" y="10423"/>
                    <a:pt x="6848" y="10433"/>
                  </a:cubicBezTo>
                  <a:cubicBezTo>
                    <a:pt x="7018" y="10690"/>
                    <a:pt x="7263" y="11134"/>
                    <a:pt x="7612" y="11134"/>
                  </a:cubicBezTo>
                  <a:cubicBezTo>
                    <a:pt x="7668" y="11134"/>
                    <a:pt x="7726" y="11123"/>
                    <a:pt x="7788" y="11097"/>
                  </a:cubicBezTo>
                  <a:cubicBezTo>
                    <a:pt x="8086" y="10979"/>
                    <a:pt x="8109" y="10611"/>
                    <a:pt x="8031" y="10336"/>
                  </a:cubicBezTo>
                  <a:lnTo>
                    <a:pt x="8031" y="10336"/>
                  </a:lnTo>
                  <a:cubicBezTo>
                    <a:pt x="8179" y="10418"/>
                    <a:pt x="8338" y="10478"/>
                    <a:pt x="8503" y="10478"/>
                  </a:cubicBezTo>
                  <a:cubicBezTo>
                    <a:pt x="8811" y="10469"/>
                    <a:pt x="9022" y="10221"/>
                    <a:pt x="9045" y="9928"/>
                  </a:cubicBezTo>
                  <a:cubicBezTo>
                    <a:pt x="9054" y="9790"/>
                    <a:pt x="9026" y="9652"/>
                    <a:pt x="8976" y="9525"/>
                  </a:cubicBezTo>
                  <a:lnTo>
                    <a:pt x="8971" y="9520"/>
                  </a:lnTo>
                  <a:lnTo>
                    <a:pt x="8971" y="9520"/>
                  </a:lnTo>
                  <a:cubicBezTo>
                    <a:pt x="9019" y="9530"/>
                    <a:pt x="9068" y="9535"/>
                    <a:pt x="9118" y="9535"/>
                  </a:cubicBezTo>
                  <a:cubicBezTo>
                    <a:pt x="9216" y="9535"/>
                    <a:pt x="9316" y="9515"/>
                    <a:pt x="9417" y="9470"/>
                  </a:cubicBezTo>
                  <a:cubicBezTo>
                    <a:pt x="9811" y="9281"/>
                    <a:pt x="9857" y="8869"/>
                    <a:pt x="9618" y="8539"/>
                  </a:cubicBezTo>
                  <a:cubicBezTo>
                    <a:pt x="9417" y="8255"/>
                    <a:pt x="9197" y="7984"/>
                    <a:pt x="8962" y="7722"/>
                  </a:cubicBezTo>
                  <a:lnTo>
                    <a:pt x="8962" y="7722"/>
                  </a:lnTo>
                  <a:cubicBezTo>
                    <a:pt x="9066" y="7748"/>
                    <a:pt x="9174" y="7765"/>
                    <a:pt x="9277" y="7765"/>
                  </a:cubicBezTo>
                  <a:cubicBezTo>
                    <a:pt x="9518" y="7765"/>
                    <a:pt x="9739" y="7675"/>
                    <a:pt x="9847" y="7406"/>
                  </a:cubicBezTo>
                  <a:cubicBezTo>
                    <a:pt x="9989" y="7071"/>
                    <a:pt x="9769" y="6796"/>
                    <a:pt x="9508" y="6585"/>
                  </a:cubicBezTo>
                  <a:cubicBezTo>
                    <a:pt x="9536" y="6580"/>
                    <a:pt x="9563" y="6580"/>
                    <a:pt x="9591" y="6576"/>
                  </a:cubicBezTo>
                  <a:cubicBezTo>
                    <a:pt x="10154" y="6507"/>
                    <a:pt x="10618" y="6030"/>
                    <a:pt x="10347" y="5442"/>
                  </a:cubicBezTo>
                  <a:cubicBezTo>
                    <a:pt x="10187" y="5095"/>
                    <a:pt x="9870" y="4925"/>
                    <a:pt x="9512" y="4847"/>
                  </a:cubicBezTo>
                  <a:cubicBezTo>
                    <a:pt x="9769" y="4705"/>
                    <a:pt x="10008" y="4540"/>
                    <a:pt x="10228" y="4333"/>
                  </a:cubicBezTo>
                  <a:cubicBezTo>
                    <a:pt x="10370" y="4200"/>
                    <a:pt x="10287" y="3971"/>
                    <a:pt x="10118" y="3916"/>
                  </a:cubicBezTo>
                  <a:cubicBezTo>
                    <a:pt x="9942" y="3858"/>
                    <a:pt x="9766" y="3833"/>
                    <a:pt x="9592" y="3833"/>
                  </a:cubicBezTo>
                  <a:cubicBezTo>
                    <a:pt x="9258" y="3833"/>
                    <a:pt x="8929" y="3924"/>
                    <a:pt x="8609" y="4045"/>
                  </a:cubicBezTo>
                  <a:cubicBezTo>
                    <a:pt x="8866" y="3847"/>
                    <a:pt x="9114" y="3641"/>
                    <a:pt x="9292" y="3370"/>
                  </a:cubicBezTo>
                  <a:cubicBezTo>
                    <a:pt x="9457" y="3122"/>
                    <a:pt x="9623" y="2710"/>
                    <a:pt x="9320" y="2494"/>
                  </a:cubicBezTo>
                  <a:cubicBezTo>
                    <a:pt x="9236" y="2434"/>
                    <a:pt x="9141" y="2410"/>
                    <a:pt x="9040" y="2410"/>
                  </a:cubicBezTo>
                  <a:cubicBezTo>
                    <a:pt x="8806" y="2410"/>
                    <a:pt x="8548" y="2541"/>
                    <a:pt x="8371" y="2641"/>
                  </a:cubicBezTo>
                  <a:cubicBezTo>
                    <a:pt x="8179" y="2751"/>
                    <a:pt x="8004" y="2879"/>
                    <a:pt x="7834" y="3017"/>
                  </a:cubicBezTo>
                  <a:cubicBezTo>
                    <a:pt x="7986" y="2811"/>
                    <a:pt x="8132" y="2600"/>
                    <a:pt x="8283" y="2394"/>
                  </a:cubicBezTo>
                  <a:cubicBezTo>
                    <a:pt x="8404" y="2221"/>
                    <a:pt x="8224" y="2017"/>
                    <a:pt x="8051" y="2017"/>
                  </a:cubicBezTo>
                  <a:cubicBezTo>
                    <a:pt x="7994" y="2017"/>
                    <a:pt x="7938" y="2039"/>
                    <a:pt x="7893" y="2091"/>
                  </a:cubicBezTo>
                  <a:cubicBezTo>
                    <a:pt x="7458" y="2614"/>
                    <a:pt x="7023" y="3131"/>
                    <a:pt x="6587" y="3650"/>
                  </a:cubicBezTo>
                  <a:cubicBezTo>
                    <a:pt x="6907" y="2824"/>
                    <a:pt x="7182" y="1981"/>
                    <a:pt x="7403" y="1122"/>
                  </a:cubicBezTo>
                  <a:cubicBezTo>
                    <a:pt x="7449" y="949"/>
                    <a:pt x="7286" y="804"/>
                    <a:pt x="7136" y="804"/>
                  </a:cubicBezTo>
                  <a:cubicBezTo>
                    <a:pt x="7061" y="804"/>
                    <a:pt x="6989" y="841"/>
                    <a:pt x="6949" y="930"/>
                  </a:cubicBezTo>
                  <a:cubicBezTo>
                    <a:pt x="6683" y="1531"/>
                    <a:pt x="6418" y="2127"/>
                    <a:pt x="6147" y="2724"/>
                  </a:cubicBezTo>
                  <a:cubicBezTo>
                    <a:pt x="6238" y="2064"/>
                    <a:pt x="6289" y="1393"/>
                    <a:pt x="6307" y="733"/>
                  </a:cubicBezTo>
                  <a:cubicBezTo>
                    <a:pt x="6312" y="581"/>
                    <a:pt x="6190" y="497"/>
                    <a:pt x="6067" y="497"/>
                  </a:cubicBezTo>
                  <a:cubicBezTo>
                    <a:pt x="5967" y="497"/>
                    <a:pt x="5867" y="552"/>
                    <a:pt x="5834" y="669"/>
                  </a:cubicBezTo>
                  <a:cubicBezTo>
                    <a:pt x="5651" y="1315"/>
                    <a:pt x="5495" y="1967"/>
                    <a:pt x="5366" y="2627"/>
                  </a:cubicBezTo>
                  <a:cubicBezTo>
                    <a:pt x="5256" y="1907"/>
                    <a:pt x="5106" y="1196"/>
                    <a:pt x="4922" y="495"/>
                  </a:cubicBezTo>
                  <a:cubicBezTo>
                    <a:pt x="4891" y="385"/>
                    <a:pt x="4797" y="334"/>
                    <a:pt x="4703" y="334"/>
                  </a:cubicBezTo>
                  <a:cubicBezTo>
                    <a:pt x="4585" y="334"/>
                    <a:pt x="4466" y="414"/>
                    <a:pt x="4468" y="559"/>
                  </a:cubicBezTo>
                  <a:cubicBezTo>
                    <a:pt x="4473" y="894"/>
                    <a:pt x="4486" y="1233"/>
                    <a:pt x="4505" y="1568"/>
                  </a:cubicBezTo>
                  <a:cubicBezTo>
                    <a:pt x="4321" y="1031"/>
                    <a:pt x="4106" y="508"/>
                    <a:pt x="3734" y="72"/>
                  </a:cubicBezTo>
                  <a:cubicBezTo>
                    <a:pt x="3693" y="22"/>
                    <a:pt x="3634" y="0"/>
                    <a:pt x="3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8658733" y="3866487"/>
              <a:ext cx="267980" cy="267854"/>
            </a:xfrm>
            <a:custGeom>
              <a:avLst/>
              <a:gdLst/>
              <a:ahLst/>
              <a:cxnLst/>
              <a:rect l="l" t="t" r="r" b="b"/>
              <a:pathLst>
                <a:path w="8531" h="8527" extrusionOk="0">
                  <a:moveTo>
                    <a:pt x="4788" y="1"/>
                  </a:moveTo>
                  <a:cubicBezTo>
                    <a:pt x="4697" y="1"/>
                    <a:pt x="4597" y="58"/>
                    <a:pt x="4559" y="138"/>
                  </a:cubicBezTo>
                  <a:cubicBezTo>
                    <a:pt x="4394" y="468"/>
                    <a:pt x="4274" y="816"/>
                    <a:pt x="4201" y="1174"/>
                  </a:cubicBezTo>
                  <a:cubicBezTo>
                    <a:pt x="4187" y="1129"/>
                    <a:pt x="4169" y="1082"/>
                    <a:pt x="4155" y="1036"/>
                  </a:cubicBezTo>
                  <a:cubicBezTo>
                    <a:pt x="4020" y="665"/>
                    <a:pt x="3864" y="124"/>
                    <a:pt x="3398" y="124"/>
                  </a:cubicBezTo>
                  <a:cubicBezTo>
                    <a:pt x="3375" y="124"/>
                    <a:pt x="3350" y="125"/>
                    <a:pt x="3325" y="128"/>
                  </a:cubicBezTo>
                  <a:cubicBezTo>
                    <a:pt x="3211" y="143"/>
                    <a:pt x="3146" y="266"/>
                    <a:pt x="3160" y="371"/>
                  </a:cubicBezTo>
                  <a:cubicBezTo>
                    <a:pt x="3206" y="761"/>
                    <a:pt x="3261" y="1146"/>
                    <a:pt x="3334" y="1532"/>
                  </a:cubicBezTo>
                  <a:cubicBezTo>
                    <a:pt x="3183" y="1239"/>
                    <a:pt x="3031" y="945"/>
                    <a:pt x="2881" y="651"/>
                  </a:cubicBezTo>
                  <a:cubicBezTo>
                    <a:pt x="2840" y="570"/>
                    <a:pt x="2773" y="536"/>
                    <a:pt x="2706" y="536"/>
                  </a:cubicBezTo>
                  <a:cubicBezTo>
                    <a:pt x="2577" y="536"/>
                    <a:pt x="2450" y="663"/>
                    <a:pt x="2513" y="826"/>
                  </a:cubicBezTo>
                  <a:cubicBezTo>
                    <a:pt x="2739" y="1408"/>
                    <a:pt x="2963" y="1995"/>
                    <a:pt x="3192" y="2577"/>
                  </a:cubicBezTo>
                  <a:cubicBezTo>
                    <a:pt x="2866" y="2219"/>
                    <a:pt x="2541" y="1857"/>
                    <a:pt x="2233" y="1481"/>
                  </a:cubicBezTo>
                  <a:cubicBezTo>
                    <a:pt x="2192" y="1430"/>
                    <a:pt x="2140" y="1409"/>
                    <a:pt x="2088" y="1409"/>
                  </a:cubicBezTo>
                  <a:cubicBezTo>
                    <a:pt x="1958" y="1409"/>
                    <a:pt x="1833" y="1545"/>
                    <a:pt x="1899" y="1692"/>
                  </a:cubicBezTo>
                  <a:cubicBezTo>
                    <a:pt x="2009" y="1944"/>
                    <a:pt x="2128" y="2192"/>
                    <a:pt x="2261" y="2435"/>
                  </a:cubicBezTo>
                  <a:cubicBezTo>
                    <a:pt x="1894" y="2211"/>
                    <a:pt x="1500" y="2037"/>
                    <a:pt x="1060" y="1954"/>
                  </a:cubicBezTo>
                  <a:cubicBezTo>
                    <a:pt x="1045" y="1951"/>
                    <a:pt x="1031" y="1950"/>
                    <a:pt x="1017" y="1950"/>
                  </a:cubicBezTo>
                  <a:cubicBezTo>
                    <a:pt x="839" y="1950"/>
                    <a:pt x="752" y="2163"/>
                    <a:pt x="807" y="2312"/>
                  </a:cubicBezTo>
                  <a:cubicBezTo>
                    <a:pt x="1060" y="2985"/>
                    <a:pt x="1693" y="3307"/>
                    <a:pt x="2225" y="3724"/>
                  </a:cubicBezTo>
                  <a:cubicBezTo>
                    <a:pt x="1760" y="3662"/>
                    <a:pt x="1292" y="3629"/>
                    <a:pt x="824" y="3629"/>
                  </a:cubicBezTo>
                  <a:cubicBezTo>
                    <a:pt x="738" y="3629"/>
                    <a:pt x="651" y="3630"/>
                    <a:pt x="565" y="3633"/>
                  </a:cubicBezTo>
                  <a:cubicBezTo>
                    <a:pt x="394" y="3637"/>
                    <a:pt x="275" y="3756"/>
                    <a:pt x="299" y="3930"/>
                  </a:cubicBezTo>
                  <a:cubicBezTo>
                    <a:pt x="339" y="4334"/>
                    <a:pt x="779" y="4416"/>
                    <a:pt x="1110" y="4448"/>
                  </a:cubicBezTo>
                  <a:cubicBezTo>
                    <a:pt x="1262" y="4467"/>
                    <a:pt x="1412" y="4480"/>
                    <a:pt x="1564" y="4499"/>
                  </a:cubicBezTo>
                  <a:cubicBezTo>
                    <a:pt x="1101" y="4673"/>
                    <a:pt x="647" y="4861"/>
                    <a:pt x="197" y="5068"/>
                  </a:cubicBezTo>
                  <a:cubicBezTo>
                    <a:pt x="9" y="5150"/>
                    <a:pt x="0" y="5471"/>
                    <a:pt x="216" y="5531"/>
                  </a:cubicBezTo>
                  <a:cubicBezTo>
                    <a:pt x="413" y="5586"/>
                    <a:pt x="620" y="5627"/>
                    <a:pt x="821" y="5654"/>
                  </a:cubicBezTo>
                  <a:cubicBezTo>
                    <a:pt x="739" y="5714"/>
                    <a:pt x="669" y="5792"/>
                    <a:pt x="614" y="5889"/>
                  </a:cubicBezTo>
                  <a:cubicBezTo>
                    <a:pt x="532" y="6031"/>
                    <a:pt x="601" y="6205"/>
                    <a:pt x="771" y="6228"/>
                  </a:cubicBezTo>
                  <a:cubicBezTo>
                    <a:pt x="1016" y="6260"/>
                    <a:pt x="1261" y="6276"/>
                    <a:pt x="1505" y="6276"/>
                  </a:cubicBezTo>
                  <a:cubicBezTo>
                    <a:pt x="1741" y="6276"/>
                    <a:pt x="1976" y="6262"/>
                    <a:pt x="2210" y="6232"/>
                  </a:cubicBezTo>
                  <a:lnTo>
                    <a:pt x="2210" y="6232"/>
                  </a:lnTo>
                  <a:cubicBezTo>
                    <a:pt x="1821" y="6664"/>
                    <a:pt x="1500" y="7149"/>
                    <a:pt x="1230" y="7682"/>
                  </a:cubicBezTo>
                  <a:cubicBezTo>
                    <a:pt x="1160" y="7818"/>
                    <a:pt x="1296" y="7927"/>
                    <a:pt x="1420" y="7927"/>
                  </a:cubicBezTo>
                  <a:cubicBezTo>
                    <a:pt x="1443" y="7927"/>
                    <a:pt x="1465" y="7923"/>
                    <a:pt x="1486" y="7915"/>
                  </a:cubicBezTo>
                  <a:cubicBezTo>
                    <a:pt x="2009" y="7718"/>
                    <a:pt x="2481" y="7411"/>
                    <a:pt x="2876" y="7021"/>
                  </a:cubicBezTo>
                  <a:lnTo>
                    <a:pt x="2876" y="7021"/>
                  </a:lnTo>
                  <a:cubicBezTo>
                    <a:pt x="2794" y="7269"/>
                    <a:pt x="2716" y="7517"/>
                    <a:pt x="2637" y="7769"/>
                  </a:cubicBezTo>
                  <a:cubicBezTo>
                    <a:pt x="2593" y="7910"/>
                    <a:pt x="2718" y="8074"/>
                    <a:pt x="2854" y="8074"/>
                  </a:cubicBezTo>
                  <a:cubicBezTo>
                    <a:pt x="2899" y="8074"/>
                    <a:pt x="2945" y="8056"/>
                    <a:pt x="2986" y="8012"/>
                  </a:cubicBezTo>
                  <a:cubicBezTo>
                    <a:pt x="3266" y="7727"/>
                    <a:pt x="3504" y="7424"/>
                    <a:pt x="3702" y="7090"/>
                  </a:cubicBezTo>
                  <a:lnTo>
                    <a:pt x="3702" y="7090"/>
                  </a:lnTo>
                  <a:cubicBezTo>
                    <a:pt x="3683" y="7471"/>
                    <a:pt x="3683" y="7851"/>
                    <a:pt x="3702" y="8237"/>
                  </a:cubicBezTo>
                  <a:cubicBezTo>
                    <a:pt x="3708" y="8363"/>
                    <a:pt x="3832" y="8438"/>
                    <a:pt x="3952" y="8438"/>
                  </a:cubicBezTo>
                  <a:cubicBezTo>
                    <a:pt x="4010" y="8438"/>
                    <a:pt x="4067" y="8420"/>
                    <a:pt x="4109" y="8383"/>
                  </a:cubicBezTo>
                  <a:cubicBezTo>
                    <a:pt x="4390" y="8131"/>
                    <a:pt x="4549" y="7801"/>
                    <a:pt x="4632" y="7447"/>
                  </a:cubicBezTo>
                  <a:cubicBezTo>
                    <a:pt x="4729" y="7764"/>
                    <a:pt x="4834" y="8076"/>
                    <a:pt x="4953" y="8383"/>
                  </a:cubicBezTo>
                  <a:cubicBezTo>
                    <a:pt x="4984" y="8465"/>
                    <a:pt x="5084" y="8527"/>
                    <a:pt x="5173" y="8527"/>
                  </a:cubicBezTo>
                  <a:cubicBezTo>
                    <a:pt x="5189" y="8527"/>
                    <a:pt x="5205" y="8525"/>
                    <a:pt x="5219" y="8521"/>
                  </a:cubicBezTo>
                  <a:cubicBezTo>
                    <a:pt x="5779" y="8374"/>
                    <a:pt x="5540" y="7699"/>
                    <a:pt x="5435" y="7314"/>
                  </a:cubicBezTo>
                  <a:cubicBezTo>
                    <a:pt x="5416" y="7242"/>
                    <a:pt x="5398" y="7172"/>
                    <a:pt x="5380" y="7104"/>
                  </a:cubicBezTo>
                  <a:lnTo>
                    <a:pt x="5380" y="7104"/>
                  </a:lnTo>
                  <a:cubicBezTo>
                    <a:pt x="5563" y="7282"/>
                    <a:pt x="5765" y="7443"/>
                    <a:pt x="5985" y="7589"/>
                  </a:cubicBezTo>
                  <a:cubicBezTo>
                    <a:pt x="6027" y="7617"/>
                    <a:pt x="6068" y="7629"/>
                    <a:pt x="6107" y="7629"/>
                  </a:cubicBezTo>
                  <a:cubicBezTo>
                    <a:pt x="6245" y="7629"/>
                    <a:pt x="6350" y="7479"/>
                    <a:pt x="6297" y="7329"/>
                  </a:cubicBezTo>
                  <a:cubicBezTo>
                    <a:pt x="6164" y="6939"/>
                    <a:pt x="5976" y="6571"/>
                    <a:pt x="5747" y="6232"/>
                  </a:cubicBezTo>
                  <a:lnTo>
                    <a:pt x="5747" y="6232"/>
                  </a:lnTo>
                  <a:cubicBezTo>
                    <a:pt x="5948" y="6315"/>
                    <a:pt x="6151" y="6393"/>
                    <a:pt x="6356" y="6467"/>
                  </a:cubicBezTo>
                  <a:cubicBezTo>
                    <a:pt x="6562" y="6541"/>
                    <a:pt x="6877" y="6695"/>
                    <a:pt x="7143" y="6695"/>
                  </a:cubicBezTo>
                  <a:cubicBezTo>
                    <a:pt x="7305" y="6695"/>
                    <a:pt x="7449" y="6638"/>
                    <a:pt x="7540" y="6471"/>
                  </a:cubicBezTo>
                  <a:cubicBezTo>
                    <a:pt x="7713" y="6154"/>
                    <a:pt x="7448" y="5847"/>
                    <a:pt x="7186" y="5627"/>
                  </a:cubicBezTo>
                  <a:lnTo>
                    <a:pt x="7186" y="5627"/>
                  </a:lnTo>
                  <a:cubicBezTo>
                    <a:pt x="7329" y="5636"/>
                    <a:pt x="7471" y="5641"/>
                    <a:pt x="7613" y="5641"/>
                  </a:cubicBezTo>
                  <a:cubicBezTo>
                    <a:pt x="7755" y="5641"/>
                    <a:pt x="7897" y="5636"/>
                    <a:pt x="8039" y="5627"/>
                  </a:cubicBezTo>
                  <a:cubicBezTo>
                    <a:pt x="8227" y="5618"/>
                    <a:pt x="8291" y="5311"/>
                    <a:pt x="8126" y="5219"/>
                  </a:cubicBezTo>
                  <a:cubicBezTo>
                    <a:pt x="7884" y="5081"/>
                    <a:pt x="7636" y="4958"/>
                    <a:pt x="7383" y="4852"/>
                  </a:cubicBezTo>
                  <a:cubicBezTo>
                    <a:pt x="7783" y="4810"/>
                    <a:pt x="8154" y="4687"/>
                    <a:pt x="8439" y="4315"/>
                  </a:cubicBezTo>
                  <a:cubicBezTo>
                    <a:pt x="8530" y="4201"/>
                    <a:pt x="8480" y="3972"/>
                    <a:pt x="8324" y="3935"/>
                  </a:cubicBezTo>
                  <a:cubicBezTo>
                    <a:pt x="7802" y="3815"/>
                    <a:pt x="7279" y="3733"/>
                    <a:pt x="6756" y="3692"/>
                  </a:cubicBezTo>
                  <a:cubicBezTo>
                    <a:pt x="7279" y="3563"/>
                    <a:pt x="7787" y="3403"/>
                    <a:pt x="8168" y="2958"/>
                  </a:cubicBezTo>
                  <a:cubicBezTo>
                    <a:pt x="8251" y="2857"/>
                    <a:pt x="8209" y="2678"/>
                    <a:pt x="8109" y="2609"/>
                  </a:cubicBezTo>
                  <a:cubicBezTo>
                    <a:pt x="7910" y="2477"/>
                    <a:pt x="7692" y="2421"/>
                    <a:pt x="7471" y="2421"/>
                  </a:cubicBezTo>
                  <a:cubicBezTo>
                    <a:pt x="7431" y="2421"/>
                    <a:pt x="7391" y="2423"/>
                    <a:pt x="7351" y="2426"/>
                  </a:cubicBezTo>
                  <a:cubicBezTo>
                    <a:pt x="7461" y="2329"/>
                    <a:pt x="7563" y="2229"/>
                    <a:pt x="7664" y="2124"/>
                  </a:cubicBezTo>
                  <a:cubicBezTo>
                    <a:pt x="7815" y="1959"/>
                    <a:pt x="7897" y="1743"/>
                    <a:pt x="7778" y="1532"/>
                  </a:cubicBezTo>
                  <a:cubicBezTo>
                    <a:pt x="7684" y="1364"/>
                    <a:pt x="7488" y="1266"/>
                    <a:pt x="7298" y="1266"/>
                  </a:cubicBezTo>
                  <a:cubicBezTo>
                    <a:pt x="7274" y="1266"/>
                    <a:pt x="7251" y="1268"/>
                    <a:pt x="7228" y="1271"/>
                  </a:cubicBezTo>
                  <a:cubicBezTo>
                    <a:pt x="6957" y="1303"/>
                    <a:pt x="6756" y="1508"/>
                    <a:pt x="6568" y="1679"/>
                  </a:cubicBezTo>
                  <a:cubicBezTo>
                    <a:pt x="6398" y="1830"/>
                    <a:pt x="6233" y="1982"/>
                    <a:pt x="6063" y="2132"/>
                  </a:cubicBezTo>
                  <a:cubicBezTo>
                    <a:pt x="6090" y="2041"/>
                    <a:pt x="6118" y="1944"/>
                    <a:pt x="6141" y="1849"/>
                  </a:cubicBezTo>
                  <a:cubicBezTo>
                    <a:pt x="6228" y="1491"/>
                    <a:pt x="6371" y="926"/>
                    <a:pt x="6041" y="638"/>
                  </a:cubicBezTo>
                  <a:cubicBezTo>
                    <a:pt x="5943" y="553"/>
                    <a:pt x="5843" y="517"/>
                    <a:pt x="5746" y="517"/>
                  </a:cubicBezTo>
                  <a:cubicBezTo>
                    <a:pt x="5503" y="517"/>
                    <a:pt x="5279" y="740"/>
                    <a:pt x="5164" y="972"/>
                  </a:cubicBezTo>
                  <a:cubicBezTo>
                    <a:pt x="5160" y="977"/>
                    <a:pt x="5160" y="981"/>
                    <a:pt x="5154" y="986"/>
                  </a:cubicBezTo>
                  <a:cubicBezTo>
                    <a:pt x="5114" y="693"/>
                    <a:pt x="5044" y="408"/>
                    <a:pt x="4949" y="119"/>
                  </a:cubicBezTo>
                  <a:cubicBezTo>
                    <a:pt x="4923" y="35"/>
                    <a:pt x="4858" y="1"/>
                    <a:pt x="4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8732649" y="3938141"/>
              <a:ext cx="121158" cy="124519"/>
            </a:xfrm>
            <a:custGeom>
              <a:avLst/>
              <a:gdLst/>
              <a:ahLst/>
              <a:cxnLst/>
              <a:rect l="l" t="t" r="r" b="b"/>
              <a:pathLst>
                <a:path w="3857" h="3964" extrusionOk="0">
                  <a:moveTo>
                    <a:pt x="1716" y="0"/>
                  </a:moveTo>
                  <a:cubicBezTo>
                    <a:pt x="1662" y="0"/>
                    <a:pt x="1614" y="30"/>
                    <a:pt x="1596" y="95"/>
                  </a:cubicBezTo>
                  <a:cubicBezTo>
                    <a:pt x="1536" y="287"/>
                    <a:pt x="1518" y="489"/>
                    <a:pt x="1536" y="696"/>
                  </a:cubicBezTo>
                  <a:cubicBezTo>
                    <a:pt x="1398" y="562"/>
                    <a:pt x="1247" y="438"/>
                    <a:pt x="1082" y="338"/>
                  </a:cubicBezTo>
                  <a:cubicBezTo>
                    <a:pt x="1054" y="320"/>
                    <a:pt x="1021" y="311"/>
                    <a:pt x="989" y="311"/>
                  </a:cubicBezTo>
                  <a:cubicBezTo>
                    <a:pt x="939" y="311"/>
                    <a:pt x="893" y="336"/>
                    <a:pt x="885" y="393"/>
                  </a:cubicBezTo>
                  <a:cubicBezTo>
                    <a:pt x="867" y="512"/>
                    <a:pt x="885" y="626"/>
                    <a:pt x="926" y="736"/>
                  </a:cubicBezTo>
                  <a:cubicBezTo>
                    <a:pt x="821" y="685"/>
                    <a:pt x="706" y="640"/>
                    <a:pt x="602" y="640"/>
                  </a:cubicBezTo>
                  <a:cubicBezTo>
                    <a:pt x="530" y="640"/>
                    <a:pt x="462" y="662"/>
                    <a:pt x="408" y="719"/>
                  </a:cubicBezTo>
                  <a:cubicBezTo>
                    <a:pt x="234" y="911"/>
                    <a:pt x="435" y="1159"/>
                    <a:pt x="600" y="1319"/>
                  </a:cubicBezTo>
                  <a:cubicBezTo>
                    <a:pt x="670" y="1388"/>
                    <a:pt x="743" y="1456"/>
                    <a:pt x="816" y="1521"/>
                  </a:cubicBezTo>
                  <a:lnTo>
                    <a:pt x="568" y="1479"/>
                  </a:lnTo>
                  <a:cubicBezTo>
                    <a:pt x="520" y="1474"/>
                    <a:pt x="473" y="1470"/>
                    <a:pt x="427" y="1470"/>
                  </a:cubicBezTo>
                  <a:cubicBezTo>
                    <a:pt x="250" y="1470"/>
                    <a:pt x="98" y="1522"/>
                    <a:pt x="32" y="1704"/>
                  </a:cubicBezTo>
                  <a:cubicBezTo>
                    <a:pt x="0" y="1792"/>
                    <a:pt x="73" y="1892"/>
                    <a:pt x="151" y="1929"/>
                  </a:cubicBezTo>
                  <a:cubicBezTo>
                    <a:pt x="335" y="2016"/>
                    <a:pt x="518" y="2067"/>
                    <a:pt x="706" y="2099"/>
                  </a:cubicBezTo>
                  <a:cubicBezTo>
                    <a:pt x="615" y="2154"/>
                    <a:pt x="523" y="2213"/>
                    <a:pt x="431" y="2277"/>
                  </a:cubicBezTo>
                  <a:cubicBezTo>
                    <a:pt x="325" y="2355"/>
                    <a:pt x="403" y="2516"/>
                    <a:pt x="513" y="2576"/>
                  </a:cubicBezTo>
                  <a:cubicBezTo>
                    <a:pt x="560" y="2599"/>
                    <a:pt x="606" y="2617"/>
                    <a:pt x="651" y="2631"/>
                  </a:cubicBezTo>
                  <a:cubicBezTo>
                    <a:pt x="578" y="2718"/>
                    <a:pt x="518" y="2810"/>
                    <a:pt x="468" y="2910"/>
                  </a:cubicBezTo>
                  <a:cubicBezTo>
                    <a:pt x="418" y="3007"/>
                    <a:pt x="477" y="3185"/>
                    <a:pt x="615" y="3185"/>
                  </a:cubicBezTo>
                  <a:cubicBezTo>
                    <a:pt x="630" y="3186"/>
                    <a:pt x="646" y="3186"/>
                    <a:pt x="661" y="3186"/>
                  </a:cubicBezTo>
                  <a:cubicBezTo>
                    <a:pt x="801" y="3186"/>
                    <a:pt x="936" y="3168"/>
                    <a:pt x="1064" y="3130"/>
                  </a:cubicBezTo>
                  <a:lnTo>
                    <a:pt x="1064" y="3130"/>
                  </a:lnTo>
                  <a:cubicBezTo>
                    <a:pt x="1050" y="3153"/>
                    <a:pt x="1036" y="3181"/>
                    <a:pt x="1023" y="3208"/>
                  </a:cubicBezTo>
                  <a:cubicBezTo>
                    <a:pt x="936" y="3433"/>
                    <a:pt x="949" y="3676"/>
                    <a:pt x="1110" y="3896"/>
                  </a:cubicBezTo>
                  <a:cubicBezTo>
                    <a:pt x="1138" y="3941"/>
                    <a:pt x="1197" y="3964"/>
                    <a:pt x="1250" y="3964"/>
                  </a:cubicBezTo>
                  <a:cubicBezTo>
                    <a:pt x="1272" y="3964"/>
                    <a:pt x="1293" y="3960"/>
                    <a:pt x="1311" y="3951"/>
                  </a:cubicBezTo>
                  <a:cubicBezTo>
                    <a:pt x="1459" y="3883"/>
                    <a:pt x="1578" y="3782"/>
                    <a:pt x="1679" y="3667"/>
                  </a:cubicBezTo>
                  <a:cubicBezTo>
                    <a:pt x="1699" y="3759"/>
                    <a:pt x="1785" y="3831"/>
                    <a:pt x="1867" y="3831"/>
                  </a:cubicBezTo>
                  <a:cubicBezTo>
                    <a:pt x="1899" y="3831"/>
                    <a:pt x="1931" y="3820"/>
                    <a:pt x="1958" y="3795"/>
                  </a:cubicBezTo>
                  <a:cubicBezTo>
                    <a:pt x="2022" y="3736"/>
                    <a:pt x="2077" y="3676"/>
                    <a:pt x="2128" y="3617"/>
                  </a:cubicBezTo>
                  <a:cubicBezTo>
                    <a:pt x="2132" y="3653"/>
                    <a:pt x="2137" y="3695"/>
                    <a:pt x="2147" y="3736"/>
                  </a:cubicBezTo>
                  <a:cubicBezTo>
                    <a:pt x="2160" y="3838"/>
                    <a:pt x="2237" y="3880"/>
                    <a:pt x="2314" y="3880"/>
                  </a:cubicBezTo>
                  <a:cubicBezTo>
                    <a:pt x="2369" y="3880"/>
                    <a:pt x="2423" y="3859"/>
                    <a:pt x="2454" y="3823"/>
                  </a:cubicBezTo>
                  <a:cubicBezTo>
                    <a:pt x="2591" y="3657"/>
                    <a:pt x="2687" y="3470"/>
                    <a:pt x="2746" y="3259"/>
                  </a:cubicBezTo>
                  <a:cubicBezTo>
                    <a:pt x="2797" y="3342"/>
                    <a:pt x="2857" y="3420"/>
                    <a:pt x="2921" y="3492"/>
                  </a:cubicBezTo>
                  <a:cubicBezTo>
                    <a:pt x="2957" y="3537"/>
                    <a:pt x="3007" y="3557"/>
                    <a:pt x="3055" y="3557"/>
                  </a:cubicBezTo>
                  <a:cubicBezTo>
                    <a:pt x="3131" y="3557"/>
                    <a:pt x="3202" y="3505"/>
                    <a:pt x="3197" y="3415"/>
                  </a:cubicBezTo>
                  <a:cubicBezTo>
                    <a:pt x="3192" y="3300"/>
                    <a:pt x="3169" y="3185"/>
                    <a:pt x="3137" y="3071"/>
                  </a:cubicBezTo>
                  <a:lnTo>
                    <a:pt x="3137" y="3071"/>
                  </a:lnTo>
                  <a:cubicBezTo>
                    <a:pt x="3252" y="3153"/>
                    <a:pt x="3362" y="3232"/>
                    <a:pt x="3476" y="3305"/>
                  </a:cubicBezTo>
                  <a:cubicBezTo>
                    <a:pt x="3509" y="3328"/>
                    <a:pt x="3542" y="3338"/>
                    <a:pt x="3573" y="3338"/>
                  </a:cubicBezTo>
                  <a:cubicBezTo>
                    <a:pt x="3661" y="3338"/>
                    <a:pt x="3730" y="3259"/>
                    <a:pt x="3710" y="3158"/>
                  </a:cubicBezTo>
                  <a:cubicBezTo>
                    <a:pt x="3682" y="3034"/>
                    <a:pt x="3641" y="2920"/>
                    <a:pt x="3582" y="2804"/>
                  </a:cubicBezTo>
                  <a:lnTo>
                    <a:pt x="3582" y="2804"/>
                  </a:lnTo>
                  <a:cubicBezTo>
                    <a:pt x="3591" y="2810"/>
                    <a:pt x="3599" y="2810"/>
                    <a:pt x="3605" y="2814"/>
                  </a:cubicBezTo>
                  <a:cubicBezTo>
                    <a:pt x="3628" y="2822"/>
                    <a:pt x="3649" y="2825"/>
                    <a:pt x="3669" y="2825"/>
                  </a:cubicBezTo>
                  <a:cubicBezTo>
                    <a:pt x="3800" y="2825"/>
                    <a:pt x="3856" y="2680"/>
                    <a:pt x="3765" y="2548"/>
                  </a:cubicBezTo>
                  <a:cubicBezTo>
                    <a:pt x="3614" y="2332"/>
                    <a:pt x="3421" y="2144"/>
                    <a:pt x="3205" y="1998"/>
                  </a:cubicBezTo>
                  <a:cubicBezTo>
                    <a:pt x="3229" y="1998"/>
                    <a:pt x="3252" y="1998"/>
                    <a:pt x="3269" y="1993"/>
                  </a:cubicBezTo>
                  <a:cubicBezTo>
                    <a:pt x="3508" y="1970"/>
                    <a:pt x="3743" y="1896"/>
                    <a:pt x="3765" y="1627"/>
                  </a:cubicBezTo>
                  <a:cubicBezTo>
                    <a:pt x="3770" y="1581"/>
                    <a:pt x="3733" y="1507"/>
                    <a:pt x="3692" y="1484"/>
                  </a:cubicBezTo>
                  <a:cubicBezTo>
                    <a:pt x="3544" y="1401"/>
                    <a:pt x="3394" y="1346"/>
                    <a:pt x="3242" y="1310"/>
                  </a:cubicBezTo>
                  <a:cubicBezTo>
                    <a:pt x="3315" y="1250"/>
                    <a:pt x="3385" y="1187"/>
                    <a:pt x="3449" y="1117"/>
                  </a:cubicBezTo>
                  <a:cubicBezTo>
                    <a:pt x="3513" y="1049"/>
                    <a:pt x="3508" y="933"/>
                    <a:pt x="3417" y="865"/>
                  </a:cubicBezTo>
                  <a:cubicBezTo>
                    <a:pt x="3330" y="806"/>
                    <a:pt x="3242" y="768"/>
                    <a:pt x="3150" y="751"/>
                  </a:cubicBezTo>
                  <a:cubicBezTo>
                    <a:pt x="3192" y="691"/>
                    <a:pt x="3224" y="626"/>
                    <a:pt x="3256" y="562"/>
                  </a:cubicBezTo>
                  <a:cubicBezTo>
                    <a:pt x="3307" y="461"/>
                    <a:pt x="3242" y="306"/>
                    <a:pt x="3110" y="292"/>
                  </a:cubicBezTo>
                  <a:cubicBezTo>
                    <a:pt x="3079" y="289"/>
                    <a:pt x="3049" y="287"/>
                    <a:pt x="3020" y="287"/>
                  </a:cubicBezTo>
                  <a:cubicBezTo>
                    <a:pt x="2794" y="287"/>
                    <a:pt x="2625" y="378"/>
                    <a:pt x="2490" y="512"/>
                  </a:cubicBezTo>
                  <a:lnTo>
                    <a:pt x="2490" y="379"/>
                  </a:lnTo>
                  <a:cubicBezTo>
                    <a:pt x="2490" y="279"/>
                    <a:pt x="2396" y="203"/>
                    <a:pt x="2310" y="203"/>
                  </a:cubicBezTo>
                  <a:cubicBezTo>
                    <a:pt x="2281" y="203"/>
                    <a:pt x="2252" y="212"/>
                    <a:pt x="2229" y="232"/>
                  </a:cubicBezTo>
                  <a:cubicBezTo>
                    <a:pt x="2155" y="296"/>
                    <a:pt x="2096" y="365"/>
                    <a:pt x="2050" y="444"/>
                  </a:cubicBezTo>
                  <a:cubicBezTo>
                    <a:pt x="2004" y="324"/>
                    <a:pt x="1944" y="209"/>
                    <a:pt x="1876" y="95"/>
                  </a:cubicBezTo>
                  <a:cubicBezTo>
                    <a:pt x="1836" y="34"/>
                    <a:pt x="1773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8754261" y="3542174"/>
              <a:ext cx="202956" cy="180465"/>
            </a:xfrm>
            <a:custGeom>
              <a:avLst/>
              <a:gdLst/>
              <a:ahLst/>
              <a:cxnLst/>
              <a:rect l="l" t="t" r="r" b="b"/>
              <a:pathLst>
                <a:path w="6461" h="5745" extrusionOk="0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8802073" y="3578205"/>
              <a:ext cx="116352" cy="96908"/>
            </a:xfrm>
            <a:custGeom>
              <a:avLst/>
              <a:gdLst/>
              <a:ahLst/>
              <a:cxnLst/>
              <a:rect l="l" t="t" r="r" b="b"/>
              <a:pathLst>
                <a:path w="3704" h="3085" extrusionOk="0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8465821" y="3499200"/>
              <a:ext cx="264085" cy="266441"/>
            </a:xfrm>
            <a:custGeom>
              <a:avLst/>
              <a:gdLst/>
              <a:ahLst/>
              <a:cxnLst/>
              <a:rect l="l" t="t" r="r" b="b"/>
              <a:pathLst>
                <a:path w="8407" h="8482" extrusionOk="0">
                  <a:moveTo>
                    <a:pt x="4217" y="0"/>
                  </a:moveTo>
                  <a:cubicBezTo>
                    <a:pt x="4150" y="0"/>
                    <a:pt x="4084" y="23"/>
                    <a:pt x="4041" y="71"/>
                  </a:cubicBezTo>
                  <a:cubicBezTo>
                    <a:pt x="3784" y="346"/>
                    <a:pt x="3652" y="686"/>
                    <a:pt x="3601" y="1048"/>
                  </a:cubicBezTo>
                  <a:cubicBezTo>
                    <a:pt x="3477" y="741"/>
                    <a:pt x="3343" y="439"/>
                    <a:pt x="3197" y="140"/>
                  </a:cubicBezTo>
                  <a:cubicBezTo>
                    <a:pt x="3160" y="70"/>
                    <a:pt x="3067" y="21"/>
                    <a:pt x="2982" y="21"/>
                  </a:cubicBezTo>
                  <a:cubicBezTo>
                    <a:pt x="2961" y="21"/>
                    <a:pt x="2941" y="24"/>
                    <a:pt x="2922" y="30"/>
                  </a:cubicBezTo>
                  <a:cubicBezTo>
                    <a:pt x="2376" y="227"/>
                    <a:pt x="2674" y="873"/>
                    <a:pt x="2812" y="1250"/>
                  </a:cubicBezTo>
                  <a:cubicBezTo>
                    <a:pt x="2835" y="1319"/>
                    <a:pt x="2862" y="1387"/>
                    <a:pt x="2886" y="1457"/>
                  </a:cubicBezTo>
                  <a:cubicBezTo>
                    <a:pt x="2689" y="1296"/>
                    <a:pt x="2468" y="1149"/>
                    <a:pt x="2238" y="1025"/>
                  </a:cubicBezTo>
                  <a:cubicBezTo>
                    <a:pt x="2201" y="1004"/>
                    <a:pt x="2164" y="995"/>
                    <a:pt x="2130" y="995"/>
                  </a:cubicBezTo>
                  <a:cubicBezTo>
                    <a:pt x="1984" y="995"/>
                    <a:pt x="1883" y="1161"/>
                    <a:pt x="1950" y="1309"/>
                  </a:cubicBezTo>
                  <a:cubicBezTo>
                    <a:pt x="2120" y="1686"/>
                    <a:pt x="2335" y="2039"/>
                    <a:pt x="2592" y="2355"/>
                  </a:cubicBezTo>
                  <a:cubicBezTo>
                    <a:pt x="2386" y="2291"/>
                    <a:pt x="2179" y="2232"/>
                    <a:pt x="1968" y="2177"/>
                  </a:cubicBezTo>
                  <a:cubicBezTo>
                    <a:pt x="1774" y="2124"/>
                    <a:pt x="1482" y="2013"/>
                    <a:pt x="1230" y="2013"/>
                  </a:cubicBezTo>
                  <a:cubicBezTo>
                    <a:pt x="1041" y="2013"/>
                    <a:pt x="875" y="2076"/>
                    <a:pt x="790" y="2272"/>
                  </a:cubicBezTo>
                  <a:cubicBezTo>
                    <a:pt x="643" y="2607"/>
                    <a:pt x="932" y="2888"/>
                    <a:pt x="1212" y="3085"/>
                  </a:cubicBezTo>
                  <a:cubicBezTo>
                    <a:pt x="932" y="3093"/>
                    <a:pt x="647" y="3116"/>
                    <a:pt x="363" y="3157"/>
                  </a:cubicBezTo>
                  <a:cubicBezTo>
                    <a:pt x="175" y="3185"/>
                    <a:pt x="143" y="3493"/>
                    <a:pt x="312" y="3570"/>
                  </a:cubicBezTo>
                  <a:cubicBezTo>
                    <a:pt x="570" y="3690"/>
                    <a:pt x="822" y="3790"/>
                    <a:pt x="1083" y="3878"/>
                  </a:cubicBezTo>
                  <a:cubicBezTo>
                    <a:pt x="689" y="3951"/>
                    <a:pt x="335" y="4107"/>
                    <a:pt x="79" y="4501"/>
                  </a:cubicBezTo>
                  <a:cubicBezTo>
                    <a:pt x="1" y="4625"/>
                    <a:pt x="69" y="4846"/>
                    <a:pt x="230" y="4869"/>
                  </a:cubicBezTo>
                  <a:cubicBezTo>
                    <a:pt x="723" y="4937"/>
                    <a:pt x="1217" y="4974"/>
                    <a:pt x="1710" y="4974"/>
                  </a:cubicBezTo>
                  <a:cubicBezTo>
                    <a:pt x="1744" y="4974"/>
                    <a:pt x="1778" y="4974"/>
                    <a:pt x="1812" y="4973"/>
                  </a:cubicBezTo>
                  <a:lnTo>
                    <a:pt x="1812" y="4973"/>
                  </a:lnTo>
                  <a:cubicBezTo>
                    <a:pt x="1303" y="5153"/>
                    <a:pt x="808" y="5350"/>
                    <a:pt x="473" y="5832"/>
                  </a:cubicBezTo>
                  <a:cubicBezTo>
                    <a:pt x="395" y="5936"/>
                    <a:pt x="450" y="6111"/>
                    <a:pt x="560" y="6171"/>
                  </a:cubicBezTo>
                  <a:cubicBezTo>
                    <a:pt x="732" y="6267"/>
                    <a:pt x="912" y="6307"/>
                    <a:pt x="1092" y="6307"/>
                  </a:cubicBezTo>
                  <a:cubicBezTo>
                    <a:pt x="1170" y="6307"/>
                    <a:pt x="1248" y="6299"/>
                    <a:pt x="1326" y="6285"/>
                  </a:cubicBezTo>
                  <a:lnTo>
                    <a:pt x="1326" y="6285"/>
                  </a:lnTo>
                  <a:cubicBezTo>
                    <a:pt x="1230" y="6395"/>
                    <a:pt x="1133" y="6501"/>
                    <a:pt x="1046" y="6615"/>
                  </a:cubicBezTo>
                  <a:cubicBezTo>
                    <a:pt x="909" y="6795"/>
                    <a:pt x="845" y="7015"/>
                    <a:pt x="983" y="7216"/>
                  </a:cubicBezTo>
                  <a:cubicBezTo>
                    <a:pt x="1084" y="7362"/>
                    <a:pt x="1262" y="7444"/>
                    <a:pt x="1439" y="7444"/>
                  </a:cubicBezTo>
                  <a:cubicBezTo>
                    <a:pt x="1478" y="7444"/>
                    <a:pt x="1517" y="7440"/>
                    <a:pt x="1555" y="7432"/>
                  </a:cubicBezTo>
                  <a:cubicBezTo>
                    <a:pt x="1817" y="7373"/>
                    <a:pt x="2001" y="7147"/>
                    <a:pt x="2175" y="6964"/>
                  </a:cubicBezTo>
                  <a:cubicBezTo>
                    <a:pt x="2331" y="6799"/>
                    <a:pt x="2486" y="6634"/>
                    <a:pt x="2638" y="6469"/>
                  </a:cubicBezTo>
                  <a:lnTo>
                    <a:pt x="2638" y="6469"/>
                  </a:lnTo>
                  <a:cubicBezTo>
                    <a:pt x="2619" y="6565"/>
                    <a:pt x="2601" y="6662"/>
                    <a:pt x="2583" y="6757"/>
                  </a:cubicBezTo>
                  <a:cubicBezTo>
                    <a:pt x="2528" y="7125"/>
                    <a:pt x="2441" y="7693"/>
                    <a:pt x="2789" y="7955"/>
                  </a:cubicBezTo>
                  <a:cubicBezTo>
                    <a:pt x="2881" y="8021"/>
                    <a:pt x="2972" y="8050"/>
                    <a:pt x="3059" y="8050"/>
                  </a:cubicBezTo>
                  <a:cubicBezTo>
                    <a:pt x="3318" y="8050"/>
                    <a:pt x="3538" y="7797"/>
                    <a:pt x="3637" y="7546"/>
                  </a:cubicBezTo>
                  <a:cubicBezTo>
                    <a:pt x="3637" y="7542"/>
                    <a:pt x="3642" y="7538"/>
                    <a:pt x="3642" y="7532"/>
                  </a:cubicBezTo>
                  <a:cubicBezTo>
                    <a:pt x="3711" y="7817"/>
                    <a:pt x="3807" y="8097"/>
                    <a:pt x="3921" y="8372"/>
                  </a:cubicBezTo>
                  <a:cubicBezTo>
                    <a:pt x="3953" y="8450"/>
                    <a:pt x="4013" y="8481"/>
                    <a:pt x="4078" y="8481"/>
                  </a:cubicBezTo>
                  <a:cubicBezTo>
                    <a:pt x="4174" y="8481"/>
                    <a:pt x="4279" y="8412"/>
                    <a:pt x="4312" y="8321"/>
                  </a:cubicBezTo>
                  <a:cubicBezTo>
                    <a:pt x="4444" y="7978"/>
                    <a:pt x="4532" y="7620"/>
                    <a:pt x="4577" y="7257"/>
                  </a:cubicBezTo>
                  <a:cubicBezTo>
                    <a:pt x="4596" y="7303"/>
                    <a:pt x="4615" y="7349"/>
                    <a:pt x="4637" y="7395"/>
                  </a:cubicBezTo>
                  <a:cubicBezTo>
                    <a:pt x="4793" y="7740"/>
                    <a:pt x="4991" y="8238"/>
                    <a:pt x="5418" y="8238"/>
                  </a:cubicBezTo>
                  <a:cubicBezTo>
                    <a:pt x="5457" y="8238"/>
                    <a:pt x="5498" y="8234"/>
                    <a:pt x="5540" y="8226"/>
                  </a:cubicBezTo>
                  <a:cubicBezTo>
                    <a:pt x="5655" y="8198"/>
                    <a:pt x="5705" y="8074"/>
                    <a:pt x="5682" y="7968"/>
                  </a:cubicBezTo>
                  <a:cubicBezTo>
                    <a:pt x="5605" y="7587"/>
                    <a:pt x="5513" y="7202"/>
                    <a:pt x="5407" y="6827"/>
                  </a:cubicBezTo>
                  <a:lnTo>
                    <a:pt x="5407" y="6827"/>
                  </a:lnTo>
                  <a:cubicBezTo>
                    <a:pt x="5587" y="7106"/>
                    <a:pt x="5760" y="7386"/>
                    <a:pt x="5935" y="7665"/>
                  </a:cubicBezTo>
                  <a:cubicBezTo>
                    <a:pt x="5980" y="7737"/>
                    <a:pt x="6043" y="7767"/>
                    <a:pt x="6105" y="7767"/>
                  </a:cubicBezTo>
                  <a:cubicBezTo>
                    <a:pt x="6240" y="7767"/>
                    <a:pt x="6370" y="7623"/>
                    <a:pt x="6288" y="7460"/>
                  </a:cubicBezTo>
                  <a:cubicBezTo>
                    <a:pt x="6012" y="6899"/>
                    <a:pt x="5737" y="6336"/>
                    <a:pt x="5458" y="5771"/>
                  </a:cubicBezTo>
                  <a:lnTo>
                    <a:pt x="5458" y="5771"/>
                  </a:lnTo>
                  <a:cubicBezTo>
                    <a:pt x="5815" y="6101"/>
                    <a:pt x="6173" y="6437"/>
                    <a:pt x="6513" y="6780"/>
                  </a:cubicBezTo>
                  <a:cubicBezTo>
                    <a:pt x="6554" y="6823"/>
                    <a:pt x="6602" y="6841"/>
                    <a:pt x="6648" y="6841"/>
                  </a:cubicBezTo>
                  <a:cubicBezTo>
                    <a:pt x="6783" y="6841"/>
                    <a:pt x="6907" y="6689"/>
                    <a:pt x="6825" y="6542"/>
                  </a:cubicBezTo>
                  <a:cubicBezTo>
                    <a:pt x="6692" y="6299"/>
                    <a:pt x="6550" y="6065"/>
                    <a:pt x="6398" y="5836"/>
                  </a:cubicBezTo>
                  <a:lnTo>
                    <a:pt x="6398" y="5836"/>
                  </a:lnTo>
                  <a:cubicBezTo>
                    <a:pt x="6783" y="6024"/>
                    <a:pt x="7196" y="6166"/>
                    <a:pt x="7641" y="6207"/>
                  </a:cubicBezTo>
                  <a:cubicBezTo>
                    <a:pt x="7650" y="6208"/>
                    <a:pt x="7659" y="6209"/>
                    <a:pt x="7668" y="6209"/>
                  </a:cubicBezTo>
                  <a:cubicBezTo>
                    <a:pt x="7854" y="6209"/>
                    <a:pt x="7927" y="5976"/>
                    <a:pt x="7856" y="5832"/>
                  </a:cubicBezTo>
                  <a:cubicBezTo>
                    <a:pt x="7549" y="5180"/>
                    <a:pt x="6889" y="4918"/>
                    <a:pt x="6325" y="4547"/>
                  </a:cubicBezTo>
                  <a:lnTo>
                    <a:pt x="6325" y="4547"/>
                  </a:lnTo>
                  <a:cubicBezTo>
                    <a:pt x="6489" y="4554"/>
                    <a:pt x="6652" y="4558"/>
                    <a:pt x="6815" y="4558"/>
                  </a:cubicBezTo>
                  <a:cubicBezTo>
                    <a:pt x="7205" y="4558"/>
                    <a:pt x="7594" y="4537"/>
                    <a:pt x="7985" y="4492"/>
                  </a:cubicBezTo>
                  <a:cubicBezTo>
                    <a:pt x="8154" y="4474"/>
                    <a:pt x="8260" y="4346"/>
                    <a:pt x="8228" y="4171"/>
                  </a:cubicBezTo>
                  <a:cubicBezTo>
                    <a:pt x="8145" y="3777"/>
                    <a:pt x="7705" y="3731"/>
                    <a:pt x="7371" y="3726"/>
                  </a:cubicBezTo>
                  <a:cubicBezTo>
                    <a:pt x="7219" y="3726"/>
                    <a:pt x="7064" y="3722"/>
                    <a:pt x="6912" y="3717"/>
                  </a:cubicBezTo>
                  <a:cubicBezTo>
                    <a:pt x="7356" y="3506"/>
                    <a:pt x="7797" y="3277"/>
                    <a:pt x="8228" y="3034"/>
                  </a:cubicBezTo>
                  <a:cubicBezTo>
                    <a:pt x="8406" y="2933"/>
                    <a:pt x="8384" y="2617"/>
                    <a:pt x="8169" y="2571"/>
                  </a:cubicBezTo>
                  <a:cubicBezTo>
                    <a:pt x="7962" y="2534"/>
                    <a:pt x="7760" y="2511"/>
                    <a:pt x="7553" y="2502"/>
                  </a:cubicBezTo>
                  <a:cubicBezTo>
                    <a:pt x="7627" y="2433"/>
                    <a:pt x="7691" y="2350"/>
                    <a:pt x="7737" y="2249"/>
                  </a:cubicBezTo>
                  <a:cubicBezTo>
                    <a:pt x="7811" y="2103"/>
                    <a:pt x="7724" y="1933"/>
                    <a:pt x="7553" y="1924"/>
                  </a:cubicBezTo>
                  <a:cubicBezTo>
                    <a:pt x="7477" y="1922"/>
                    <a:pt x="7401" y="1920"/>
                    <a:pt x="7325" y="1920"/>
                  </a:cubicBezTo>
                  <a:cubicBezTo>
                    <a:pt x="6917" y="1920"/>
                    <a:pt x="6512" y="1962"/>
                    <a:pt x="6118" y="2048"/>
                  </a:cubicBezTo>
                  <a:cubicBezTo>
                    <a:pt x="6467" y="1584"/>
                    <a:pt x="6747" y="1071"/>
                    <a:pt x="6967" y="521"/>
                  </a:cubicBezTo>
                  <a:cubicBezTo>
                    <a:pt x="7023" y="383"/>
                    <a:pt x="6896" y="289"/>
                    <a:pt x="6774" y="289"/>
                  </a:cubicBezTo>
                  <a:cubicBezTo>
                    <a:pt x="6746" y="289"/>
                    <a:pt x="6717" y="294"/>
                    <a:pt x="6692" y="305"/>
                  </a:cubicBezTo>
                  <a:cubicBezTo>
                    <a:pt x="6187" y="549"/>
                    <a:pt x="5747" y="896"/>
                    <a:pt x="5390" y="1319"/>
                  </a:cubicBezTo>
                  <a:cubicBezTo>
                    <a:pt x="5449" y="1066"/>
                    <a:pt x="5504" y="810"/>
                    <a:pt x="5559" y="557"/>
                  </a:cubicBezTo>
                  <a:cubicBezTo>
                    <a:pt x="5588" y="415"/>
                    <a:pt x="5461" y="268"/>
                    <a:pt x="5330" y="268"/>
                  </a:cubicBezTo>
                  <a:cubicBezTo>
                    <a:pt x="5280" y="268"/>
                    <a:pt x="5229" y="289"/>
                    <a:pt x="5187" y="342"/>
                  </a:cubicBezTo>
                  <a:cubicBezTo>
                    <a:pt x="4935" y="649"/>
                    <a:pt x="4729" y="970"/>
                    <a:pt x="4560" y="1324"/>
                  </a:cubicBezTo>
                  <a:cubicBezTo>
                    <a:pt x="4545" y="943"/>
                    <a:pt x="4513" y="562"/>
                    <a:pt x="4458" y="181"/>
                  </a:cubicBezTo>
                  <a:cubicBezTo>
                    <a:pt x="4441" y="64"/>
                    <a:pt x="4327" y="0"/>
                    <a:pt x="4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8509958" y="3543305"/>
              <a:ext cx="174057" cy="168465"/>
            </a:xfrm>
            <a:custGeom>
              <a:avLst/>
              <a:gdLst/>
              <a:ahLst/>
              <a:cxnLst/>
              <a:rect l="l" t="t" r="r" b="b"/>
              <a:pathLst>
                <a:path w="5541" h="5363" extrusionOk="0">
                  <a:moveTo>
                    <a:pt x="4267" y="1"/>
                  </a:moveTo>
                  <a:cubicBezTo>
                    <a:pt x="4224" y="1"/>
                    <a:pt x="4177" y="16"/>
                    <a:pt x="4131" y="53"/>
                  </a:cubicBezTo>
                  <a:cubicBezTo>
                    <a:pt x="3714" y="373"/>
                    <a:pt x="3352" y="754"/>
                    <a:pt x="3062" y="1181"/>
                  </a:cubicBezTo>
                  <a:cubicBezTo>
                    <a:pt x="3090" y="873"/>
                    <a:pt x="3122" y="566"/>
                    <a:pt x="3149" y="259"/>
                  </a:cubicBezTo>
                  <a:cubicBezTo>
                    <a:pt x="3163" y="100"/>
                    <a:pt x="3017" y="1"/>
                    <a:pt x="2878" y="1"/>
                  </a:cubicBezTo>
                  <a:cubicBezTo>
                    <a:pt x="2792" y="1"/>
                    <a:pt x="2709" y="39"/>
                    <a:pt x="2668" y="125"/>
                  </a:cubicBezTo>
                  <a:cubicBezTo>
                    <a:pt x="2526" y="419"/>
                    <a:pt x="2421" y="722"/>
                    <a:pt x="2351" y="1033"/>
                  </a:cubicBezTo>
                  <a:cubicBezTo>
                    <a:pt x="2237" y="864"/>
                    <a:pt x="2113" y="699"/>
                    <a:pt x="1980" y="542"/>
                  </a:cubicBezTo>
                  <a:cubicBezTo>
                    <a:pt x="1930" y="485"/>
                    <a:pt x="1870" y="461"/>
                    <a:pt x="1810" y="461"/>
                  </a:cubicBezTo>
                  <a:cubicBezTo>
                    <a:pt x="1654" y="461"/>
                    <a:pt x="1502" y="623"/>
                    <a:pt x="1544" y="796"/>
                  </a:cubicBezTo>
                  <a:cubicBezTo>
                    <a:pt x="1614" y="1075"/>
                    <a:pt x="1718" y="1340"/>
                    <a:pt x="1852" y="1588"/>
                  </a:cubicBezTo>
                  <a:cubicBezTo>
                    <a:pt x="1476" y="1465"/>
                    <a:pt x="1095" y="1373"/>
                    <a:pt x="700" y="1323"/>
                  </a:cubicBezTo>
                  <a:cubicBezTo>
                    <a:pt x="684" y="1321"/>
                    <a:pt x="668" y="1319"/>
                    <a:pt x="653" y="1319"/>
                  </a:cubicBezTo>
                  <a:cubicBezTo>
                    <a:pt x="363" y="1319"/>
                    <a:pt x="254" y="1718"/>
                    <a:pt x="563" y="1823"/>
                  </a:cubicBezTo>
                  <a:lnTo>
                    <a:pt x="1430" y="2111"/>
                  </a:lnTo>
                  <a:cubicBezTo>
                    <a:pt x="1030" y="2208"/>
                    <a:pt x="636" y="2327"/>
                    <a:pt x="247" y="2469"/>
                  </a:cubicBezTo>
                  <a:cubicBezTo>
                    <a:pt x="0" y="2563"/>
                    <a:pt x="3" y="2979"/>
                    <a:pt x="296" y="2979"/>
                  </a:cubicBezTo>
                  <a:cubicBezTo>
                    <a:pt x="302" y="2979"/>
                    <a:pt x="308" y="2979"/>
                    <a:pt x="315" y="2978"/>
                  </a:cubicBezTo>
                  <a:cubicBezTo>
                    <a:pt x="664" y="2964"/>
                    <a:pt x="1003" y="2919"/>
                    <a:pt x="1343" y="2854"/>
                  </a:cubicBezTo>
                  <a:lnTo>
                    <a:pt x="1343" y="2854"/>
                  </a:lnTo>
                  <a:cubicBezTo>
                    <a:pt x="1219" y="2951"/>
                    <a:pt x="1091" y="3052"/>
                    <a:pt x="967" y="3152"/>
                  </a:cubicBezTo>
                  <a:cubicBezTo>
                    <a:pt x="770" y="3315"/>
                    <a:pt x="954" y="3591"/>
                    <a:pt x="1166" y="3591"/>
                  </a:cubicBezTo>
                  <a:cubicBezTo>
                    <a:pt x="1205" y="3591"/>
                    <a:pt x="1245" y="3582"/>
                    <a:pt x="1284" y="3560"/>
                  </a:cubicBezTo>
                  <a:cubicBezTo>
                    <a:pt x="1375" y="3510"/>
                    <a:pt x="1466" y="3455"/>
                    <a:pt x="1559" y="3400"/>
                  </a:cubicBezTo>
                  <a:lnTo>
                    <a:pt x="1559" y="3400"/>
                  </a:lnTo>
                  <a:cubicBezTo>
                    <a:pt x="1356" y="3749"/>
                    <a:pt x="1174" y="4111"/>
                    <a:pt x="1017" y="4487"/>
                  </a:cubicBezTo>
                  <a:cubicBezTo>
                    <a:pt x="948" y="4650"/>
                    <a:pt x="1118" y="4817"/>
                    <a:pt x="1279" y="4817"/>
                  </a:cubicBezTo>
                  <a:cubicBezTo>
                    <a:pt x="1321" y="4817"/>
                    <a:pt x="1362" y="4806"/>
                    <a:pt x="1398" y="4780"/>
                  </a:cubicBezTo>
                  <a:cubicBezTo>
                    <a:pt x="1669" y="4583"/>
                    <a:pt x="1911" y="4358"/>
                    <a:pt x="2118" y="4106"/>
                  </a:cubicBezTo>
                  <a:lnTo>
                    <a:pt x="2118" y="4106"/>
                  </a:lnTo>
                  <a:cubicBezTo>
                    <a:pt x="2054" y="4496"/>
                    <a:pt x="1911" y="4955"/>
                    <a:pt x="2200" y="5285"/>
                  </a:cubicBezTo>
                  <a:cubicBezTo>
                    <a:pt x="2247" y="5339"/>
                    <a:pt x="2306" y="5362"/>
                    <a:pt x="2366" y="5362"/>
                  </a:cubicBezTo>
                  <a:cubicBezTo>
                    <a:pt x="2478" y="5362"/>
                    <a:pt x="2592" y="5281"/>
                    <a:pt x="2632" y="5171"/>
                  </a:cubicBezTo>
                  <a:cubicBezTo>
                    <a:pt x="2723" y="4904"/>
                    <a:pt x="2801" y="4634"/>
                    <a:pt x="2861" y="4358"/>
                  </a:cubicBezTo>
                  <a:cubicBezTo>
                    <a:pt x="2925" y="4602"/>
                    <a:pt x="2994" y="4845"/>
                    <a:pt x="3072" y="5083"/>
                  </a:cubicBezTo>
                  <a:cubicBezTo>
                    <a:pt x="3112" y="5205"/>
                    <a:pt x="3227" y="5265"/>
                    <a:pt x="3338" y="5265"/>
                  </a:cubicBezTo>
                  <a:cubicBezTo>
                    <a:pt x="3468" y="5265"/>
                    <a:pt x="3593" y="5181"/>
                    <a:pt x="3581" y="5014"/>
                  </a:cubicBezTo>
                  <a:cubicBezTo>
                    <a:pt x="3544" y="4528"/>
                    <a:pt x="3447" y="4051"/>
                    <a:pt x="3292" y="3592"/>
                  </a:cubicBezTo>
                  <a:lnTo>
                    <a:pt x="3292" y="3592"/>
                  </a:lnTo>
                  <a:cubicBezTo>
                    <a:pt x="3342" y="3630"/>
                    <a:pt x="3392" y="3670"/>
                    <a:pt x="3439" y="3712"/>
                  </a:cubicBezTo>
                  <a:cubicBezTo>
                    <a:pt x="3723" y="3941"/>
                    <a:pt x="4012" y="4180"/>
                    <a:pt x="4379" y="4248"/>
                  </a:cubicBezTo>
                  <a:cubicBezTo>
                    <a:pt x="4398" y="4252"/>
                    <a:pt x="4416" y="4254"/>
                    <a:pt x="4435" y="4254"/>
                  </a:cubicBezTo>
                  <a:cubicBezTo>
                    <a:pt x="4652" y="4254"/>
                    <a:pt x="4812" y="3994"/>
                    <a:pt x="4631" y="3817"/>
                  </a:cubicBezTo>
                  <a:cubicBezTo>
                    <a:pt x="4332" y="3528"/>
                    <a:pt x="3989" y="3300"/>
                    <a:pt x="3613" y="3139"/>
                  </a:cubicBezTo>
                  <a:cubicBezTo>
                    <a:pt x="4186" y="2987"/>
                    <a:pt x="4810" y="2978"/>
                    <a:pt x="5314" y="2625"/>
                  </a:cubicBezTo>
                  <a:cubicBezTo>
                    <a:pt x="5460" y="2519"/>
                    <a:pt x="5502" y="2272"/>
                    <a:pt x="5314" y="2176"/>
                  </a:cubicBezTo>
                  <a:cubicBezTo>
                    <a:pt x="5182" y="2110"/>
                    <a:pt x="5050" y="2085"/>
                    <a:pt x="4918" y="2085"/>
                  </a:cubicBezTo>
                  <a:cubicBezTo>
                    <a:pt x="4727" y="2085"/>
                    <a:pt x="4536" y="2137"/>
                    <a:pt x="4347" y="2193"/>
                  </a:cubicBezTo>
                  <a:cubicBezTo>
                    <a:pt x="4672" y="1969"/>
                    <a:pt x="5003" y="1744"/>
                    <a:pt x="5328" y="1520"/>
                  </a:cubicBezTo>
                  <a:cubicBezTo>
                    <a:pt x="5540" y="1374"/>
                    <a:pt x="5447" y="1036"/>
                    <a:pt x="5208" y="1036"/>
                  </a:cubicBezTo>
                  <a:cubicBezTo>
                    <a:pt x="5184" y="1036"/>
                    <a:pt x="5158" y="1040"/>
                    <a:pt x="5130" y="1048"/>
                  </a:cubicBezTo>
                  <a:cubicBezTo>
                    <a:pt x="4690" y="1167"/>
                    <a:pt x="4268" y="1332"/>
                    <a:pt x="3874" y="1543"/>
                  </a:cubicBezTo>
                  <a:cubicBezTo>
                    <a:pt x="4099" y="1175"/>
                    <a:pt x="4305" y="800"/>
                    <a:pt x="4484" y="405"/>
                  </a:cubicBezTo>
                  <a:cubicBezTo>
                    <a:pt x="4561" y="241"/>
                    <a:pt x="4436" y="1"/>
                    <a:pt x="4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8320753" y="3739199"/>
              <a:ext cx="188915" cy="286922"/>
            </a:xfrm>
            <a:custGeom>
              <a:avLst/>
              <a:gdLst/>
              <a:ahLst/>
              <a:cxnLst/>
              <a:rect l="l" t="t" r="r" b="b"/>
              <a:pathLst>
                <a:path w="6014" h="9134" extrusionOk="0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8350533" y="3794676"/>
              <a:ext cx="110132" cy="164853"/>
            </a:xfrm>
            <a:custGeom>
              <a:avLst/>
              <a:gdLst/>
              <a:ahLst/>
              <a:cxnLst/>
              <a:rect l="l" t="t" r="r" b="b"/>
              <a:pathLst>
                <a:path w="3506" h="5248" extrusionOk="0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5" name="Google Shape;2105;p24"/>
          <p:cNvGrpSpPr/>
          <p:nvPr/>
        </p:nvGrpSpPr>
        <p:grpSpPr>
          <a:xfrm rot="1676287" flipH="1">
            <a:off x="-37633" y="361659"/>
            <a:ext cx="1611181" cy="2205321"/>
            <a:chOff x="-940075" y="1241575"/>
            <a:chExt cx="1027729" cy="1406714"/>
          </a:xfrm>
        </p:grpSpPr>
        <p:sp>
          <p:nvSpPr>
            <p:cNvPr id="2106" name="Google Shape;2106;p24"/>
            <p:cNvSpPr/>
            <p:nvPr/>
          </p:nvSpPr>
          <p:spPr>
            <a:xfrm>
              <a:off x="-940075" y="1241575"/>
              <a:ext cx="1027729" cy="1406714"/>
            </a:xfrm>
            <a:custGeom>
              <a:avLst/>
              <a:gdLst/>
              <a:ahLst/>
              <a:cxnLst/>
              <a:rect l="l" t="t" r="r" b="b"/>
              <a:pathLst>
                <a:path w="15666" h="21443" extrusionOk="0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-434613" y="1241575"/>
              <a:ext cx="123661" cy="80363"/>
            </a:xfrm>
            <a:custGeom>
              <a:avLst/>
              <a:gdLst/>
              <a:ahLst/>
              <a:cxnLst/>
              <a:rect l="l" t="t" r="r" b="b"/>
              <a:pathLst>
                <a:path w="1885" h="1225" extrusionOk="0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-183752" y="1407351"/>
              <a:ext cx="394" cy="2821"/>
            </a:xfrm>
            <a:custGeom>
              <a:avLst/>
              <a:gdLst/>
              <a:ahLst/>
              <a:cxnLst/>
              <a:rect l="l" t="t" r="r" b="b"/>
              <a:pathLst>
                <a:path w="6" h="43" extrusionOk="0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-173190" y="1449467"/>
              <a:ext cx="93943" cy="111393"/>
            </a:xfrm>
            <a:custGeom>
              <a:avLst/>
              <a:gdLst/>
              <a:ahLst/>
              <a:cxnLst/>
              <a:rect l="l" t="t" r="r" b="b"/>
              <a:pathLst>
                <a:path w="1432" h="1698" extrusionOk="0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-83578" y="1667003"/>
              <a:ext cx="84037" cy="110147"/>
            </a:xfrm>
            <a:custGeom>
              <a:avLst/>
              <a:gdLst/>
              <a:ahLst/>
              <a:cxnLst/>
              <a:rect l="l" t="t" r="r" b="b"/>
              <a:pathLst>
                <a:path w="1281" h="1679" extrusionOk="0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-22502" y="1889590"/>
              <a:ext cx="110147" cy="158889"/>
            </a:xfrm>
            <a:custGeom>
              <a:avLst/>
              <a:gdLst/>
              <a:ahLst/>
              <a:cxnLst/>
              <a:rect l="l" t="t" r="r" b="b"/>
              <a:pathLst>
                <a:path w="1679" h="2422" extrusionOk="0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-272445" y="2098991"/>
              <a:ext cx="115264" cy="80888"/>
            </a:xfrm>
            <a:custGeom>
              <a:avLst/>
              <a:gdLst/>
              <a:ahLst/>
              <a:cxnLst/>
              <a:rect l="l" t="t" r="r" b="b"/>
              <a:pathLst>
                <a:path w="1757" h="1233" extrusionOk="0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-659037" y="1410369"/>
              <a:ext cx="94205" cy="76755"/>
            </a:xfrm>
            <a:custGeom>
              <a:avLst/>
              <a:gdLst/>
              <a:ahLst/>
              <a:cxnLst/>
              <a:rect l="l" t="t" r="r" b="b"/>
              <a:pathLst>
                <a:path w="1436" h="1170" extrusionOk="0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-805919" y="1569256"/>
              <a:ext cx="117691" cy="111262"/>
            </a:xfrm>
            <a:custGeom>
              <a:avLst/>
              <a:gdLst/>
              <a:ahLst/>
              <a:cxnLst/>
              <a:rect l="l" t="t" r="r" b="b"/>
              <a:pathLst>
                <a:path w="1794" h="1696" extrusionOk="0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-940075" y="1792630"/>
              <a:ext cx="150164" cy="194774"/>
            </a:xfrm>
            <a:custGeom>
              <a:avLst/>
              <a:gdLst/>
              <a:ahLst/>
              <a:cxnLst/>
              <a:rect l="l" t="t" r="r" b="b"/>
              <a:pathLst>
                <a:path w="2289" h="2969" extrusionOk="0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-735528" y="2048740"/>
              <a:ext cx="119200" cy="102865"/>
            </a:xfrm>
            <a:custGeom>
              <a:avLst/>
              <a:gdLst/>
              <a:ahLst/>
              <a:cxnLst/>
              <a:rect l="l" t="t" r="r" b="b"/>
              <a:pathLst>
                <a:path w="1817" h="1568" extrusionOk="0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24"/>
          <p:cNvGrpSpPr/>
          <p:nvPr/>
        </p:nvGrpSpPr>
        <p:grpSpPr>
          <a:xfrm rot="8100000" flipH="1">
            <a:off x="-14422" y="4182110"/>
            <a:ext cx="1448683" cy="1646153"/>
            <a:chOff x="-1010725" y="1320475"/>
            <a:chExt cx="1514897" cy="1721394"/>
          </a:xfrm>
        </p:grpSpPr>
        <p:sp>
          <p:nvSpPr>
            <p:cNvPr id="2118" name="Google Shape;2118;p24"/>
            <p:cNvSpPr/>
            <p:nvPr/>
          </p:nvSpPr>
          <p:spPr>
            <a:xfrm>
              <a:off x="-809054" y="1320475"/>
              <a:ext cx="1312669" cy="1254201"/>
            </a:xfrm>
            <a:custGeom>
              <a:avLst/>
              <a:gdLst/>
              <a:ahLst/>
              <a:cxnLst/>
              <a:rect l="l" t="t" r="r" b="b"/>
              <a:pathLst>
                <a:path w="14144" h="13514" extrusionOk="0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-796710" y="1485023"/>
              <a:ext cx="1101625" cy="1072855"/>
            </a:xfrm>
            <a:custGeom>
              <a:avLst/>
              <a:gdLst/>
              <a:ahLst/>
              <a:cxnLst/>
              <a:rect l="l" t="t" r="r" b="b"/>
              <a:pathLst>
                <a:path w="11870" h="11560" extrusionOk="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-1010725" y="1321310"/>
              <a:ext cx="1514897" cy="1720558"/>
            </a:xfrm>
            <a:custGeom>
              <a:avLst/>
              <a:gdLst/>
              <a:ahLst/>
              <a:cxnLst/>
              <a:rect l="l" t="t" r="r" b="b"/>
              <a:pathLst>
                <a:path w="16323" h="18539" extrusionOk="0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4"/>
          <p:cNvGrpSpPr/>
          <p:nvPr/>
        </p:nvGrpSpPr>
        <p:grpSpPr>
          <a:xfrm rot="2540803" flipH="1">
            <a:off x="839558" y="1993471"/>
            <a:ext cx="1379297" cy="2201291"/>
            <a:chOff x="6582775" y="1593150"/>
            <a:chExt cx="339850" cy="542375"/>
          </a:xfrm>
        </p:grpSpPr>
        <p:sp>
          <p:nvSpPr>
            <p:cNvPr id="2122" name="Google Shape;2122;p24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24"/>
          <p:cNvGrpSpPr/>
          <p:nvPr/>
        </p:nvGrpSpPr>
        <p:grpSpPr>
          <a:xfrm rot="-597401" flipH="1">
            <a:off x="-544814" y="1015660"/>
            <a:ext cx="1535939" cy="4321020"/>
            <a:chOff x="4639475" y="1989050"/>
            <a:chExt cx="1236356" cy="3478211"/>
          </a:xfrm>
        </p:grpSpPr>
        <p:sp>
          <p:nvSpPr>
            <p:cNvPr id="2140" name="Google Shape;2140;p24"/>
            <p:cNvSpPr/>
            <p:nvPr/>
          </p:nvSpPr>
          <p:spPr>
            <a:xfrm>
              <a:off x="4639475" y="1989050"/>
              <a:ext cx="1236356" cy="2941008"/>
            </a:xfrm>
            <a:custGeom>
              <a:avLst/>
              <a:gdLst/>
              <a:ahLst/>
              <a:cxnLst/>
              <a:rect l="l" t="t" r="r" b="b"/>
              <a:pathLst>
                <a:path w="9581" h="22791" extrusionOk="0">
                  <a:moveTo>
                    <a:pt x="2049" y="0"/>
                  </a:moveTo>
                  <a:cubicBezTo>
                    <a:pt x="1839" y="0"/>
                    <a:pt x="1662" y="41"/>
                    <a:pt x="1536" y="117"/>
                  </a:cubicBezTo>
                  <a:cubicBezTo>
                    <a:pt x="1032" y="425"/>
                    <a:pt x="514" y="883"/>
                    <a:pt x="317" y="2076"/>
                  </a:cubicBezTo>
                  <a:cubicBezTo>
                    <a:pt x="280" y="2296"/>
                    <a:pt x="253" y="2534"/>
                    <a:pt x="243" y="2805"/>
                  </a:cubicBezTo>
                  <a:cubicBezTo>
                    <a:pt x="225" y="3186"/>
                    <a:pt x="198" y="3612"/>
                    <a:pt x="170" y="4057"/>
                  </a:cubicBezTo>
                  <a:cubicBezTo>
                    <a:pt x="124" y="4735"/>
                    <a:pt x="73" y="5461"/>
                    <a:pt x="41" y="6139"/>
                  </a:cubicBezTo>
                  <a:cubicBezTo>
                    <a:pt x="37" y="6286"/>
                    <a:pt x="1514" y="6593"/>
                    <a:pt x="1508" y="6735"/>
                  </a:cubicBezTo>
                  <a:cubicBezTo>
                    <a:pt x="1500" y="6978"/>
                    <a:pt x="5" y="7047"/>
                    <a:pt x="5" y="7267"/>
                  </a:cubicBezTo>
                  <a:cubicBezTo>
                    <a:pt x="1" y="7400"/>
                    <a:pt x="1" y="7533"/>
                    <a:pt x="5" y="7656"/>
                  </a:cubicBezTo>
                  <a:cubicBezTo>
                    <a:pt x="5" y="7910"/>
                    <a:pt x="14" y="8139"/>
                    <a:pt x="37" y="8331"/>
                  </a:cubicBezTo>
                  <a:cubicBezTo>
                    <a:pt x="83" y="8835"/>
                    <a:pt x="230" y="9427"/>
                    <a:pt x="422" y="10060"/>
                  </a:cubicBezTo>
                  <a:cubicBezTo>
                    <a:pt x="711" y="10991"/>
                    <a:pt x="1114" y="12004"/>
                    <a:pt x="1508" y="12963"/>
                  </a:cubicBezTo>
                  <a:cubicBezTo>
                    <a:pt x="1775" y="13610"/>
                    <a:pt x="1821" y="14073"/>
                    <a:pt x="1789" y="14458"/>
                  </a:cubicBezTo>
                  <a:lnTo>
                    <a:pt x="1789" y="14463"/>
                  </a:lnTo>
                  <a:cubicBezTo>
                    <a:pt x="1743" y="15031"/>
                    <a:pt x="1518" y="15439"/>
                    <a:pt x="1542" y="16017"/>
                  </a:cubicBezTo>
                  <a:cubicBezTo>
                    <a:pt x="1546" y="16131"/>
                    <a:pt x="1573" y="16311"/>
                    <a:pt x="1614" y="16517"/>
                  </a:cubicBezTo>
                  <a:cubicBezTo>
                    <a:pt x="1734" y="17141"/>
                    <a:pt x="1959" y="18017"/>
                    <a:pt x="1986" y="18112"/>
                  </a:cubicBezTo>
                  <a:cubicBezTo>
                    <a:pt x="2128" y="18626"/>
                    <a:pt x="4118" y="18965"/>
                    <a:pt x="4150" y="19168"/>
                  </a:cubicBezTo>
                  <a:cubicBezTo>
                    <a:pt x="4150" y="19168"/>
                    <a:pt x="3614" y="19177"/>
                    <a:pt x="3169" y="19200"/>
                  </a:cubicBezTo>
                  <a:cubicBezTo>
                    <a:pt x="2839" y="19219"/>
                    <a:pt x="2564" y="19246"/>
                    <a:pt x="2587" y="19287"/>
                  </a:cubicBezTo>
                  <a:cubicBezTo>
                    <a:pt x="2875" y="19818"/>
                    <a:pt x="3045" y="20002"/>
                    <a:pt x="3540" y="20608"/>
                  </a:cubicBezTo>
                  <a:cubicBezTo>
                    <a:pt x="3600" y="20681"/>
                    <a:pt x="3665" y="20754"/>
                    <a:pt x="3737" y="20828"/>
                  </a:cubicBezTo>
                  <a:cubicBezTo>
                    <a:pt x="4577" y="21685"/>
                    <a:pt x="6076" y="22460"/>
                    <a:pt x="6586" y="22708"/>
                  </a:cubicBezTo>
                  <a:cubicBezTo>
                    <a:pt x="6700" y="22763"/>
                    <a:pt x="6764" y="22790"/>
                    <a:pt x="6764" y="22790"/>
                  </a:cubicBezTo>
                  <a:cubicBezTo>
                    <a:pt x="6764" y="22790"/>
                    <a:pt x="6783" y="22777"/>
                    <a:pt x="6819" y="22749"/>
                  </a:cubicBezTo>
                  <a:cubicBezTo>
                    <a:pt x="6962" y="22635"/>
                    <a:pt x="7352" y="22318"/>
                    <a:pt x="7796" y="21869"/>
                  </a:cubicBezTo>
                  <a:cubicBezTo>
                    <a:pt x="8245" y="21420"/>
                    <a:pt x="8745" y="20842"/>
                    <a:pt x="9103" y="20214"/>
                  </a:cubicBezTo>
                  <a:cubicBezTo>
                    <a:pt x="9383" y="19723"/>
                    <a:pt x="9571" y="19204"/>
                    <a:pt x="9576" y="18696"/>
                  </a:cubicBezTo>
                  <a:cubicBezTo>
                    <a:pt x="9581" y="18635"/>
                    <a:pt x="9581" y="18586"/>
                    <a:pt x="9576" y="18531"/>
                  </a:cubicBezTo>
                  <a:cubicBezTo>
                    <a:pt x="9562" y="17049"/>
                    <a:pt x="9062" y="17159"/>
                    <a:pt x="8874" y="16599"/>
                  </a:cubicBezTo>
                  <a:cubicBezTo>
                    <a:pt x="8867" y="16576"/>
                    <a:pt x="8815" y="16568"/>
                    <a:pt x="8736" y="16568"/>
                  </a:cubicBezTo>
                  <a:cubicBezTo>
                    <a:pt x="8516" y="16568"/>
                    <a:pt x="8085" y="16632"/>
                    <a:pt x="7811" y="16632"/>
                  </a:cubicBezTo>
                  <a:cubicBezTo>
                    <a:pt x="7665" y="16632"/>
                    <a:pt x="7563" y="16614"/>
                    <a:pt x="7562" y="16558"/>
                  </a:cubicBezTo>
                  <a:cubicBezTo>
                    <a:pt x="7562" y="16444"/>
                    <a:pt x="8810" y="15917"/>
                    <a:pt x="8819" y="15811"/>
                  </a:cubicBezTo>
                  <a:cubicBezTo>
                    <a:pt x="8846" y="15462"/>
                    <a:pt x="8952" y="15049"/>
                    <a:pt x="9020" y="14700"/>
                  </a:cubicBezTo>
                  <a:cubicBezTo>
                    <a:pt x="9024" y="14690"/>
                    <a:pt x="9011" y="14684"/>
                    <a:pt x="8987" y="14684"/>
                  </a:cubicBezTo>
                  <a:cubicBezTo>
                    <a:pt x="8971" y="14684"/>
                    <a:pt x="8950" y="14686"/>
                    <a:pt x="8925" y="14692"/>
                  </a:cubicBezTo>
                  <a:cubicBezTo>
                    <a:pt x="8725" y="14722"/>
                    <a:pt x="8271" y="14877"/>
                    <a:pt x="8134" y="14877"/>
                  </a:cubicBezTo>
                  <a:cubicBezTo>
                    <a:pt x="8107" y="14877"/>
                    <a:pt x="8092" y="14871"/>
                    <a:pt x="8095" y="14857"/>
                  </a:cubicBezTo>
                  <a:cubicBezTo>
                    <a:pt x="8112" y="14761"/>
                    <a:pt x="9085" y="14288"/>
                    <a:pt x="9098" y="14183"/>
                  </a:cubicBezTo>
                  <a:cubicBezTo>
                    <a:pt x="9136" y="13779"/>
                    <a:pt x="9136" y="13297"/>
                    <a:pt x="9039" y="12664"/>
                  </a:cubicBezTo>
                  <a:cubicBezTo>
                    <a:pt x="9011" y="12505"/>
                    <a:pt x="8980" y="12334"/>
                    <a:pt x="8943" y="12151"/>
                  </a:cubicBezTo>
                  <a:cubicBezTo>
                    <a:pt x="8622" y="10651"/>
                    <a:pt x="7805" y="10579"/>
                    <a:pt x="7755" y="9913"/>
                  </a:cubicBezTo>
                  <a:cubicBezTo>
                    <a:pt x="7754" y="9904"/>
                    <a:pt x="7737" y="9900"/>
                    <a:pt x="7707" y="9900"/>
                  </a:cubicBezTo>
                  <a:cubicBezTo>
                    <a:pt x="7391" y="9900"/>
                    <a:pt x="5604" y="10336"/>
                    <a:pt x="5140" y="10336"/>
                  </a:cubicBezTo>
                  <a:cubicBezTo>
                    <a:pt x="5071" y="10336"/>
                    <a:pt x="5031" y="10326"/>
                    <a:pt x="5031" y="10303"/>
                  </a:cubicBezTo>
                  <a:cubicBezTo>
                    <a:pt x="5031" y="10294"/>
                    <a:pt x="5040" y="10285"/>
                    <a:pt x="5049" y="10276"/>
                  </a:cubicBezTo>
                  <a:cubicBezTo>
                    <a:pt x="5113" y="10215"/>
                    <a:pt x="5333" y="10111"/>
                    <a:pt x="5618" y="9978"/>
                  </a:cubicBezTo>
                  <a:lnTo>
                    <a:pt x="5623" y="9978"/>
                  </a:lnTo>
                  <a:cubicBezTo>
                    <a:pt x="6416" y="9616"/>
                    <a:pt x="7733" y="9078"/>
                    <a:pt x="7727" y="8950"/>
                  </a:cubicBezTo>
                  <a:cubicBezTo>
                    <a:pt x="7718" y="8670"/>
                    <a:pt x="7695" y="8350"/>
                    <a:pt x="7654" y="8010"/>
                  </a:cubicBezTo>
                  <a:cubicBezTo>
                    <a:pt x="7549" y="7194"/>
                    <a:pt x="7320" y="6244"/>
                    <a:pt x="6792" y="5359"/>
                  </a:cubicBezTo>
                  <a:cubicBezTo>
                    <a:pt x="6714" y="5231"/>
                    <a:pt x="6636" y="5103"/>
                    <a:pt x="6554" y="4965"/>
                  </a:cubicBezTo>
                  <a:cubicBezTo>
                    <a:pt x="6109" y="4222"/>
                    <a:pt x="5586" y="3369"/>
                    <a:pt x="5081" y="2603"/>
                  </a:cubicBezTo>
                  <a:cubicBezTo>
                    <a:pt x="5075" y="2593"/>
                    <a:pt x="5062" y="2589"/>
                    <a:pt x="5043" y="2589"/>
                  </a:cubicBezTo>
                  <a:cubicBezTo>
                    <a:pt x="4877" y="2589"/>
                    <a:pt x="4260" y="2965"/>
                    <a:pt x="3843" y="3171"/>
                  </a:cubicBezTo>
                  <a:cubicBezTo>
                    <a:pt x="3682" y="3254"/>
                    <a:pt x="3551" y="3309"/>
                    <a:pt x="3488" y="3309"/>
                  </a:cubicBezTo>
                  <a:cubicBezTo>
                    <a:pt x="3471" y="3309"/>
                    <a:pt x="3459" y="3305"/>
                    <a:pt x="3453" y="3296"/>
                  </a:cubicBezTo>
                  <a:cubicBezTo>
                    <a:pt x="3375" y="3186"/>
                    <a:pt x="3839" y="2627"/>
                    <a:pt x="4160" y="2195"/>
                  </a:cubicBezTo>
                  <a:cubicBezTo>
                    <a:pt x="4302" y="2007"/>
                    <a:pt x="4412" y="1837"/>
                    <a:pt x="4444" y="1741"/>
                  </a:cubicBezTo>
                  <a:cubicBezTo>
                    <a:pt x="4453" y="1709"/>
                    <a:pt x="4453" y="1686"/>
                    <a:pt x="4444" y="1672"/>
                  </a:cubicBezTo>
                  <a:cubicBezTo>
                    <a:pt x="3985" y="1031"/>
                    <a:pt x="3582" y="549"/>
                    <a:pt x="3311" y="388"/>
                  </a:cubicBezTo>
                  <a:cubicBezTo>
                    <a:pt x="2860" y="119"/>
                    <a:pt x="2408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4902204" y="2011245"/>
              <a:ext cx="712057" cy="3456016"/>
            </a:xfrm>
            <a:custGeom>
              <a:avLst/>
              <a:gdLst/>
              <a:ahLst/>
              <a:cxnLst/>
              <a:rect l="l" t="t" r="r" b="b"/>
              <a:pathLst>
                <a:path w="5518" h="26782" extrusionOk="0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" y="10"/>
                    <a:pt x="931" y="4903"/>
                    <a:pt x="1115" y="5916"/>
                  </a:cubicBezTo>
                  <a:cubicBezTo>
                    <a:pt x="1261" y="6756"/>
                    <a:pt x="1422" y="7453"/>
                    <a:pt x="1610" y="8361"/>
                  </a:cubicBezTo>
                  <a:cubicBezTo>
                    <a:pt x="1954" y="10049"/>
                    <a:pt x="2353" y="11764"/>
                    <a:pt x="2725" y="13447"/>
                  </a:cubicBezTo>
                  <a:cubicBezTo>
                    <a:pt x="3468" y="16799"/>
                    <a:pt x="4137" y="20165"/>
                    <a:pt x="4733" y="23540"/>
                  </a:cubicBezTo>
                  <a:cubicBezTo>
                    <a:pt x="4907" y="24540"/>
                    <a:pt x="5077" y="25540"/>
                    <a:pt x="5238" y="26540"/>
                  </a:cubicBezTo>
                  <a:cubicBezTo>
                    <a:pt x="5282" y="26715"/>
                    <a:pt x="5352" y="26781"/>
                    <a:pt x="5411" y="26781"/>
                  </a:cubicBezTo>
                  <a:cubicBezTo>
                    <a:pt x="5467" y="26781"/>
                    <a:pt x="5513" y="26721"/>
                    <a:pt x="5517" y="26641"/>
                  </a:cubicBezTo>
                  <a:cubicBezTo>
                    <a:pt x="5109" y="24141"/>
                    <a:pt x="4586" y="21536"/>
                    <a:pt x="4091" y="19051"/>
                  </a:cubicBezTo>
                  <a:cubicBezTo>
                    <a:pt x="3422" y="15667"/>
                    <a:pt x="2560" y="12337"/>
                    <a:pt x="1913" y="8953"/>
                  </a:cubicBezTo>
                  <a:cubicBezTo>
                    <a:pt x="1720" y="7935"/>
                    <a:pt x="1491" y="7118"/>
                    <a:pt x="1275" y="6032"/>
                  </a:cubicBezTo>
                  <a:cubicBezTo>
                    <a:pt x="1087" y="5087"/>
                    <a:pt x="112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5176160" y="2213583"/>
              <a:ext cx="36777" cy="58843"/>
            </a:xfrm>
            <a:custGeom>
              <a:avLst/>
              <a:gdLst/>
              <a:ahLst/>
              <a:cxnLst/>
              <a:rect l="l" t="t" r="r" b="b"/>
              <a:pathLst>
                <a:path w="285" h="456" extrusionOk="0">
                  <a:moveTo>
                    <a:pt x="285" y="1"/>
                  </a:moveTo>
                  <a:cubicBezTo>
                    <a:pt x="170" y="138"/>
                    <a:pt x="74" y="290"/>
                    <a:pt x="1" y="455"/>
                  </a:cubicBezTo>
                  <a:cubicBezTo>
                    <a:pt x="143" y="267"/>
                    <a:pt x="253" y="97"/>
                    <a:pt x="285" y="1"/>
                  </a:cubicBezTo>
                  <a:close/>
                </a:path>
              </a:pathLst>
            </a:custGeom>
            <a:solidFill>
              <a:srgbClr val="5C8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4661412" y="2256941"/>
              <a:ext cx="823807" cy="505976"/>
            </a:xfrm>
            <a:custGeom>
              <a:avLst/>
              <a:gdLst/>
              <a:ahLst/>
              <a:cxnLst/>
              <a:rect l="l" t="t" r="r" b="b"/>
              <a:pathLst>
                <a:path w="6384" h="3921" extrusionOk="0">
                  <a:moveTo>
                    <a:pt x="147" y="0"/>
                  </a:moveTo>
                  <a:cubicBezTo>
                    <a:pt x="110" y="220"/>
                    <a:pt x="83" y="458"/>
                    <a:pt x="73" y="729"/>
                  </a:cubicBezTo>
                  <a:cubicBezTo>
                    <a:pt x="55" y="1110"/>
                    <a:pt x="28" y="1536"/>
                    <a:pt x="0" y="1981"/>
                  </a:cubicBezTo>
                  <a:cubicBezTo>
                    <a:pt x="853" y="2714"/>
                    <a:pt x="1848" y="3283"/>
                    <a:pt x="2912" y="3646"/>
                  </a:cubicBezTo>
                  <a:cubicBezTo>
                    <a:pt x="2921" y="3646"/>
                    <a:pt x="2930" y="3650"/>
                    <a:pt x="2940" y="3654"/>
                  </a:cubicBezTo>
                  <a:cubicBezTo>
                    <a:pt x="2976" y="3664"/>
                    <a:pt x="3017" y="3677"/>
                    <a:pt x="3054" y="3692"/>
                  </a:cubicBezTo>
                  <a:cubicBezTo>
                    <a:pt x="3478" y="3824"/>
                    <a:pt x="3920" y="3921"/>
                    <a:pt x="4359" y="3921"/>
                  </a:cubicBezTo>
                  <a:cubicBezTo>
                    <a:pt x="4562" y="3921"/>
                    <a:pt x="4763" y="3900"/>
                    <a:pt x="4962" y="3852"/>
                  </a:cubicBezTo>
                  <a:cubicBezTo>
                    <a:pt x="5531" y="3715"/>
                    <a:pt x="6030" y="3357"/>
                    <a:pt x="6384" y="2889"/>
                  </a:cubicBezTo>
                  <a:cubicBezTo>
                    <a:pt x="5939" y="2146"/>
                    <a:pt x="5416" y="1293"/>
                    <a:pt x="4911" y="527"/>
                  </a:cubicBezTo>
                  <a:cubicBezTo>
                    <a:pt x="4905" y="517"/>
                    <a:pt x="4892" y="513"/>
                    <a:pt x="4873" y="513"/>
                  </a:cubicBezTo>
                  <a:cubicBezTo>
                    <a:pt x="4707" y="513"/>
                    <a:pt x="4090" y="889"/>
                    <a:pt x="3673" y="1095"/>
                  </a:cubicBezTo>
                  <a:cubicBezTo>
                    <a:pt x="3645" y="1178"/>
                    <a:pt x="3613" y="1256"/>
                    <a:pt x="3577" y="1334"/>
                  </a:cubicBezTo>
                  <a:cubicBezTo>
                    <a:pt x="3412" y="1679"/>
                    <a:pt x="3095" y="1995"/>
                    <a:pt x="2724" y="2003"/>
                  </a:cubicBezTo>
                  <a:cubicBezTo>
                    <a:pt x="2713" y="2005"/>
                    <a:pt x="2702" y="2006"/>
                    <a:pt x="2691" y="2006"/>
                  </a:cubicBezTo>
                  <a:cubicBezTo>
                    <a:pt x="2665" y="2006"/>
                    <a:pt x="2640" y="2002"/>
                    <a:pt x="2614" y="1999"/>
                  </a:cubicBezTo>
                  <a:lnTo>
                    <a:pt x="2604" y="1999"/>
                  </a:lnTo>
                  <a:cubicBezTo>
                    <a:pt x="2417" y="1971"/>
                    <a:pt x="2252" y="1866"/>
                    <a:pt x="2087" y="1761"/>
                  </a:cubicBezTo>
                  <a:cubicBezTo>
                    <a:pt x="1518" y="1398"/>
                    <a:pt x="940" y="1023"/>
                    <a:pt x="513" y="500"/>
                  </a:cubicBezTo>
                  <a:cubicBezTo>
                    <a:pt x="385" y="339"/>
                    <a:pt x="271" y="165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5364948" y="3022548"/>
              <a:ext cx="272409" cy="254085"/>
            </a:xfrm>
            <a:custGeom>
              <a:avLst/>
              <a:gdLst/>
              <a:ahLst/>
              <a:cxnLst/>
              <a:rect l="l" t="t" r="r" b="b"/>
              <a:pathLst>
                <a:path w="2111" h="1969" extrusionOk="0">
                  <a:moveTo>
                    <a:pt x="2032" y="1"/>
                  </a:moveTo>
                  <a:cubicBezTo>
                    <a:pt x="1385" y="413"/>
                    <a:pt x="812" y="941"/>
                    <a:pt x="344" y="1552"/>
                  </a:cubicBezTo>
                  <a:cubicBezTo>
                    <a:pt x="234" y="1694"/>
                    <a:pt x="124" y="1844"/>
                    <a:pt x="1" y="1969"/>
                  </a:cubicBezTo>
                  <a:cubicBezTo>
                    <a:pt x="794" y="1607"/>
                    <a:pt x="2111" y="1069"/>
                    <a:pt x="2105" y="941"/>
                  </a:cubicBezTo>
                  <a:cubicBezTo>
                    <a:pt x="2096" y="661"/>
                    <a:pt x="2073" y="34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4640120" y="2976996"/>
              <a:ext cx="1165770" cy="685990"/>
            </a:xfrm>
            <a:custGeom>
              <a:avLst/>
              <a:gdLst/>
              <a:ahLst/>
              <a:cxnLst/>
              <a:rect l="l" t="t" r="r" b="b"/>
              <a:pathLst>
                <a:path w="9034" h="5316" extrusionOk="0">
                  <a:moveTo>
                    <a:pt x="0" y="0"/>
                  </a:moveTo>
                  <a:cubicBezTo>
                    <a:pt x="0" y="254"/>
                    <a:pt x="9" y="483"/>
                    <a:pt x="32" y="675"/>
                  </a:cubicBezTo>
                  <a:cubicBezTo>
                    <a:pt x="78" y="1179"/>
                    <a:pt x="225" y="1771"/>
                    <a:pt x="417" y="2404"/>
                  </a:cubicBezTo>
                  <a:cubicBezTo>
                    <a:pt x="1706" y="3215"/>
                    <a:pt x="3031" y="3935"/>
                    <a:pt x="4426" y="4486"/>
                  </a:cubicBezTo>
                  <a:cubicBezTo>
                    <a:pt x="4481" y="4509"/>
                    <a:pt x="4530" y="4527"/>
                    <a:pt x="4581" y="4546"/>
                  </a:cubicBezTo>
                  <a:cubicBezTo>
                    <a:pt x="5177" y="4775"/>
                    <a:pt x="5783" y="4972"/>
                    <a:pt x="6407" y="5128"/>
                  </a:cubicBezTo>
                  <a:cubicBezTo>
                    <a:pt x="6833" y="5237"/>
                    <a:pt x="7298" y="5316"/>
                    <a:pt x="7748" y="5316"/>
                  </a:cubicBezTo>
                  <a:cubicBezTo>
                    <a:pt x="8211" y="5316"/>
                    <a:pt x="8659" y="5232"/>
                    <a:pt x="9034" y="5008"/>
                  </a:cubicBezTo>
                  <a:cubicBezTo>
                    <a:pt x="9006" y="4849"/>
                    <a:pt x="8975" y="4678"/>
                    <a:pt x="8938" y="4495"/>
                  </a:cubicBezTo>
                  <a:cubicBezTo>
                    <a:pt x="8617" y="2995"/>
                    <a:pt x="7800" y="2923"/>
                    <a:pt x="7750" y="2257"/>
                  </a:cubicBezTo>
                  <a:cubicBezTo>
                    <a:pt x="7749" y="2248"/>
                    <a:pt x="7732" y="2244"/>
                    <a:pt x="7702" y="2244"/>
                  </a:cubicBezTo>
                  <a:cubicBezTo>
                    <a:pt x="7386" y="2244"/>
                    <a:pt x="5599" y="2680"/>
                    <a:pt x="5135" y="2680"/>
                  </a:cubicBezTo>
                  <a:cubicBezTo>
                    <a:pt x="5066" y="2680"/>
                    <a:pt x="5026" y="2670"/>
                    <a:pt x="5026" y="2647"/>
                  </a:cubicBezTo>
                  <a:cubicBezTo>
                    <a:pt x="5026" y="2638"/>
                    <a:pt x="5035" y="2629"/>
                    <a:pt x="5044" y="2620"/>
                  </a:cubicBezTo>
                  <a:lnTo>
                    <a:pt x="5044" y="2620"/>
                  </a:lnTo>
                  <a:cubicBezTo>
                    <a:pt x="4999" y="2626"/>
                    <a:pt x="4954" y="2629"/>
                    <a:pt x="4908" y="2629"/>
                  </a:cubicBezTo>
                  <a:cubicBezTo>
                    <a:pt x="4651" y="2629"/>
                    <a:pt x="4385" y="2537"/>
                    <a:pt x="4132" y="2413"/>
                  </a:cubicBezTo>
                  <a:cubicBezTo>
                    <a:pt x="4068" y="2381"/>
                    <a:pt x="4007" y="2349"/>
                    <a:pt x="3948" y="2317"/>
                  </a:cubicBezTo>
                  <a:lnTo>
                    <a:pt x="3944" y="2317"/>
                  </a:lnTo>
                  <a:cubicBezTo>
                    <a:pt x="3861" y="2267"/>
                    <a:pt x="3778" y="2216"/>
                    <a:pt x="3696" y="2165"/>
                  </a:cubicBezTo>
                  <a:cubicBezTo>
                    <a:pt x="2500" y="1409"/>
                    <a:pt x="1279" y="5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4835361" y="3855256"/>
              <a:ext cx="1039954" cy="531268"/>
            </a:xfrm>
            <a:custGeom>
              <a:avLst/>
              <a:gdLst/>
              <a:ahLst/>
              <a:cxnLst/>
              <a:rect l="l" t="t" r="r" b="b"/>
              <a:pathLst>
                <a:path w="8059" h="4117" extrusionOk="0">
                  <a:moveTo>
                    <a:pt x="271" y="1"/>
                  </a:moveTo>
                  <a:cubicBezTo>
                    <a:pt x="225" y="569"/>
                    <a:pt x="0" y="977"/>
                    <a:pt x="24" y="1555"/>
                  </a:cubicBezTo>
                  <a:cubicBezTo>
                    <a:pt x="28" y="1669"/>
                    <a:pt x="55" y="1849"/>
                    <a:pt x="96" y="2055"/>
                  </a:cubicBezTo>
                  <a:cubicBezTo>
                    <a:pt x="1413" y="2830"/>
                    <a:pt x="2779" y="3481"/>
                    <a:pt x="4228" y="3834"/>
                  </a:cubicBezTo>
                  <a:cubicBezTo>
                    <a:pt x="4297" y="3849"/>
                    <a:pt x="4361" y="3866"/>
                    <a:pt x="4430" y="3880"/>
                  </a:cubicBezTo>
                  <a:cubicBezTo>
                    <a:pt x="4833" y="3972"/>
                    <a:pt x="5246" y="4036"/>
                    <a:pt x="5664" y="4073"/>
                  </a:cubicBezTo>
                  <a:cubicBezTo>
                    <a:pt x="6005" y="4104"/>
                    <a:pt x="6346" y="4116"/>
                    <a:pt x="6686" y="4116"/>
                  </a:cubicBezTo>
                  <a:cubicBezTo>
                    <a:pt x="7144" y="4116"/>
                    <a:pt x="7601" y="4095"/>
                    <a:pt x="8058" y="4069"/>
                  </a:cubicBezTo>
                  <a:cubicBezTo>
                    <a:pt x="8044" y="2587"/>
                    <a:pt x="7544" y="2697"/>
                    <a:pt x="7356" y="2137"/>
                  </a:cubicBezTo>
                  <a:cubicBezTo>
                    <a:pt x="7349" y="2114"/>
                    <a:pt x="7297" y="2106"/>
                    <a:pt x="7218" y="2106"/>
                  </a:cubicBezTo>
                  <a:cubicBezTo>
                    <a:pt x="6998" y="2106"/>
                    <a:pt x="6567" y="2170"/>
                    <a:pt x="6293" y="2170"/>
                  </a:cubicBezTo>
                  <a:cubicBezTo>
                    <a:pt x="6147" y="2170"/>
                    <a:pt x="6045" y="2152"/>
                    <a:pt x="6044" y="2096"/>
                  </a:cubicBezTo>
                  <a:cubicBezTo>
                    <a:pt x="6044" y="1982"/>
                    <a:pt x="7292" y="1455"/>
                    <a:pt x="7301" y="1349"/>
                  </a:cubicBezTo>
                  <a:cubicBezTo>
                    <a:pt x="7328" y="1000"/>
                    <a:pt x="7434" y="587"/>
                    <a:pt x="7502" y="238"/>
                  </a:cubicBezTo>
                  <a:cubicBezTo>
                    <a:pt x="7506" y="228"/>
                    <a:pt x="7493" y="222"/>
                    <a:pt x="7469" y="222"/>
                  </a:cubicBezTo>
                  <a:cubicBezTo>
                    <a:pt x="7453" y="222"/>
                    <a:pt x="7432" y="224"/>
                    <a:pt x="7407" y="230"/>
                  </a:cubicBezTo>
                  <a:cubicBezTo>
                    <a:pt x="7062" y="459"/>
                    <a:pt x="6755" y="739"/>
                    <a:pt x="6484" y="1051"/>
                  </a:cubicBezTo>
                  <a:cubicBezTo>
                    <a:pt x="5898" y="1736"/>
                    <a:pt x="5337" y="2685"/>
                    <a:pt x="4451" y="2685"/>
                  </a:cubicBezTo>
                  <a:cubicBezTo>
                    <a:pt x="4431" y="2685"/>
                    <a:pt x="4410" y="2684"/>
                    <a:pt x="4389" y="2683"/>
                  </a:cubicBezTo>
                  <a:cubicBezTo>
                    <a:pt x="4316" y="2679"/>
                    <a:pt x="4242" y="2670"/>
                    <a:pt x="4168" y="2651"/>
                  </a:cubicBezTo>
                  <a:cubicBezTo>
                    <a:pt x="4105" y="2638"/>
                    <a:pt x="4041" y="2615"/>
                    <a:pt x="3976" y="2592"/>
                  </a:cubicBezTo>
                  <a:cubicBezTo>
                    <a:pt x="3582" y="2435"/>
                    <a:pt x="3247" y="2105"/>
                    <a:pt x="2926" y="1812"/>
                  </a:cubicBezTo>
                  <a:cubicBezTo>
                    <a:pt x="2137" y="1087"/>
                    <a:pt x="1243" y="454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4970209" y="4466529"/>
              <a:ext cx="843938" cy="344543"/>
            </a:xfrm>
            <a:custGeom>
              <a:avLst/>
              <a:gdLst/>
              <a:ahLst/>
              <a:cxnLst/>
              <a:rect l="l" t="t" r="r" b="b"/>
              <a:pathLst>
                <a:path w="6540" h="2670" extrusionOk="0">
                  <a:moveTo>
                    <a:pt x="606" y="1"/>
                  </a:moveTo>
                  <a:cubicBezTo>
                    <a:pt x="276" y="20"/>
                    <a:pt x="1" y="47"/>
                    <a:pt x="24" y="88"/>
                  </a:cubicBezTo>
                  <a:cubicBezTo>
                    <a:pt x="312" y="619"/>
                    <a:pt x="482" y="803"/>
                    <a:pt x="977" y="1409"/>
                  </a:cubicBezTo>
                  <a:cubicBezTo>
                    <a:pt x="1037" y="1482"/>
                    <a:pt x="1102" y="1555"/>
                    <a:pt x="1174" y="1629"/>
                  </a:cubicBezTo>
                  <a:cubicBezTo>
                    <a:pt x="2050" y="1891"/>
                    <a:pt x="2926" y="2138"/>
                    <a:pt x="3811" y="2353"/>
                  </a:cubicBezTo>
                  <a:cubicBezTo>
                    <a:pt x="3885" y="2372"/>
                    <a:pt x="3963" y="2390"/>
                    <a:pt x="4036" y="2408"/>
                  </a:cubicBezTo>
                  <a:cubicBezTo>
                    <a:pt x="4435" y="2500"/>
                    <a:pt x="4834" y="2592"/>
                    <a:pt x="5233" y="2670"/>
                  </a:cubicBezTo>
                  <a:cubicBezTo>
                    <a:pt x="5682" y="2221"/>
                    <a:pt x="6182" y="1643"/>
                    <a:pt x="6540" y="1015"/>
                  </a:cubicBezTo>
                  <a:cubicBezTo>
                    <a:pt x="6428" y="1010"/>
                    <a:pt x="6314" y="1006"/>
                    <a:pt x="6201" y="1006"/>
                  </a:cubicBezTo>
                  <a:cubicBezTo>
                    <a:pt x="6087" y="1006"/>
                    <a:pt x="5974" y="1010"/>
                    <a:pt x="5862" y="1019"/>
                  </a:cubicBezTo>
                  <a:cubicBezTo>
                    <a:pt x="5467" y="1051"/>
                    <a:pt x="5077" y="1138"/>
                    <a:pt x="4679" y="1184"/>
                  </a:cubicBezTo>
                  <a:cubicBezTo>
                    <a:pt x="4475" y="1206"/>
                    <a:pt x="4268" y="1217"/>
                    <a:pt x="4061" y="1217"/>
                  </a:cubicBezTo>
                  <a:cubicBezTo>
                    <a:pt x="3973" y="1217"/>
                    <a:pt x="3885" y="1215"/>
                    <a:pt x="3798" y="1212"/>
                  </a:cubicBezTo>
                  <a:cubicBezTo>
                    <a:pt x="3733" y="1207"/>
                    <a:pt x="3665" y="1203"/>
                    <a:pt x="3596" y="1193"/>
                  </a:cubicBezTo>
                  <a:cubicBezTo>
                    <a:pt x="2761" y="1120"/>
                    <a:pt x="1940" y="854"/>
                    <a:pt x="1225" y="414"/>
                  </a:cubicBezTo>
                  <a:cubicBezTo>
                    <a:pt x="1015" y="280"/>
                    <a:pt x="812" y="138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8" name="Google Shape;2148;p24"/>
          <p:cNvGrpSpPr/>
          <p:nvPr/>
        </p:nvGrpSpPr>
        <p:grpSpPr>
          <a:xfrm rot="-9476671" flipH="1">
            <a:off x="-1592452" y="3099883"/>
            <a:ext cx="3695061" cy="3510031"/>
            <a:chOff x="-1088989" y="-1308882"/>
            <a:chExt cx="2960971" cy="2812491"/>
          </a:xfrm>
        </p:grpSpPr>
        <p:sp>
          <p:nvSpPr>
            <p:cNvPr id="2149" name="Google Shape;2149;p24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avLst/>
              <a:gdLst/>
              <a:ahLst/>
              <a:cxnLst/>
              <a:rect l="l" t="t" r="r" b="b"/>
              <a:pathLst>
                <a:path w="16231" h="19554" extrusionOk="0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avLst/>
              <a:gdLst/>
              <a:ahLst/>
              <a:cxnLst/>
              <a:rect l="l" t="t" r="r" b="b"/>
              <a:pathLst>
                <a:path w="5968" h="6116" extrusionOk="0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avLst/>
              <a:gdLst/>
              <a:ahLst/>
              <a:cxnLst/>
              <a:rect l="l" t="t" r="r" b="b"/>
              <a:pathLst>
                <a:path w="3647" h="2193" extrusionOk="0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avLst/>
              <a:gdLst/>
              <a:ahLst/>
              <a:cxnLst/>
              <a:rect l="l" t="t" r="r" b="b"/>
              <a:pathLst>
                <a:path w="2138" h="3870" extrusionOk="0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avLst/>
              <a:gdLst/>
              <a:ahLst/>
              <a:cxnLst/>
              <a:rect l="l" t="t" r="r" b="b"/>
              <a:pathLst>
                <a:path w="4141" h="4115" extrusionOk="0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avLst/>
              <a:gdLst/>
              <a:ahLst/>
              <a:cxnLst/>
              <a:rect l="l" t="t" r="r" b="b"/>
              <a:pathLst>
                <a:path w="4657" h="2426" extrusionOk="0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avLst/>
              <a:gdLst/>
              <a:ahLst/>
              <a:cxnLst/>
              <a:rect l="l" t="t" r="r" b="b"/>
              <a:pathLst>
                <a:path w="3890" h="4142" extrusionOk="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avLst/>
              <a:gdLst/>
              <a:ahLst/>
              <a:cxnLst/>
              <a:rect l="l" t="t" r="r" b="b"/>
              <a:pathLst>
                <a:path w="3432" h="4827" extrusionOk="0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7" name="Google Shape;2157;p24"/>
          <p:cNvGrpSpPr/>
          <p:nvPr/>
        </p:nvGrpSpPr>
        <p:grpSpPr>
          <a:xfrm rot="1583745" flipH="1">
            <a:off x="1784127" y="1655506"/>
            <a:ext cx="334814" cy="297711"/>
            <a:chOff x="8754261" y="3542174"/>
            <a:chExt cx="202956" cy="180465"/>
          </a:xfrm>
        </p:grpSpPr>
        <p:sp>
          <p:nvSpPr>
            <p:cNvPr id="2158" name="Google Shape;2158;p24"/>
            <p:cNvSpPr/>
            <p:nvPr/>
          </p:nvSpPr>
          <p:spPr>
            <a:xfrm>
              <a:off x="8754261" y="3542174"/>
              <a:ext cx="202956" cy="180465"/>
            </a:xfrm>
            <a:custGeom>
              <a:avLst/>
              <a:gdLst/>
              <a:ahLst/>
              <a:cxnLst/>
              <a:rect l="l" t="t" r="r" b="b"/>
              <a:pathLst>
                <a:path w="6461" h="5745" extrusionOk="0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8802073" y="3578205"/>
              <a:ext cx="116352" cy="96908"/>
            </a:xfrm>
            <a:custGeom>
              <a:avLst/>
              <a:gdLst/>
              <a:ahLst/>
              <a:cxnLst/>
              <a:rect l="l" t="t" r="r" b="b"/>
              <a:pathLst>
                <a:path w="3704" h="3085" extrusionOk="0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0" name="Google Shape;2160;p24"/>
          <p:cNvSpPr txBox="1">
            <a:spLocks noGrp="1"/>
          </p:cNvSpPr>
          <p:nvPr>
            <p:ph type="subTitle" idx="1"/>
          </p:nvPr>
        </p:nvSpPr>
        <p:spPr>
          <a:xfrm>
            <a:off x="3544275" y="1209350"/>
            <a:ext cx="4880100" cy="23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1" name="Google Shape;2161;p24"/>
          <p:cNvSpPr txBox="1">
            <a:spLocks noGrp="1"/>
          </p:cNvSpPr>
          <p:nvPr>
            <p:ph type="title"/>
          </p:nvPr>
        </p:nvSpPr>
        <p:spPr>
          <a:xfrm>
            <a:off x="3543800" y="540000"/>
            <a:ext cx="4880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162" name="Google Shape;2162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249663" y="-12188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" name="Google Shape;2163;p2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50475" y="211340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CUSTOM_10_1"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28"/>
          <p:cNvSpPr/>
          <p:nvPr/>
        </p:nvSpPr>
        <p:spPr>
          <a:xfrm rot="1997029">
            <a:off x="-2785548" y="-926600"/>
            <a:ext cx="4453541" cy="6357453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8"/>
          <p:cNvSpPr/>
          <p:nvPr/>
        </p:nvSpPr>
        <p:spPr>
          <a:xfrm rot="-9900132">
            <a:off x="7514613" y="-745752"/>
            <a:ext cx="4453549" cy="6357513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4" name="Google Shape;2384;p28"/>
          <p:cNvGrpSpPr/>
          <p:nvPr/>
        </p:nvGrpSpPr>
        <p:grpSpPr>
          <a:xfrm>
            <a:off x="8008025" y="3241763"/>
            <a:ext cx="957065" cy="1361735"/>
            <a:chOff x="-56150" y="3241775"/>
            <a:chExt cx="957065" cy="1361735"/>
          </a:xfrm>
        </p:grpSpPr>
        <p:sp>
          <p:nvSpPr>
            <p:cNvPr id="2385" name="Google Shape;2385;p28"/>
            <p:cNvSpPr/>
            <p:nvPr/>
          </p:nvSpPr>
          <p:spPr>
            <a:xfrm>
              <a:off x="112024" y="3241775"/>
              <a:ext cx="220910" cy="905068"/>
            </a:xfrm>
            <a:custGeom>
              <a:avLst/>
              <a:gdLst/>
              <a:ahLst/>
              <a:cxnLst/>
              <a:rect l="l" t="t" r="r" b="b"/>
              <a:pathLst>
                <a:path w="4206" h="17232" extrusionOk="0">
                  <a:moveTo>
                    <a:pt x="2669" y="0"/>
                  </a:moveTo>
                  <a:cubicBezTo>
                    <a:pt x="2563" y="0"/>
                    <a:pt x="2458" y="75"/>
                    <a:pt x="2458" y="208"/>
                  </a:cubicBezTo>
                  <a:cubicBezTo>
                    <a:pt x="2462" y="1626"/>
                    <a:pt x="2293" y="3965"/>
                    <a:pt x="1440" y="6937"/>
                  </a:cubicBezTo>
                  <a:cubicBezTo>
                    <a:pt x="0" y="11958"/>
                    <a:pt x="1197" y="17048"/>
                    <a:pt x="1197" y="17048"/>
                  </a:cubicBezTo>
                  <a:lnTo>
                    <a:pt x="4081" y="17232"/>
                  </a:lnTo>
                  <a:cubicBezTo>
                    <a:pt x="4081" y="17232"/>
                    <a:pt x="3853" y="9147"/>
                    <a:pt x="4063" y="6482"/>
                  </a:cubicBezTo>
                  <a:cubicBezTo>
                    <a:pt x="4206" y="4712"/>
                    <a:pt x="3412" y="1864"/>
                    <a:pt x="2866" y="145"/>
                  </a:cubicBezTo>
                  <a:cubicBezTo>
                    <a:pt x="2834" y="46"/>
                    <a:pt x="2751" y="0"/>
                    <a:pt x="2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171059" y="3616673"/>
              <a:ext cx="151790" cy="83616"/>
            </a:xfrm>
            <a:custGeom>
              <a:avLst/>
              <a:gdLst/>
              <a:ahLst/>
              <a:cxnLst/>
              <a:rect l="l" t="t" r="r" b="b"/>
              <a:pathLst>
                <a:path w="2890" h="1592" extrusionOk="0">
                  <a:moveTo>
                    <a:pt x="261" y="0"/>
                  </a:moveTo>
                  <a:cubicBezTo>
                    <a:pt x="160" y="371"/>
                    <a:pt x="73" y="739"/>
                    <a:pt x="0" y="1105"/>
                  </a:cubicBezTo>
                  <a:cubicBezTo>
                    <a:pt x="591" y="1229"/>
                    <a:pt x="1183" y="1376"/>
                    <a:pt x="1779" y="1472"/>
                  </a:cubicBezTo>
                  <a:cubicBezTo>
                    <a:pt x="2119" y="1527"/>
                    <a:pt x="2490" y="1582"/>
                    <a:pt x="2856" y="1592"/>
                  </a:cubicBezTo>
                  <a:cubicBezTo>
                    <a:pt x="2866" y="1128"/>
                    <a:pt x="2875" y="697"/>
                    <a:pt x="2889" y="312"/>
                  </a:cubicBezTo>
                  <a:cubicBezTo>
                    <a:pt x="2013" y="229"/>
                    <a:pt x="1137" y="110"/>
                    <a:pt x="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224001" y="3241775"/>
              <a:ext cx="92755" cy="220069"/>
            </a:xfrm>
            <a:custGeom>
              <a:avLst/>
              <a:gdLst/>
              <a:ahLst/>
              <a:cxnLst/>
              <a:rect l="l" t="t" r="r" b="b"/>
              <a:pathLst>
                <a:path w="1766" h="4190" extrusionOk="0">
                  <a:moveTo>
                    <a:pt x="537" y="0"/>
                  </a:moveTo>
                  <a:cubicBezTo>
                    <a:pt x="431" y="0"/>
                    <a:pt x="326" y="75"/>
                    <a:pt x="326" y="208"/>
                  </a:cubicBezTo>
                  <a:cubicBezTo>
                    <a:pt x="326" y="1098"/>
                    <a:pt x="262" y="2350"/>
                    <a:pt x="0" y="3891"/>
                  </a:cubicBezTo>
                  <a:cubicBezTo>
                    <a:pt x="60" y="3904"/>
                    <a:pt x="115" y="3914"/>
                    <a:pt x="175" y="3923"/>
                  </a:cubicBezTo>
                  <a:cubicBezTo>
                    <a:pt x="702" y="4020"/>
                    <a:pt x="1234" y="4111"/>
                    <a:pt x="1766" y="4189"/>
                  </a:cubicBezTo>
                  <a:cubicBezTo>
                    <a:pt x="1518" y="2763"/>
                    <a:pt x="1078" y="1227"/>
                    <a:pt x="734" y="145"/>
                  </a:cubicBezTo>
                  <a:cubicBezTo>
                    <a:pt x="702" y="46"/>
                    <a:pt x="619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194378" y="3481273"/>
              <a:ext cx="133039" cy="115917"/>
            </a:xfrm>
            <a:custGeom>
              <a:avLst/>
              <a:gdLst/>
              <a:ahLst/>
              <a:cxnLst/>
              <a:rect l="l" t="t" r="r" b="b"/>
              <a:pathLst>
                <a:path w="2533" h="2207" extrusionOk="0">
                  <a:moveTo>
                    <a:pt x="445" y="0"/>
                  </a:moveTo>
                  <a:cubicBezTo>
                    <a:pt x="327" y="601"/>
                    <a:pt x="179" y="1243"/>
                    <a:pt x="1" y="1918"/>
                  </a:cubicBezTo>
                  <a:cubicBezTo>
                    <a:pt x="822" y="2023"/>
                    <a:pt x="1647" y="2129"/>
                    <a:pt x="2477" y="2206"/>
                  </a:cubicBezTo>
                  <a:cubicBezTo>
                    <a:pt x="2482" y="2106"/>
                    <a:pt x="2490" y="2009"/>
                    <a:pt x="2495" y="1922"/>
                  </a:cubicBezTo>
                  <a:cubicBezTo>
                    <a:pt x="2532" y="1454"/>
                    <a:pt x="2505" y="913"/>
                    <a:pt x="2431" y="335"/>
                  </a:cubicBezTo>
                  <a:cubicBezTo>
                    <a:pt x="2206" y="299"/>
                    <a:pt x="1977" y="262"/>
                    <a:pt x="1752" y="230"/>
                  </a:cubicBezTo>
                  <a:cubicBezTo>
                    <a:pt x="1317" y="157"/>
                    <a:pt x="881" y="79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156825" y="3709847"/>
              <a:ext cx="164028" cy="75948"/>
            </a:xfrm>
            <a:custGeom>
              <a:avLst/>
              <a:gdLst/>
              <a:ahLst/>
              <a:cxnLst/>
              <a:rect l="l" t="t" r="r" b="b"/>
              <a:pathLst>
                <a:path w="3123" h="1446" extrusionOk="0">
                  <a:moveTo>
                    <a:pt x="147" y="0"/>
                  </a:moveTo>
                  <a:cubicBezTo>
                    <a:pt x="87" y="377"/>
                    <a:pt x="37" y="749"/>
                    <a:pt x="0" y="1115"/>
                  </a:cubicBezTo>
                  <a:cubicBezTo>
                    <a:pt x="1036" y="1244"/>
                    <a:pt x="2077" y="1372"/>
                    <a:pt x="3118" y="1445"/>
                  </a:cubicBezTo>
                  <a:cubicBezTo>
                    <a:pt x="3118" y="1120"/>
                    <a:pt x="3123" y="804"/>
                    <a:pt x="3123" y="491"/>
                  </a:cubicBezTo>
                  <a:cubicBezTo>
                    <a:pt x="2761" y="482"/>
                    <a:pt x="2399" y="436"/>
                    <a:pt x="2054" y="385"/>
                  </a:cubicBezTo>
                  <a:cubicBezTo>
                    <a:pt x="1412" y="294"/>
                    <a:pt x="784" y="138"/>
                    <a:pt x="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150523" y="3804070"/>
              <a:ext cx="170856" cy="86977"/>
            </a:xfrm>
            <a:custGeom>
              <a:avLst/>
              <a:gdLst/>
              <a:ahLst/>
              <a:cxnLst/>
              <a:rect l="l" t="t" r="r" b="b"/>
              <a:pathLst>
                <a:path w="3253" h="1656" extrusionOk="0">
                  <a:moveTo>
                    <a:pt x="61" y="0"/>
                  </a:moveTo>
                  <a:cubicBezTo>
                    <a:pt x="19" y="551"/>
                    <a:pt x="0" y="1087"/>
                    <a:pt x="0" y="1591"/>
                  </a:cubicBezTo>
                  <a:cubicBezTo>
                    <a:pt x="1083" y="1637"/>
                    <a:pt x="2170" y="1656"/>
                    <a:pt x="3253" y="1656"/>
                  </a:cubicBezTo>
                  <a:cubicBezTo>
                    <a:pt x="3247" y="1220"/>
                    <a:pt x="3243" y="780"/>
                    <a:pt x="3243" y="339"/>
                  </a:cubicBezTo>
                  <a:cubicBezTo>
                    <a:pt x="2180" y="261"/>
                    <a:pt x="1120" y="128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151048" y="3923714"/>
              <a:ext cx="172011" cy="93070"/>
            </a:xfrm>
            <a:custGeom>
              <a:avLst/>
              <a:gdLst/>
              <a:ahLst/>
              <a:cxnLst/>
              <a:rect l="l" t="t" r="r" b="b"/>
              <a:pathLst>
                <a:path w="3275" h="1772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648"/>
                    <a:pt x="55" y="1244"/>
                    <a:pt x="110" y="1771"/>
                  </a:cubicBezTo>
                  <a:cubicBezTo>
                    <a:pt x="128" y="1767"/>
                    <a:pt x="147" y="1762"/>
                    <a:pt x="165" y="1762"/>
                  </a:cubicBezTo>
                  <a:cubicBezTo>
                    <a:pt x="1207" y="1702"/>
                    <a:pt x="2242" y="1592"/>
                    <a:pt x="3275" y="1431"/>
                  </a:cubicBezTo>
                  <a:cubicBezTo>
                    <a:pt x="3265" y="1001"/>
                    <a:pt x="3260" y="542"/>
                    <a:pt x="3252" y="66"/>
                  </a:cubicBezTo>
                  <a:cubicBezTo>
                    <a:pt x="2170" y="61"/>
                    <a:pt x="1082" y="4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160607" y="4035007"/>
              <a:ext cx="165814" cy="111820"/>
            </a:xfrm>
            <a:custGeom>
              <a:avLst/>
              <a:gdLst/>
              <a:ahLst/>
              <a:cxnLst/>
              <a:rect l="l" t="t" r="r" b="b"/>
              <a:pathLst>
                <a:path w="3157" h="2129" extrusionOk="0">
                  <a:moveTo>
                    <a:pt x="3106" y="0"/>
                  </a:moveTo>
                  <a:cubicBezTo>
                    <a:pt x="2079" y="157"/>
                    <a:pt x="1042" y="267"/>
                    <a:pt x="1" y="326"/>
                  </a:cubicBezTo>
                  <a:cubicBezTo>
                    <a:pt x="130" y="1335"/>
                    <a:pt x="272" y="1945"/>
                    <a:pt x="272" y="1945"/>
                  </a:cubicBezTo>
                  <a:lnTo>
                    <a:pt x="3156" y="2129"/>
                  </a:lnTo>
                  <a:cubicBezTo>
                    <a:pt x="3156" y="2129"/>
                    <a:pt x="3129" y="1262"/>
                    <a:pt x="3106" y="0"/>
                  </a:cubicBezTo>
                  <a:close/>
                </a:path>
              </a:pathLst>
            </a:custGeom>
            <a:solidFill>
              <a:srgbClr val="264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484140" y="3310893"/>
              <a:ext cx="205468" cy="842671"/>
            </a:xfrm>
            <a:custGeom>
              <a:avLst/>
              <a:gdLst/>
              <a:ahLst/>
              <a:cxnLst/>
              <a:rect l="l" t="t" r="r" b="b"/>
              <a:pathLst>
                <a:path w="3912" h="16044" extrusionOk="0">
                  <a:moveTo>
                    <a:pt x="2481" y="1"/>
                  </a:moveTo>
                  <a:cubicBezTo>
                    <a:pt x="2383" y="1"/>
                    <a:pt x="2284" y="71"/>
                    <a:pt x="2284" y="195"/>
                  </a:cubicBezTo>
                  <a:cubicBezTo>
                    <a:pt x="2288" y="1511"/>
                    <a:pt x="2133" y="3689"/>
                    <a:pt x="1340" y="6459"/>
                  </a:cubicBezTo>
                  <a:cubicBezTo>
                    <a:pt x="0" y="11137"/>
                    <a:pt x="1115" y="15874"/>
                    <a:pt x="1115" y="15874"/>
                  </a:cubicBezTo>
                  <a:lnTo>
                    <a:pt x="3797" y="16044"/>
                  </a:lnTo>
                  <a:cubicBezTo>
                    <a:pt x="3797" y="16044"/>
                    <a:pt x="3582" y="8519"/>
                    <a:pt x="3780" y="6038"/>
                  </a:cubicBezTo>
                  <a:cubicBezTo>
                    <a:pt x="3912" y="4387"/>
                    <a:pt x="3174" y="1735"/>
                    <a:pt x="2665" y="135"/>
                  </a:cubicBezTo>
                  <a:cubicBezTo>
                    <a:pt x="2635" y="43"/>
                    <a:pt x="2558" y="1"/>
                    <a:pt x="2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600739" y="3310893"/>
              <a:ext cx="43856" cy="90916"/>
            </a:xfrm>
            <a:custGeom>
              <a:avLst/>
              <a:gdLst/>
              <a:ahLst/>
              <a:cxnLst/>
              <a:rect l="l" t="t" r="r" b="b"/>
              <a:pathLst>
                <a:path w="835" h="1731" extrusionOk="0">
                  <a:moveTo>
                    <a:pt x="261" y="1"/>
                  </a:moveTo>
                  <a:cubicBezTo>
                    <a:pt x="163" y="1"/>
                    <a:pt x="64" y="71"/>
                    <a:pt x="64" y="195"/>
                  </a:cubicBezTo>
                  <a:cubicBezTo>
                    <a:pt x="68" y="622"/>
                    <a:pt x="51" y="1136"/>
                    <a:pt x="0" y="1731"/>
                  </a:cubicBezTo>
                  <a:cubicBezTo>
                    <a:pt x="280" y="1635"/>
                    <a:pt x="559" y="1538"/>
                    <a:pt x="834" y="1438"/>
                  </a:cubicBezTo>
                  <a:cubicBezTo>
                    <a:pt x="701" y="961"/>
                    <a:pt x="569" y="516"/>
                    <a:pt x="445" y="135"/>
                  </a:cubicBezTo>
                  <a:cubicBezTo>
                    <a:pt x="415" y="43"/>
                    <a:pt x="338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588186" y="3417932"/>
              <a:ext cx="79046" cy="83826"/>
            </a:xfrm>
            <a:custGeom>
              <a:avLst/>
              <a:gdLst/>
              <a:ahLst/>
              <a:cxnLst/>
              <a:rect l="l" t="t" r="r" b="b"/>
              <a:pathLst>
                <a:path w="1505" h="1596" extrusionOk="0">
                  <a:moveTo>
                    <a:pt x="1234" y="0"/>
                  </a:moveTo>
                  <a:cubicBezTo>
                    <a:pt x="881" y="129"/>
                    <a:pt x="527" y="258"/>
                    <a:pt x="175" y="385"/>
                  </a:cubicBezTo>
                  <a:cubicBezTo>
                    <a:pt x="129" y="762"/>
                    <a:pt x="74" y="1170"/>
                    <a:pt x="0" y="1596"/>
                  </a:cubicBezTo>
                  <a:cubicBezTo>
                    <a:pt x="500" y="1441"/>
                    <a:pt x="1005" y="1289"/>
                    <a:pt x="1505" y="1143"/>
                  </a:cubicBezTo>
                  <a:cubicBezTo>
                    <a:pt x="1422" y="757"/>
                    <a:pt x="1335" y="372"/>
                    <a:pt x="1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563133" y="3510685"/>
              <a:ext cx="120014" cy="107461"/>
            </a:xfrm>
            <a:custGeom>
              <a:avLst/>
              <a:gdLst/>
              <a:ahLst/>
              <a:cxnLst/>
              <a:rect l="l" t="t" r="r" b="b"/>
              <a:pathLst>
                <a:path w="2285" h="2046" extrusionOk="0">
                  <a:moveTo>
                    <a:pt x="2105" y="1"/>
                  </a:moveTo>
                  <a:cubicBezTo>
                    <a:pt x="1518" y="174"/>
                    <a:pt x="932" y="353"/>
                    <a:pt x="350" y="537"/>
                  </a:cubicBezTo>
                  <a:cubicBezTo>
                    <a:pt x="253" y="1013"/>
                    <a:pt x="138" y="1518"/>
                    <a:pt x="1" y="2046"/>
                  </a:cubicBezTo>
                  <a:cubicBezTo>
                    <a:pt x="189" y="1995"/>
                    <a:pt x="377" y="1949"/>
                    <a:pt x="564" y="1904"/>
                  </a:cubicBezTo>
                  <a:cubicBezTo>
                    <a:pt x="1133" y="1752"/>
                    <a:pt x="1707" y="1601"/>
                    <a:pt x="2284" y="1453"/>
                  </a:cubicBezTo>
                  <a:cubicBezTo>
                    <a:pt x="2257" y="1000"/>
                    <a:pt x="2193" y="509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533984" y="3621453"/>
              <a:ext cx="149164" cy="119541"/>
            </a:xfrm>
            <a:custGeom>
              <a:avLst/>
              <a:gdLst/>
              <a:ahLst/>
              <a:cxnLst/>
              <a:rect l="l" t="t" r="r" b="b"/>
              <a:pathLst>
                <a:path w="2840" h="2276" extrusionOk="0">
                  <a:moveTo>
                    <a:pt x="2839" y="0"/>
                  </a:moveTo>
                  <a:cubicBezTo>
                    <a:pt x="2014" y="216"/>
                    <a:pt x="1189" y="436"/>
                    <a:pt x="363" y="643"/>
                  </a:cubicBezTo>
                  <a:cubicBezTo>
                    <a:pt x="211" y="1188"/>
                    <a:pt x="92" y="1734"/>
                    <a:pt x="1" y="2275"/>
                  </a:cubicBezTo>
                  <a:cubicBezTo>
                    <a:pt x="194" y="2261"/>
                    <a:pt x="391" y="2248"/>
                    <a:pt x="583" y="2234"/>
                  </a:cubicBezTo>
                  <a:cubicBezTo>
                    <a:pt x="1307" y="2184"/>
                    <a:pt x="2033" y="2138"/>
                    <a:pt x="2757" y="2110"/>
                  </a:cubicBezTo>
                  <a:cubicBezTo>
                    <a:pt x="2770" y="1312"/>
                    <a:pt x="2793" y="616"/>
                    <a:pt x="2831" y="125"/>
                  </a:cubicBezTo>
                  <a:cubicBezTo>
                    <a:pt x="2835" y="83"/>
                    <a:pt x="2835" y="42"/>
                    <a:pt x="2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521483" y="3765519"/>
              <a:ext cx="157095" cy="111768"/>
            </a:xfrm>
            <a:custGeom>
              <a:avLst/>
              <a:gdLst/>
              <a:ahLst/>
              <a:cxnLst/>
              <a:rect l="l" t="t" r="r" b="b"/>
              <a:pathLst>
                <a:path w="2991" h="2128" extrusionOk="0">
                  <a:moveTo>
                    <a:pt x="2991" y="0"/>
                  </a:moveTo>
                  <a:cubicBezTo>
                    <a:pt x="2041" y="41"/>
                    <a:pt x="1088" y="106"/>
                    <a:pt x="142" y="174"/>
                  </a:cubicBezTo>
                  <a:cubicBezTo>
                    <a:pt x="74" y="688"/>
                    <a:pt x="28" y="1188"/>
                    <a:pt x="0" y="1670"/>
                  </a:cubicBezTo>
                  <a:cubicBezTo>
                    <a:pt x="362" y="1734"/>
                    <a:pt x="724" y="1793"/>
                    <a:pt x="1088" y="1848"/>
                  </a:cubicBezTo>
                  <a:cubicBezTo>
                    <a:pt x="1720" y="1945"/>
                    <a:pt x="2358" y="2032"/>
                    <a:pt x="2991" y="2128"/>
                  </a:cubicBezTo>
                  <a:cubicBezTo>
                    <a:pt x="2986" y="1403"/>
                    <a:pt x="2986" y="679"/>
                    <a:pt x="2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519803" y="3886897"/>
              <a:ext cx="159721" cy="72796"/>
            </a:xfrm>
            <a:custGeom>
              <a:avLst/>
              <a:gdLst/>
              <a:ahLst/>
              <a:cxnLst/>
              <a:rect l="l" t="t" r="r" b="b"/>
              <a:pathLst>
                <a:path w="3041" h="1386" extrusionOk="0">
                  <a:moveTo>
                    <a:pt x="9" y="0"/>
                  </a:moveTo>
                  <a:cubicBezTo>
                    <a:pt x="0" y="386"/>
                    <a:pt x="0" y="757"/>
                    <a:pt x="9" y="1110"/>
                  </a:cubicBezTo>
                  <a:cubicBezTo>
                    <a:pt x="39" y="1099"/>
                    <a:pt x="69" y="1091"/>
                    <a:pt x="100" y="1091"/>
                  </a:cubicBezTo>
                  <a:cubicBezTo>
                    <a:pt x="108" y="1091"/>
                    <a:pt x="116" y="1091"/>
                    <a:pt x="123" y="1092"/>
                  </a:cubicBezTo>
                  <a:cubicBezTo>
                    <a:pt x="1096" y="1207"/>
                    <a:pt x="2068" y="1298"/>
                    <a:pt x="3040" y="1385"/>
                  </a:cubicBezTo>
                  <a:cubicBezTo>
                    <a:pt x="3036" y="1082"/>
                    <a:pt x="3031" y="775"/>
                    <a:pt x="3031" y="459"/>
                  </a:cubicBezTo>
                  <a:cubicBezTo>
                    <a:pt x="2022" y="303"/>
                    <a:pt x="1014" y="17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538553" y="3988263"/>
              <a:ext cx="187926" cy="205310"/>
            </a:xfrm>
            <a:custGeom>
              <a:avLst/>
              <a:gdLst/>
              <a:ahLst/>
              <a:cxnLst/>
              <a:rect l="l" t="t" r="r" b="b"/>
              <a:pathLst>
                <a:path w="3578" h="3909" extrusionOk="0">
                  <a:moveTo>
                    <a:pt x="1" y="1"/>
                  </a:moveTo>
                  <a:cubicBezTo>
                    <a:pt x="115" y="2211"/>
                    <a:pt x="469" y="3711"/>
                    <a:pt x="469" y="3711"/>
                  </a:cubicBezTo>
                  <a:lnTo>
                    <a:pt x="3578" y="3908"/>
                  </a:lnTo>
                  <a:cubicBezTo>
                    <a:pt x="3578" y="3908"/>
                    <a:pt x="3536" y="2367"/>
                    <a:pt x="3504" y="367"/>
                  </a:cubicBezTo>
                  <a:cubicBezTo>
                    <a:pt x="2372" y="263"/>
                    <a:pt x="1239" y="162"/>
                    <a:pt x="107" y="28"/>
                  </a:cubicBezTo>
                  <a:cubicBezTo>
                    <a:pt x="69" y="24"/>
                    <a:pt x="37" y="1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4565" y="3512681"/>
              <a:ext cx="208672" cy="694137"/>
            </a:xfrm>
            <a:custGeom>
              <a:avLst/>
              <a:gdLst/>
              <a:ahLst/>
              <a:cxnLst/>
              <a:rect l="l" t="t" r="r" b="b"/>
              <a:pathLst>
                <a:path w="3973" h="13216" extrusionOk="0">
                  <a:moveTo>
                    <a:pt x="2284" y="1"/>
                  </a:moveTo>
                  <a:cubicBezTo>
                    <a:pt x="2199" y="1"/>
                    <a:pt x="2115" y="62"/>
                    <a:pt x="2115" y="168"/>
                  </a:cubicBezTo>
                  <a:cubicBezTo>
                    <a:pt x="2124" y="1242"/>
                    <a:pt x="1996" y="3218"/>
                    <a:pt x="1216" y="5892"/>
                  </a:cubicBezTo>
                  <a:cubicBezTo>
                    <a:pt x="0" y="10070"/>
                    <a:pt x="1592" y="13215"/>
                    <a:pt x="1592" y="13215"/>
                  </a:cubicBezTo>
                  <a:lnTo>
                    <a:pt x="3569" y="12972"/>
                  </a:lnTo>
                  <a:cubicBezTo>
                    <a:pt x="3569" y="12972"/>
                    <a:pt x="2569" y="8817"/>
                    <a:pt x="3380" y="6231"/>
                  </a:cubicBezTo>
                  <a:cubicBezTo>
                    <a:pt x="3972" y="4351"/>
                    <a:pt x="3009" y="1517"/>
                    <a:pt x="2436" y="105"/>
                  </a:cubicBezTo>
                  <a:cubicBezTo>
                    <a:pt x="2407" y="33"/>
                    <a:pt x="2345" y="1"/>
                    <a:pt x="2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84556" y="3650865"/>
              <a:ext cx="104782" cy="111348"/>
            </a:xfrm>
            <a:custGeom>
              <a:avLst/>
              <a:gdLst/>
              <a:ahLst/>
              <a:cxnLst/>
              <a:rect l="l" t="t" r="r" b="b"/>
              <a:pathLst>
                <a:path w="1995" h="2120" extrusionOk="0">
                  <a:moveTo>
                    <a:pt x="1738" y="1"/>
                  </a:moveTo>
                  <a:cubicBezTo>
                    <a:pt x="1734" y="1"/>
                    <a:pt x="1724" y="5"/>
                    <a:pt x="1720" y="5"/>
                  </a:cubicBezTo>
                  <a:cubicBezTo>
                    <a:pt x="1248" y="206"/>
                    <a:pt x="780" y="408"/>
                    <a:pt x="312" y="615"/>
                  </a:cubicBezTo>
                  <a:cubicBezTo>
                    <a:pt x="234" y="1083"/>
                    <a:pt x="128" y="1582"/>
                    <a:pt x="1" y="2119"/>
                  </a:cubicBezTo>
                  <a:cubicBezTo>
                    <a:pt x="665" y="1880"/>
                    <a:pt x="1330" y="1642"/>
                    <a:pt x="1995" y="1408"/>
                  </a:cubicBezTo>
                  <a:cubicBezTo>
                    <a:pt x="1940" y="936"/>
                    <a:pt x="1853" y="458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106247" y="3512681"/>
              <a:ext cx="62397" cy="137031"/>
            </a:xfrm>
            <a:custGeom>
              <a:avLst/>
              <a:gdLst/>
              <a:ahLst/>
              <a:cxnLst/>
              <a:rect l="l" t="t" r="r" b="b"/>
              <a:pathLst>
                <a:path w="1188" h="2609" extrusionOk="0">
                  <a:moveTo>
                    <a:pt x="348" y="1"/>
                  </a:moveTo>
                  <a:cubicBezTo>
                    <a:pt x="263" y="1"/>
                    <a:pt x="179" y="62"/>
                    <a:pt x="179" y="168"/>
                  </a:cubicBezTo>
                  <a:cubicBezTo>
                    <a:pt x="183" y="737"/>
                    <a:pt x="151" y="1563"/>
                    <a:pt x="0" y="2608"/>
                  </a:cubicBezTo>
                  <a:cubicBezTo>
                    <a:pt x="326" y="2471"/>
                    <a:pt x="646" y="2329"/>
                    <a:pt x="972" y="2191"/>
                  </a:cubicBezTo>
                  <a:cubicBezTo>
                    <a:pt x="1046" y="2158"/>
                    <a:pt x="1114" y="2131"/>
                    <a:pt x="1188" y="2099"/>
                  </a:cubicBezTo>
                  <a:cubicBezTo>
                    <a:pt x="968" y="1324"/>
                    <a:pt x="711" y="617"/>
                    <a:pt x="500" y="105"/>
                  </a:cubicBezTo>
                  <a:cubicBezTo>
                    <a:pt x="471" y="33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56351" y="3754385"/>
              <a:ext cx="136401" cy="116652"/>
            </a:xfrm>
            <a:custGeom>
              <a:avLst/>
              <a:gdLst/>
              <a:ahLst/>
              <a:cxnLst/>
              <a:rect l="l" t="t" r="r" b="b"/>
              <a:pathLst>
                <a:path w="2597" h="2221" extrusionOk="0">
                  <a:moveTo>
                    <a:pt x="2574" y="1"/>
                  </a:moveTo>
                  <a:lnTo>
                    <a:pt x="2574" y="1"/>
                  </a:lnTo>
                  <a:cubicBezTo>
                    <a:pt x="1840" y="258"/>
                    <a:pt x="1105" y="524"/>
                    <a:pt x="372" y="790"/>
                  </a:cubicBezTo>
                  <a:cubicBezTo>
                    <a:pt x="326" y="955"/>
                    <a:pt x="280" y="1120"/>
                    <a:pt x="230" y="1290"/>
                  </a:cubicBezTo>
                  <a:cubicBezTo>
                    <a:pt x="138" y="1607"/>
                    <a:pt x="65" y="1918"/>
                    <a:pt x="0" y="2221"/>
                  </a:cubicBezTo>
                  <a:cubicBezTo>
                    <a:pt x="785" y="2079"/>
                    <a:pt x="1573" y="1950"/>
                    <a:pt x="2354" y="1789"/>
                  </a:cubicBezTo>
                  <a:cubicBezTo>
                    <a:pt x="2367" y="1734"/>
                    <a:pt x="2381" y="1679"/>
                    <a:pt x="2394" y="1629"/>
                  </a:cubicBezTo>
                  <a:cubicBezTo>
                    <a:pt x="2551" y="1139"/>
                    <a:pt x="2597" y="579"/>
                    <a:pt x="2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45007" y="3878441"/>
              <a:ext cx="127997" cy="85086"/>
            </a:xfrm>
            <a:custGeom>
              <a:avLst/>
              <a:gdLst/>
              <a:ahLst/>
              <a:cxnLst/>
              <a:rect l="l" t="t" r="r" b="b"/>
              <a:pathLst>
                <a:path w="2437" h="1620" extrusionOk="0">
                  <a:moveTo>
                    <a:pt x="2436" y="1"/>
                  </a:moveTo>
                  <a:cubicBezTo>
                    <a:pt x="1666" y="157"/>
                    <a:pt x="887" y="285"/>
                    <a:pt x="116" y="432"/>
                  </a:cubicBezTo>
                  <a:cubicBezTo>
                    <a:pt x="56" y="845"/>
                    <a:pt x="19" y="1239"/>
                    <a:pt x="1" y="1620"/>
                  </a:cubicBezTo>
                  <a:cubicBezTo>
                    <a:pt x="777" y="1391"/>
                    <a:pt x="1552" y="1156"/>
                    <a:pt x="2326" y="928"/>
                  </a:cubicBezTo>
                  <a:cubicBezTo>
                    <a:pt x="2345" y="611"/>
                    <a:pt x="2386" y="299"/>
                    <a:pt x="2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44534" y="3957486"/>
              <a:ext cx="121695" cy="77103"/>
            </a:xfrm>
            <a:custGeom>
              <a:avLst/>
              <a:gdLst/>
              <a:ahLst/>
              <a:cxnLst/>
              <a:rect l="l" t="t" r="r" b="b"/>
              <a:pathLst>
                <a:path w="2317" h="1468" extrusionOk="0">
                  <a:moveTo>
                    <a:pt x="2308" y="0"/>
                  </a:moveTo>
                  <a:lnTo>
                    <a:pt x="2308" y="0"/>
                  </a:lnTo>
                  <a:cubicBezTo>
                    <a:pt x="1537" y="229"/>
                    <a:pt x="767" y="458"/>
                    <a:pt x="1" y="688"/>
                  </a:cubicBezTo>
                  <a:cubicBezTo>
                    <a:pt x="1" y="959"/>
                    <a:pt x="15" y="1220"/>
                    <a:pt x="33" y="1467"/>
                  </a:cubicBezTo>
                  <a:cubicBezTo>
                    <a:pt x="799" y="1284"/>
                    <a:pt x="1556" y="1069"/>
                    <a:pt x="2317" y="853"/>
                  </a:cubicBezTo>
                  <a:cubicBezTo>
                    <a:pt x="2303" y="574"/>
                    <a:pt x="2303" y="289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49103" y="4031646"/>
              <a:ext cx="142914" cy="175163"/>
            </a:xfrm>
            <a:custGeom>
              <a:avLst/>
              <a:gdLst/>
              <a:ahLst/>
              <a:cxnLst/>
              <a:rect l="l" t="t" r="r" b="b"/>
              <a:pathLst>
                <a:path w="2721" h="3335" extrusionOk="0">
                  <a:moveTo>
                    <a:pt x="2262" y="0"/>
                  </a:moveTo>
                  <a:cubicBezTo>
                    <a:pt x="1510" y="216"/>
                    <a:pt x="758" y="428"/>
                    <a:pt x="1" y="606"/>
                  </a:cubicBezTo>
                  <a:cubicBezTo>
                    <a:pt x="217" y="2289"/>
                    <a:pt x="744" y="3334"/>
                    <a:pt x="744" y="3334"/>
                  </a:cubicBezTo>
                  <a:lnTo>
                    <a:pt x="2721" y="3091"/>
                  </a:lnTo>
                  <a:cubicBezTo>
                    <a:pt x="2721" y="3091"/>
                    <a:pt x="2382" y="1683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613501" y="3455222"/>
              <a:ext cx="228158" cy="758582"/>
            </a:xfrm>
            <a:custGeom>
              <a:avLst/>
              <a:gdLst/>
              <a:ahLst/>
              <a:cxnLst/>
              <a:rect l="l" t="t" r="r" b="b"/>
              <a:pathLst>
                <a:path w="4344" h="14443" extrusionOk="0">
                  <a:moveTo>
                    <a:pt x="1844" y="1"/>
                  </a:moveTo>
                  <a:cubicBezTo>
                    <a:pt x="1777" y="1"/>
                    <a:pt x="1709" y="37"/>
                    <a:pt x="1679" y="116"/>
                  </a:cubicBezTo>
                  <a:cubicBezTo>
                    <a:pt x="1055" y="1656"/>
                    <a:pt x="0" y="4757"/>
                    <a:pt x="646" y="6812"/>
                  </a:cubicBezTo>
                  <a:cubicBezTo>
                    <a:pt x="1531" y="9636"/>
                    <a:pt x="445" y="14176"/>
                    <a:pt x="445" y="14176"/>
                  </a:cubicBezTo>
                  <a:lnTo>
                    <a:pt x="2604" y="14442"/>
                  </a:lnTo>
                  <a:cubicBezTo>
                    <a:pt x="2604" y="14442"/>
                    <a:pt x="4343" y="11003"/>
                    <a:pt x="3013" y="6440"/>
                  </a:cubicBezTo>
                  <a:cubicBezTo>
                    <a:pt x="2160" y="3514"/>
                    <a:pt x="2018" y="1359"/>
                    <a:pt x="2027" y="185"/>
                  </a:cubicBezTo>
                  <a:cubicBezTo>
                    <a:pt x="2030" y="68"/>
                    <a:pt x="193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636821" y="4058432"/>
              <a:ext cx="154469" cy="155362"/>
            </a:xfrm>
            <a:custGeom>
              <a:avLst/>
              <a:gdLst/>
              <a:ahLst/>
              <a:cxnLst/>
              <a:rect l="l" t="t" r="r" b="b"/>
              <a:pathLst>
                <a:path w="2941" h="2958" extrusionOk="0">
                  <a:moveTo>
                    <a:pt x="441" y="0"/>
                  </a:moveTo>
                  <a:cubicBezTo>
                    <a:pt x="281" y="1522"/>
                    <a:pt x="1" y="2691"/>
                    <a:pt x="1" y="2691"/>
                  </a:cubicBezTo>
                  <a:lnTo>
                    <a:pt x="2160" y="2957"/>
                  </a:lnTo>
                  <a:cubicBezTo>
                    <a:pt x="2160" y="2957"/>
                    <a:pt x="2689" y="1912"/>
                    <a:pt x="2941" y="206"/>
                  </a:cubicBezTo>
                  <a:cubicBezTo>
                    <a:pt x="2776" y="197"/>
                    <a:pt x="2615" y="193"/>
                    <a:pt x="2450" y="183"/>
                  </a:cubicBezTo>
                  <a:cubicBezTo>
                    <a:pt x="1781" y="142"/>
                    <a:pt x="1110" y="83"/>
                    <a:pt x="441" y="0"/>
                  </a:cubicBezTo>
                  <a:close/>
                </a:path>
              </a:pathLst>
            </a:custGeom>
            <a:solidFill>
              <a:srgbClr val="2B6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661191" y="3834848"/>
              <a:ext cx="136348" cy="116915"/>
            </a:xfrm>
            <a:custGeom>
              <a:avLst/>
              <a:gdLst/>
              <a:ahLst/>
              <a:cxnLst/>
              <a:rect l="l" t="t" r="r" b="b"/>
              <a:pathLst>
                <a:path w="2596" h="2226" extrusionOk="0">
                  <a:moveTo>
                    <a:pt x="2307" y="1"/>
                  </a:moveTo>
                  <a:cubicBezTo>
                    <a:pt x="1537" y="272"/>
                    <a:pt x="766" y="551"/>
                    <a:pt x="0" y="835"/>
                  </a:cubicBezTo>
                  <a:cubicBezTo>
                    <a:pt x="41" y="1193"/>
                    <a:pt x="69" y="1561"/>
                    <a:pt x="78" y="1931"/>
                  </a:cubicBezTo>
                  <a:cubicBezTo>
                    <a:pt x="917" y="2041"/>
                    <a:pt x="1757" y="2160"/>
                    <a:pt x="2596" y="2225"/>
                  </a:cubicBezTo>
                  <a:cubicBezTo>
                    <a:pt x="2568" y="1533"/>
                    <a:pt x="2481" y="785"/>
                    <a:pt x="2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676317" y="3455222"/>
              <a:ext cx="46062" cy="76210"/>
            </a:xfrm>
            <a:custGeom>
              <a:avLst/>
              <a:gdLst/>
              <a:ahLst/>
              <a:cxnLst/>
              <a:rect l="l" t="t" r="r" b="b"/>
              <a:pathLst>
                <a:path w="877" h="1451" extrusionOk="0">
                  <a:moveTo>
                    <a:pt x="648" y="1"/>
                  </a:moveTo>
                  <a:cubicBezTo>
                    <a:pt x="581" y="1"/>
                    <a:pt x="513" y="37"/>
                    <a:pt x="483" y="116"/>
                  </a:cubicBezTo>
                  <a:cubicBezTo>
                    <a:pt x="335" y="473"/>
                    <a:pt x="166" y="923"/>
                    <a:pt x="1" y="1419"/>
                  </a:cubicBezTo>
                  <a:cubicBezTo>
                    <a:pt x="295" y="1427"/>
                    <a:pt x="583" y="1436"/>
                    <a:pt x="877" y="1451"/>
                  </a:cubicBezTo>
                  <a:cubicBezTo>
                    <a:pt x="840" y="951"/>
                    <a:pt x="831" y="524"/>
                    <a:pt x="831" y="185"/>
                  </a:cubicBezTo>
                  <a:cubicBezTo>
                    <a:pt x="834" y="68"/>
                    <a:pt x="741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646485" y="3561001"/>
              <a:ext cx="88921" cy="81725"/>
            </a:xfrm>
            <a:custGeom>
              <a:avLst/>
              <a:gdLst/>
              <a:ahLst/>
              <a:cxnLst/>
              <a:rect l="l" t="t" r="r" b="b"/>
              <a:pathLst>
                <a:path w="1693" h="1556" extrusionOk="0">
                  <a:moveTo>
                    <a:pt x="380" y="0"/>
                  </a:moveTo>
                  <a:cubicBezTo>
                    <a:pt x="234" y="491"/>
                    <a:pt x="101" y="1018"/>
                    <a:pt x="1" y="1555"/>
                  </a:cubicBezTo>
                  <a:cubicBezTo>
                    <a:pt x="564" y="1509"/>
                    <a:pt x="1129" y="1468"/>
                    <a:pt x="1692" y="1431"/>
                  </a:cubicBezTo>
                  <a:cubicBezTo>
                    <a:pt x="1605" y="927"/>
                    <a:pt x="1542" y="463"/>
                    <a:pt x="1500" y="38"/>
                  </a:cubicBezTo>
                  <a:cubicBezTo>
                    <a:pt x="1129" y="19"/>
                    <a:pt x="752" y="1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635403" y="3667252"/>
              <a:ext cx="118806" cy="99530"/>
            </a:xfrm>
            <a:custGeom>
              <a:avLst/>
              <a:gdLst/>
              <a:ahLst/>
              <a:cxnLst/>
              <a:rect l="l" t="t" r="r" b="b"/>
              <a:pathLst>
                <a:path w="2262" h="1895" extrusionOk="0">
                  <a:moveTo>
                    <a:pt x="2009" y="0"/>
                  </a:moveTo>
                  <a:cubicBezTo>
                    <a:pt x="1376" y="41"/>
                    <a:pt x="743" y="87"/>
                    <a:pt x="115" y="138"/>
                  </a:cubicBezTo>
                  <a:cubicBezTo>
                    <a:pt x="32" y="739"/>
                    <a:pt x="0" y="1340"/>
                    <a:pt x="55" y="1894"/>
                  </a:cubicBezTo>
                  <a:cubicBezTo>
                    <a:pt x="780" y="1609"/>
                    <a:pt x="1518" y="1376"/>
                    <a:pt x="2261" y="1156"/>
                  </a:cubicBezTo>
                  <a:cubicBezTo>
                    <a:pt x="2165" y="752"/>
                    <a:pt x="2083" y="367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643596" y="3758271"/>
              <a:ext cx="131044" cy="88921"/>
            </a:xfrm>
            <a:custGeom>
              <a:avLst/>
              <a:gdLst/>
              <a:ahLst/>
              <a:cxnLst/>
              <a:rect l="l" t="t" r="r" b="b"/>
              <a:pathLst>
                <a:path w="2495" h="1693" extrusionOk="0">
                  <a:moveTo>
                    <a:pt x="2252" y="1"/>
                  </a:moveTo>
                  <a:cubicBezTo>
                    <a:pt x="1491" y="230"/>
                    <a:pt x="738" y="468"/>
                    <a:pt x="1" y="762"/>
                  </a:cubicBezTo>
                  <a:cubicBezTo>
                    <a:pt x="18" y="858"/>
                    <a:pt x="46" y="949"/>
                    <a:pt x="73" y="1042"/>
                  </a:cubicBezTo>
                  <a:cubicBezTo>
                    <a:pt x="138" y="1248"/>
                    <a:pt x="193" y="1468"/>
                    <a:pt x="238" y="1692"/>
                  </a:cubicBezTo>
                  <a:cubicBezTo>
                    <a:pt x="986" y="1413"/>
                    <a:pt x="1743" y="1142"/>
                    <a:pt x="2495" y="877"/>
                  </a:cubicBezTo>
                  <a:cubicBezTo>
                    <a:pt x="2477" y="807"/>
                    <a:pt x="2458" y="739"/>
                    <a:pt x="2440" y="670"/>
                  </a:cubicBezTo>
                  <a:cubicBezTo>
                    <a:pt x="2371" y="441"/>
                    <a:pt x="2312" y="221"/>
                    <a:pt x="2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662872" y="3967570"/>
              <a:ext cx="135140" cy="70643"/>
            </a:xfrm>
            <a:custGeom>
              <a:avLst/>
              <a:gdLst/>
              <a:ahLst/>
              <a:cxnLst/>
              <a:rect l="l" t="t" r="r" b="b"/>
              <a:pathLst>
                <a:path w="2573" h="1345" extrusionOk="0">
                  <a:moveTo>
                    <a:pt x="51" y="1"/>
                  </a:moveTo>
                  <a:cubicBezTo>
                    <a:pt x="46" y="386"/>
                    <a:pt x="28" y="771"/>
                    <a:pt x="0" y="1138"/>
                  </a:cubicBezTo>
                  <a:cubicBezTo>
                    <a:pt x="624" y="1216"/>
                    <a:pt x="1252" y="1271"/>
                    <a:pt x="1885" y="1307"/>
                  </a:cubicBezTo>
                  <a:cubicBezTo>
                    <a:pt x="2096" y="1322"/>
                    <a:pt x="2307" y="1335"/>
                    <a:pt x="2517" y="1345"/>
                  </a:cubicBezTo>
                  <a:cubicBezTo>
                    <a:pt x="2545" y="1015"/>
                    <a:pt x="2568" y="666"/>
                    <a:pt x="2572" y="299"/>
                  </a:cubicBezTo>
                  <a:cubicBezTo>
                    <a:pt x="1729" y="230"/>
                    <a:pt x="890" y="115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6774" y="3401335"/>
              <a:ext cx="178471" cy="773656"/>
            </a:xfrm>
            <a:custGeom>
              <a:avLst/>
              <a:gdLst/>
              <a:ahLst/>
              <a:cxnLst/>
              <a:rect l="l" t="t" r="r" b="b"/>
              <a:pathLst>
                <a:path w="3398" h="14730" extrusionOk="0">
                  <a:moveTo>
                    <a:pt x="2064" y="0"/>
                  </a:moveTo>
                  <a:cubicBezTo>
                    <a:pt x="1977" y="0"/>
                    <a:pt x="1890" y="57"/>
                    <a:pt x="1880" y="170"/>
                  </a:cubicBezTo>
                  <a:cubicBezTo>
                    <a:pt x="1775" y="1312"/>
                    <a:pt x="1546" y="2991"/>
                    <a:pt x="1069" y="5329"/>
                  </a:cubicBezTo>
                  <a:cubicBezTo>
                    <a:pt x="0" y="10539"/>
                    <a:pt x="940" y="14730"/>
                    <a:pt x="940" y="14730"/>
                  </a:cubicBezTo>
                  <a:lnTo>
                    <a:pt x="2848" y="14547"/>
                  </a:lnTo>
                  <a:cubicBezTo>
                    <a:pt x="3398" y="13061"/>
                    <a:pt x="3380" y="7099"/>
                    <a:pt x="3008" y="4953"/>
                  </a:cubicBezTo>
                  <a:cubicBezTo>
                    <a:pt x="2793" y="3724"/>
                    <a:pt x="2481" y="1683"/>
                    <a:pt x="2252" y="161"/>
                  </a:cubicBezTo>
                  <a:cubicBezTo>
                    <a:pt x="2234" y="53"/>
                    <a:pt x="2149" y="0"/>
                    <a:pt x="20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340599" y="3401335"/>
              <a:ext cx="52050" cy="126999"/>
            </a:xfrm>
            <a:custGeom>
              <a:avLst/>
              <a:gdLst/>
              <a:ahLst/>
              <a:cxnLst/>
              <a:rect l="l" t="t" r="r" b="b"/>
              <a:pathLst>
                <a:path w="991" h="2418" extrusionOk="0">
                  <a:moveTo>
                    <a:pt x="468" y="0"/>
                  </a:moveTo>
                  <a:cubicBezTo>
                    <a:pt x="381" y="0"/>
                    <a:pt x="294" y="57"/>
                    <a:pt x="284" y="170"/>
                  </a:cubicBezTo>
                  <a:cubicBezTo>
                    <a:pt x="229" y="766"/>
                    <a:pt x="142" y="1509"/>
                    <a:pt x="0" y="2417"/>
                  </a:cubicBezTo>
                  <a:cubicBezTo>
                    <a:pt x="330" y="2403"/>
                    <a:pt x="661" y="2385"/>
                    <a:pt x="991" y="2367"/>
                  </a:cubicBezTo>
                  <a:cubicBezTo>
                    <a:pt x="876" y="1609"/>
                    <a:pt x="756" y="834"/>
                    <a:pt x="656" y="161"/>
                  </a:cubicBezTo>
                  <a:cubicBezTo>
                    <a:pt x="638" y="53"/>
                    <a:pt x="553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319590" y="3557639"/>
              <a:ext cx="93543" cy="94751"/>
            </a:xfrm>
            <a:custGeom>
              <a:avLst/>
              <a:gdLst/>
              <a:ahLst/>
              <a:cxnLst/>
              <a:rect l="l" t="t" r="r" b="b"/>
              <a:pathLst>
                <a:path w="1781" h="1804" extrusionOk="0">
                  <a:moveTo>
                    <a:pt x="1487" y="0"/>
                  </a:moveTo>
                  <a:cubicBezTo>
                    <a:pt x="1093" y="19"/>
                    <a:pt x="699" y="37"/>
                    <a:pt x="299" y="55"/>
                  </a:cubicBezTo>
                  <a:cubicBezTo>
                    <a:pt x="216" y="565"/>
                    <a:pt x="116" y="1115"/>
                    <a:pt x="1" y="1715"/>
                  </a:cubicBezTo>
                  <a:cubicBezTo>
                    <a:pt x="593" y="1757"/>
                    <a:pt x="1189" y="1784"/>
                    <a:pt x="1780" y="1803"/>
                  </a:cubicBezTo>
                  <a:cubicBezTo>
                    <a:pt x="1693" y="1289"/>
                    <a:pt x="1592" y="661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300577" y="3679489"/>
              <a:ext cx="124111" cy="80307"/>
            </a:xfrm>
            <a:custGeom>
              <a:avLst/>
              <a:gdLst/>
              <a:ahLst/>
              <a:cxnLst/>
              <a:rect l="l" t="t" r="r" b="b"/>
              <a:pathLst>
                <a:path w="2363" h="1529" extrusionOk="0">
                  <a:moveTo>
                    <a:pt x="239" y="0"/>
                  </a:moveTo>
                  <a:cubicBezTo>
                    <a:pt x="239" y="10"/>
                    <a:pt x="235" y="19"/>
                    <a:pt x="235" y="33"/>
                  </a:cubicBezTo>
                  <a:cubicBezTo>
                    <a:pt x="143" y="478"/>
                    <a:pt x="66" y="918"/>
                    <a:pt x="1" y="1349"/>
                  </a:cubicBezTo>
                  <a:cubicBezTo>
                    <a:pt x="790" y="1414"/>
                    <a:pt x="1579" y="1492"/>
                    <a:pt x="2363" y="1528"/>
                  </a:cubicBezTo>
                  <a:cubicBezTo>
                    <a:pt x="2331" y="991"/>
                    <a:pt x="2289" y="506"/>
                    <a:pt x="2239" y="97"/>
                  </a:cubicBezTo>
                  <a:cubicBezTo>
                    <a:pt x="1573" y="79"/>
                    <a:pt x="904" y="47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90020" y="3782379"/>
              <a:ext cx="138029" cy="64813"/>
            </a:xfrm>
            <a:custGeom>
              <a:avLst/>
              <a:gdLst/>
              <a:ahLst/>
              <a:cxnLst/>
              <a:rect l="l" t="t" r="r" b="b"/>
              <a:pathLst>
                <a:path w="2628" h="1234" extrusionOk="0">
                  <a:moveTo>
                    <a:pt x="119" y="1"/>
                  </a:moveTo>
                  <a:cubicBezTo>
                    <a:pt x="68" y="422"/>
                    <a:pt x="28" y="835"/>
                    <a:pt x="0" y="1233"/>
                  </a:cubicBezTo>
                  <a:cubicBezTo>
                    <a:pt x="876" y="1188"/>
                    <a:pt x="1752" y="1146"/>
                    <a:pt x="2627" y="1110"/>
                  </a:cubicBezTo>
                  <a:cubicBezTo>
                    <a:pt x="2619" y="793"/>
                    <a:pt x="2610" y="486"/>
                    <a:pt x="2595" y="183"/>
                  </a:cubicBezTo>
                  <a:cubicBezTo>
                    <a:pt x="1770" y="147"/>
                    <a:pt x="945" y="60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6134" y="3872663"/>
              <a:ext cx="142651" cy="69645"/>
            </a:xfrm>
            <a:custGeom>
              <a:avLst/>
              <a:gdLst/>
              <a:ahLst/>
              <a:cxnLst/>
              <a:rect l="l" t="t" r="r" b="b"/>
              <a:pathLst>
                <a:path w="2716" h="1326" extrusionOk="0">
                  <a:moveTo>
                    <a:pt x="2711" y="1"/>
                  </a:moveTo>
                  <a:cubicBezTo>
                    <a:pt x="1821" y="37"/>
                    <a:pt x="927" y="79"/>
                    <a:pt x="32" y="129"/>
                  </a:cubicBezTo>
                  <a:cubicBezTo>
                    <a:pt x="15" y="542"/>
                    <a:pt x="0" y="945"/>
                    <a:pt x="0" y="1326"/>
                  </a:cubicBezTo>
                  <a:cubicBezTo>
                    <a:pt x="900" y="1152"/>
                    <a:pt x="1808" y="1006"/>
                    <a:pt x="2716" y="872"/>
                  </a:cubicBezTo>
                  <a:cubicBezTo>
                    <a:pt x="2716" y="583"/>
                    <a:pt x="2716" y="295"/>
                    <a:pt x="2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86344" y="3950920"/>
              <a:ext cx="141968" cy="77208"/>
            </a:xfrm>
            <a:custGeom>
              <a:avLst/>
              <a:gdLst/>
              <a:ahLst/>
              <a:cxnLst/>
              <a:rect l="l" t="t" r="r" b="b"/>
              <a:pathLst>
                <a:path w="2703" h="1470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799" y="134"/>
                    <a:pt x="896" y="276"/>
                    <a:pt x="1" y="460"/>
                  </a:cubicBezTo>
                  <a:cubicBezTo>
                    <a:pt x="6" y="818"/>
                    <a:pt x="20" y="1152"/>
                    <a:pt x="38" y="1469"/>
                  </a:cubicBezTo>
                  <a:cubicBezTo>
                    <a:pt x="923" y="1285"/>
                    <a:pt x="1799" y="1078"/>
                    <a:pt x="2680" y="873"/>
                  </a:cubicBezTo>
                  <a:cubicBezTo>
                    <a:pt x="2689" y="589"/>
                    <a:pt x="2697" y="295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90703" y="4030175"/>
              <a:ext cx="134720" cy="144805"/>
            </a:xfrm>
            <a:custGeom>
              <a:avLst/>
              <a:gdLst/>
              <a:ahLst/>
              <a:cxnLst/>
              <a:rect l="l" t="t" r="r" b="b"/>
              <a:pathLst>
                <a:path w="2565" h="2757" extrusionOk="0">
                  <a:moveTo>
                    <a:pt x="2565" y="1"/>
                  </a:moveTo>
                  <a:lnTo>
                    <a:pt x="2565" y="1"/>
                  </a:lnTo>
                  <a:cubicBezTo>
                    <a:pt x="1712" y="202"/>
                    <a:pt x="859" y="400"/>
                    <a:pt x="0" y="574"/>
                  </a:cubicBezTo>
                  <a:cubicBezTo>
                    <a:pt x="110" y="1941"/>
                    <a:pt x="294" y="2757"/>
                    <a:pt x="294" y="2757"/>
                  </a:cubicBezTo>
                  <a:lnTo>
                    <a:pt x="2202" y="2569"/>
                  </a:lnTo>
                  <a:cubicBezTo>
                    <a:pt x="2381" y="2092"/>
                    <a:pt x="2500" y="1138"/>
                    <a:pt x="2565" y="1"/>
                  </a:cubicBezTo>
                  <a:close/>
                </a:path>
              </a:pathLst>
            </a:custGeom>
            <a:solidFill>
              <a:srgbClr val="2B6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354044" y="3282006"/>
              <a:ext cx="207726" cy="900026"/>
            </a:xfrm>
            <a:custGeom>
              <a:avLst/>
              <a:gdLst/>
              <a:ahLst/>
              <a:cxnLst/>
              <a:rect l="l" t="t" r="r" b="b"/>
              <a:pathLst>
                <a:path w="3955" h="17136" extrusionOk="0">
                  <a:moveTo>
                    <a:pt x="2404" y="1"/>
                  </a:moveTo>
                  <a:cubicBezTo>
                    <a:pt x="2302" y="1"/>
                    <a:pt x="2200" y="66"/>
                    <a:pt x="2189" y="194"/>
                  </a:cubicBezTo>
                  <a:cubicBezTo>
                    <a:pt x="2064" y="1525"/>
                    <a:pt x="1804" y="3478"/>
                    <a:pt x="1243" y="6198"/>
                  </a:cubicBezTo>
                  <a:cubicBezTo>
                    <a:pt x="1" y="12256"/>
                    <a:pt x="1097" y="17135"/>
                    <a:pt x="1097" y="17135"/>
                  </a:cubicBezTo>
                  <a:lnTo>
                    <a:pt x="3317" y="16915"/>
                  </a:lnTo>
                  <a:cubicBezTo>
                    <a:pt x="3954" y="15190"/>
                    <a:pt x="3935" y="8256"/>
                    <a:pt x="3500" y="5758"/>
                  </a:cubicBezTo>
                  <a:cubicBezTo>
                    <a:pt x="3252" y="4331"/>
                    <a:pt x="2885" y="1955"/>
                    <a:pt x="2619" y="185"/>
                  </a:cubicBezTo>
                  <a:cubicBezTo>
                    <a:pt x="2601" y="62"/>
                    <a:pt x="2503" y="1"/>
                    <a:pt x="2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457880" y="3282006"/>
              <a:ext cx="46745" cy="105623"/>
            </a:xfrm>
            <a:custGeom>
              <a:avLst/>
              <a:gdLst/>
              <a:ahLst/>
              <a:cxnLst/>
              <a:rect l="l" t="t" r="r" b="b"/>
              <a:pathLst>
                <a:path w="890" h="2011" extrusionOk="0">
                  <a:moveTo>
                    <a:pt x="427" y="1"/>
                  </a:moveTo>
                  <a:cubicBezTo>
                    <a:pt x="325" y="1"/>
                    <a:pt x="223" y="66"/>
                    <a:pt x="212" y="194"/>
                  </a:cubicBezTo>
                  <a:cubicBezTo>
                    <a:pt x="166" y="708"/>
                    <a:pt x="97" y="1309"/>
                    <a:pt x="0" y="2010"/>
                  </a:cubicBezTo>
                  <a:cubicBezTo>
                    <a:pt x="299" y="1946"/>
                    <a:pt x="593" y="1878"/>
                    <a:pt x="890" y="1804"/>
                  </a:cubicBezTo>
                  <a:cubicBezTo>
                    <a:pt x="803" y="1240"/>
                    <a:pt x="716" y="689"/>
                    <a:pt x="642" y="185"/>
                  </a:cubicBezTo>
                  <a:cubicBezTo>
                    <a:pt x="624" y="62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440548" y="3414098"/>
              <a:ext cx="78101" cy="81883"/>
            </a:xfrm>
            <a:custGeom>
              <a:avLst/>
              <a:gdLst/>
              <a:ahLst/>
              <a:cxnLst/>
              <a:rect l="l" t="t" r="r" b="b"/>
              <a:pathLst>
                <a:path w="1487" h="1559" extrusionOk="0">
                  <a:moveTo>
                    <a:pt x="1330" y="0"/>
                  </a:moveTo>
                  <a:cubicBezTo>
                    <a:pt x="959" y="87"/>
                    <a:pt x="587" y="170"/>
                    <a:pt x="220" y="252"/>
                  </a:cubicBezTo>
                  <a:cubicBezTo>
                    <a:pt x="157" y="656"/>
                    <a:pt x="83" y="1097"/>
                    <a:pt x="0" y="1559"/>
                  </a:cubicBezTo>
                  <a:cubicBezTo>
                    <a:pt x="500" y="1385"/>
                    <a:pt x="991" y="1188"/>
                    <a:pt x="1486" y="995"/>
                  </a:cubicBezTo>
                  <a:cubicBezTo>
                    <a:pt x="1431" y="670"/>
                    <a:pt x="1380" y="335"/>
                    <a:pt x="1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412869" y="3503490"/>
              <a:ext cx="127209" cy="138029"/>
            </a:xfrm>
            <a:custGeom>
              <a:avLst/>
              <a:gdLst/>
              <a:ahLst/>
              <a:cxnLst/>
              <a:rect l="l" t="t" r="r" b="b"/>
              <a:pathLst>
                <a:path w="2422" h="2628" extrusionOk="0">
                  <a:moveTo>
                    <a:pt x="2123" y="0"/>
                  </a:moveTo>
                  <a:cubicBezTo>
                    <a:pt x="1545" y="233"/>
                    <a:pt x="967" y="468"/>
                    <a:pt x="385" y="660"/>
                  </a:cubicBezTo>
                  <a:cubicBezTo>
                    <a:pt x="307" y="1078"/>
                    <a:pt x="220" y="1518"/>
                    <a:pt x="123" y="1981"/>
                  </a:cubicBezTo>
                  <a:cubicBezTo>
                    <a:pt x="78" y="2196"/>
                    <a:pt x="36" y="2411"/>
                    <a:pt x="0" y="2627"/>
                  </a:cubicBezTo>
                  <a:cubicBezTo>
                    <a:pt x="807" y="2361"/>
                    <a:pt x="1615" y="2086"/>
                    <a:pt x="2421" y="1816"/>
                  </a:cubicBezTo>
                  <a:cubicBezTo>
                    <a:pt x="2407" y="1719"/>
                    <a:pt x="2394" y="1628"/>
                    <a:pt x="2380" y="1541"/>
                  </a:cubicBezTo>
                  <a:cubicBezTo>
                    <a:pt x="2303" y="1105"/>
                    <a:pt x="2214" y="572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396955" y="3636632"/>
              <a:ext cx="156149" cy="146275"/>
            </a:xfrm>
            <a:custGeom>
              <a:avLst/>
              <a:gdLst/>
              <a:ahLst/>
              <a:cxnLst/>
              <a:rect l="l" t="t" r="r" b="b"/>
              <a:pathLst>
                <a:path w="2973" h="2785" extrusionOk="0">
                  <a:moveTo>
                    <a:pt x="2811" y="1"/>
                  </a:moveTo>
                  <a:cubicBezTo>
                    <a:pt x="1931" y="299"/>
                    <a:pt x="1055" y="596"/>
                    <a:pt x="170" y="886"/>
                  </a:cubicBezTo>
                  <a:cubicBezTo>
                    <a:pt x="102" y="1339"/>
                    <a:pt x="47" y="1779"/>
                    <a:pt x="0" y="2215"/>
                  </a:cubicBezTo>
                  <a:cubicBezTo>
                    <a:pt x="991" y="2422"/>
                    <a:pt x="1981" y="2615"/>
                    <a:pt x="2972" y="2784"/>
                  </a:cubicBezTo>
                  <a:cubicBezTo>
                    <a:pt x="2945" y="1757"/>
                    <a:pt x="2889" y="789"/>
                    <a:pt x="2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388971" y="3790310"/>
              <a:ext cx="165341" cy="109877"/>
            </a:xfrm>
            <a:custGeom>
              <a:avLst/>
              <a:gdLst/>
              <a:ahLst/>
              <a:cxnLst/>
              <a:rect l="l" t="t" r="r" b="b"/>
              <a:pathLst>
                <a:path w="3148" h="2092" extrusionOk="0">
                  <a:moveTo>
                    <a:pt x="89" y="0"/>
                  </a:moveTo>
                  <a:cubicBezTo>
                    <a:pt x="42" y="565"/>
                    <a:pt x="15" y="1105"/>
                    <a:pt x="0" y="1624"/>
                  </a:cubicBezTo>
                  <a:cubicBezTo>
                    <a:pt x="1046" y="1793"/>
                    <a:pt x="2092" y="1945"/>
                    <a:pt x="3143" y="2092"/>
                  </a:cubicBezTo>
                  <a:cubicBezTo>
                    <a:pt x="3147" y="1587"/>
                    <a:pt x="3147" y="1078"/>
                    <a:pt x="3143" y="578"/>
                  </a:cubicBezTo>
                  <a:cubicBezTo>
                    <a:pt x="2895" y="537"/>
                    <a:pt x="2647" y="496"/>
                    <a:pt x="2404" y="455"/>
                  </a:cubicBezTo>
                  <a:cubicBezTo>
                    <a:pt x="1629" y="317"/>
                    <a:pt x="859" y="165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388288" y="3913157"/>
              <a:ext cx="165026" cy="97849"/>
            </a:xfrm>
            <a:custGeom>
              <a:avLst/>
              <a:gdLst/>
              <a:ahLst/>
              <a:cxnLst/>
              <a:rect l="l" t="t" r="r" b="b"/>
              <a:pathLst>
                <a:path w="3142" h="1863" extrusionOk="0">
                  <a:moveTo>
                    <a:pt x="0" y="0"/>
                  </a:moveTo>
                  <a:cubicBezTo>
                    <a:pt x="0" y="675"/>
                    <a:pt x="19" y="1298"/>
                    <a:pt x="51" y="1862"/>
                  </a:cubicBezTo>
                  <a:cubicBezTo>
                    <a:pt x="1069" y="1789"/>
                    <a:pt x="2083" y="1702"/>
                    <a:pt x="3101" y="1615"/>
                  </a:cubicBezTo>
                  <a:cubicBezTo>
                    <a:pt x="3118" y="1243"/>
                    <a:pt x="3133" y="858"/>
                    <a:pt x="3141" y="464"/>
                  </a:cubicBezTo>
                  <a:cubicBezTo>
                    <a:pt x="2096" y="322"/>
                    <a:pt x="1046" y="17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393593" y="4035743"/>
              <a:ext cx="155362" cy="146275"/>
            </a:xfrm>
            <a:custGeom>
              <a:avLst/>
              <a:gdLst/>
              <a:ahLst/>
              <a:cxnLst/>
              <a:rect l="l" t="t" r="r" b="b"/>
              <a:pathLst>
                <a:path w="2958" h="2785" extrusionOk="0">
                  <a:moveTo>
                    <a:pt x="2958" y="1"/>
                  </a:moveTo>
                  <a:cubicBezTo>
                    <a:pt x="1972" y="83"/>
                    <a:pt x="986" y="166"/>
                    <a:pt x="1" y="239"/>
                  </a:cubicBezTo>
                  <a:cubicBezTo>
                    <a:pt x="128" y="1825"/>
                    <a:pt x="344" y="2784"/>
                    <a:pt x="344" y="2784"/>
                  </a:cubicBezTo>
                  <a:lnTo>
                    <a:pt x="2564" y="2564"/>
                  </a:lnTo>
                  <a:cubicBezTo>
                    <a:pt x="2747" y="2064"/>
                    <a:pt x="2875" y="1133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-56150" y="4067518"/>
              <a:ext cx="957065" cy="535992"/>
            </a:xfrm>
            <a:custGeom>
              <a:avLst/>
              <a:gdLst/>
              <a:ahLst/>
              <a:cxnLst/>
              <a:rect l="l" t="t" r="r" b="b"/>
              <a:pathLst>
                <a:path w="18222" h="10205" extrusionOk="0">
                  <a:moveTo>
                    <a:pt x="1" y="1"/>
                  </a:moveTo>
                  <a:lnTo>
                    <a:pt x="1" y="3945"/>
                  </a:lnTo>
                  <a:cubicBezTo>
                    <a:pt x="1" y="7403"/>
                    <a:pt x="2803" y="10205"/>
                    <a:pt x="6261" y="10205"/>
                  </a:cubicBezTo>
                  <a:lnTo>
                    <a:pt x="11961" y="10205"/>
                  </a:lnTo>
                  <a:cubicBezTo>
                    <a:pt x="15415" y="10205"/>
                    <a:pt x="18222" y="7403"/>
                    <a:pt x="18222" y="3945"/>
                  </a:cubicBezTo>
                  <a:lnTo>
                    <a:pt x="18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40650" y="4197351"/>
              <a:ext cx="363246" cy="406156"/>
            </a:xfrm>
            <a:custGeom>
              <a:avLst/>
              <a:gdLst/>
              <a:ahLst/>
              <a:cxnLst/>
              <a:rect l="l" t="t" r="r" b="b"/>
              <a:pathLst>
                <a:path w="6916" h="7733" extrusionOk="0">
                  <a:moveTo>
                    <a:pt x="3440" y="1"/>
                  </a:moveTo>
                  <a:lnTo>
                    <a:pt x="0" y="7733"/>
                  </a:lnTo>
                  <a:lnTo>
                    <a:pt x="6915" y="7733"/>
                  </a:lnTo>
                  <a:lnTo>
                    <a:pt x="34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123579" y="4067518"/>
              <a:ext cx="597391" cy="535992"/>
            </a:xfrm>
            <a:custGeom>
              <a:avLst/>
              <a:gdLst/>
              <a:ahLst/>
              <a:cxnLst/>
              <a:rect l="l" t="t" r="r" b="b"/>
              <a:pathLst>
                <a:path w="11374" h="10205" extrusionOk="0">
                  <a:moveTo>
                    <a:pt x="0" y="1"/>
                  </a:moveTo>
                  <a:lnTo>
                    <a:pt x="5714" y="10205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5" name="Google Shape;2435;p28"/>
          <p:cNvGrpSpPr/>
          <p:nvPr/>
        </p:nvGrpSpPr>
        <p:grpSpPr>
          <a:xfrm rot="8100000" flipH="1">
            <a:off x="8829" y="-278083"/>
            <a:ext cx="1406305" cy="1866438"/>
            <a:chOff x="3151425" y="238225"/>
            <a:chExt cx="598500" cy="794325"/>
          </a:xfrm>
        </p:grpSpPr>
        <p:sp>
          <p:nvSpPr>
            <p:cNvPr id="2436" name="Google Shape;2436;p28"/>
            <p:cNvSpPr/>
            <p:nvPr/>
          </p:nvSpPr>
          <p:spPr>
            <a:xfrm>
              <a:off x="3442075" y="721075"/>
              <a:ext cx="223925" cy="213350"/>
            </a:xfrm>
            <a:custGeom>
              <a:avLst/>
              <a:gdLst/>
              <a:ahLst/>
              <a:cxnLst/>
              <a:rect l="l" t="t" r="r" b="b"/>
              <a:pathLst>
                <a:path w="8957" h="8534" extrusionOk="0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477050" y="371025"/>
              <a:ext cx="212225" cy="420975"/>
            </a:xfrm>
            <a:custGeom>
              <a:avLst/>
              <a:gdLst/>
              <a:ahLst/>
              <a:cxnLst/>
              <a:rect l="l" t="t" r="r" b="b"/>
              <a:pathLst>
                <a:path w="8489" h="16839" extrusionOk="0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3499050" y="588850"/>
              <a:ext cx="83500" cy="116150"/>
            </a:xfrm>
            <a:custGeom>
              <a:avLst/>
              <a:gdLst/>
              <a:ahLst/>
              <a:cxnLst/>
              <a:rect l="l" t="t" r="r" b="b"/>
              <a:pathLst>
                <a:path w="3340" h="4646" extrusionOk="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493100" y="503900"/>
              <a:ext cx="32825" cy="136050"/>
            </a:xfrm>
            <a:custGeom>
              <a:avLst/>
              <a:gdLst/>
              <a:ahLst/>
              <a:cxnLst/>
              <a:rect l="l" t="t" r="r" b="b"/>
              <a:pathLst>
                <a:path w="1313" h="5442" extrusionOk="0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72575" y="333800"/>
              <a:ext cx="185200" cy="246850"/>
            </a:xfrm>
            <a:custGeom>
              <a:avLst/>
              <a:gdLst/>
              <a:ahLst/>
              <a:cxnLst/>
              <a:rect l="l" t="t" r="r" b="b"/>
              <a:pathLst>
                <a:path w="7408" h="9874" extrusionOk="0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317275" y="443425"/>
              <a:ext cx="158750" cy="212425"/>
            </a:xfrm>
            <a:custGeom>
              <a:avLst/>
              <a:gdLst/>
              <a:ahLst/>
              <a:cxnLst/>
              <a:rect l="l" t="t" r="r" b="b"/>
              <a:pathLst>
                <a:path w="6350" h="8497" extrusionOk="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3447350" y="433300"/>
              <a:ext cx="28100" cy="214900"/>
            </a:xfrm>
            <a:custGeom>
              <a:avLst/>
              <a:gdLst/>
              <a:ahLst/>
              <a:cxnLst/>
              <a:rect l="l" t="t" r="r" b="b"/>
              <a:pathLst>
                <a:path w="1124" h="8596" extrusionOk="0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3476000" y="537450"/>
              <a:ext cx="127150" cy="163300"/>
            </a:xfrm>
            <a:custGeom>
              <a:avLst/>
              <a:gdLst/>
              <a:ahLst/>
              <a:cxnLst/>
              <a:rect l="l" t="t" r="r" b="b"/>
              <a:pathLst>
                <a:path w="5086" h="6532" extrusionOk="0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3387000" y="594225"/>
              <a:ext cx="103725" cy="386075"/>
            </a:xfrm>
            <a:custGeom>
              <a:avLst/>
              <a:gdLst/>
              <a:ahLst/>
              <a:cxnLst/>
              <a:rect l="l" t="t" r="r" b="b"/>
              <a:pathLst>
                <a:path w="4149" h="15443" extrusionOk="0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231900" y="558100"/>
              <a:ext cx="226675" cy="91600"/>
            </a:xfrm>
            <a:custGeom>
              <a:avLst/>
              <a:gdLst/>
              <a:ahLst/>
              <a:cxnLst/>
              <a:rect l="l" t="t" r="r" b="b"/>
              <a:pathLst>
                <a:path w="9067" h="3664" extrusionOk="0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256575" y="433175"/>
              <a:ext cx="119825" cy="52850"/>
            </a:xfrm>
            <a:custGeom>
              <a:avLst/>
              <a:gdLst/>
              <a:ahLst/>
              <a:cxnLst/>
              <a:rect l="l" t="t" r="r" b="b"/>
              <a:pathLst>
                <a:path w="4793" h="2114" extrusionOk="0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334075" y="736500"/>
              <a:ext cx="126825" cy="296050"/>
            </a:xfrm>
            <a:custGeom>
              <a:avLst/>
              <a:gdLst/>
              <a:ahLst/>
              <a:cxnLst/>
              <a:rect l="l" t="t" r="r" b="b"/>
              <a:pathLst>
                <a:path w="5073" h="11842" extrusionOk="0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3465650" y="729575"/>
              <a:ext cx="150200" cy="137025"/>
            </a:xfrm>
            <a:custGeom>
              <a:avLst/>
              <a:gdLst/>
              <a:ahLst/>
              <a:cxnLst/>
              <a:rect l="l" t="t" r="r" b="b"/>
              <a:pathLst>
                <a:path w="6008" h="5481" extrusionOk="0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3151425" y="238225"/>
              <a:ext cx="190700" cy="186225"/>
            </a:xfrm>
            <a:custGeom>
              <a:avLst/>
              <a:gdLst/>
              <a:ahLst/>
              <a:cxnLst/>
              <a:rect l="l" t="t" r="r" b="b"/>
              <a:pathLst>
                <a:path w="7628" h="7449" extrusionOk="0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3198100" y="273225"/>
              <a:ext cx="118000" cy="121000"/>
            </a:xfrm>
            <a:custGeom>
              <a:avLst/>
              <a:gdLst/>
              <a:ahLst/>
              <a:cxnLst/>
              <a:rect l="l" t="t" r="r" b="b"/>
              <a:pathLst>
                <a:path w="4720" h="4840" extrusionOk="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3347950" y="319225"/>
              <a:ext cx="171075" cy="207950"/>
            </a:xfrm>
            <a:custGeom>
              <a:avLst/>
              <a:gdLst/>
              <a:ahLst/>
              <a:cxnLst/>
              <a:rect l="l" t="t" r="r" b="b"/>
              <a:pathLst>
                <a:path w="6843" h="8318" extrusionOk="0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3382450" y="352775"/>
              <a:ext cx="113800" cy="140450"/>
            </a:xfrm>
            <a:custGeom>
              <a:avLst/>
              <a:gdLst/>
              <a:ahLst/>
              <a:cxnLst/>
              <a:rect l="l" t="t" r="r" b="b"/>
              <a:pathLst>
                <a:path w="4552" h="5618" extrusionOk="0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3219875" y="717175"/>
              <a:ext cx="155500" cy="134500"/>
            </a:xfrm>
            <a:custGeom>
              <a:avLst/>
              <a:gdLst/>
              <a:ahLst/>
              <a:cxnLst/>
              <a:rect l="l" t="t" r="r" b="b"/>
              <a:pathLst>
                <a:path w="6220" h="5380" extrusionOk="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3242700" y="718025"/>
              <a:ext cx="110800" cy="135000"/>
            </a:xfrm>
            <a:custGeom>
              <a:avLst/>
              <a:gdLst/>
              <a:ahLst/>
              <a:cxnLst/>
              <a:rect l="l" t="t" r="r" b="b"/>
              <a:pathLst>
                <a:path w="4432" h="5400" extrusionOk="0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3582525" y="438500"/>
              <a:ext cx="167400" cy="214225"/>
            </a:xfrm>
            <a:custGeom>
              <a:avLst/>
              <a:gdLst/>
              <a:ahLst/>
              <a:cxnLst/>
              <a:rect l="l" t="t" r="r" b="b"/>
              <a:pathLst>
                <a:path w="6696" h="8569" extrusionOk="0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3584000" y="427550"/>
              <a:ext cx="111725" cy="231550"/>
            </a:xfrm>
            <a:custGeom>
              <a:avLst/>
              <a:gdLst/>
              <a:ahLst/>
              <a:cxnLst/>
              <a:rect l="l" t="t" r="r" b="b"/>
              <a:pathLst>
                <a:path w="4469" h="9262" extrusionOk="0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3585950" y="441275"/>
              <a:ext cx="93125" cy="206675"/>
            </a:xfrm>
            <a:custGeom>
              <a:avLst/>
              <a:gdLst/>
              <a:ahLst/>
              <a:cxnLst/>
              <a:rect l="l" t="t" r="r" b="b"/>
              <a:pathLst>
                <a:path w="3725" h="8267" extrusionOk="0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8" name="Google Shape;2458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459" name="Google Shape;2459;p28"/>
          <p:cNvSpPr txBox="1">
            <a:spLocks noGrp="1"/>
          </p:cNvSpPr>
          <p:nvPr>
            <p:ph type="subTitle" idx="1"/>
          </p:nvPr>
        </p:nvSpPr>
        <p:spPr>
          <a:xfrm>
            <a:off x="1383300" y="3518000"/>
            <a:ext cx="3036300" cy="10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0" name="Google Shape;2460;p28"/>
          <p:cNvSpPr txBox="1">
            <a:spLocks noGrp="1"/>
          </p:cNvSpPr>
          <p:nvPr>
            <p:ph type="subTitle" idx="2"/>
          </p:nvPr>
        </p:nvSpPr>
        <p:spPr>
          <a:xfrm>
            <a:off x="4724400" y="3518000"/>
            <a:ext cx="3036300" cy="10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28"/>
          <p:cNvSpPr txBox="1">
            <a:spLocks noGrp="1"/>
          </p:cNvSpPr>
          <p:nvPr>
            <p:ph type="subTitle" idx="3"/>
          </p:nvPr>
        </p:nvSpPr>
        <p:spPr>
          <a:xfrm>
            <a:off x="1383300" y="3117200"/>
            <a:ext cx="3036300" cy="4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2" name="Google Shape;2462;p28"/>
          <p:cNvSpPr txBox="1">
            <a:spLocks noGrp="1"/>
          </p:cNvSpPr>
          <p:nvPr>
            <p:ph type="subTitle" idx="4"/>
          </p:nvPr>
        </p:nvSpPr>
        <p:spPr>
          <a:xfrm>
            <a:off x="4724400" y="3117200"/>
            <a:ext cx="3036300" cy="4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463" name="Google Shape;2463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2202100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Google Shape;2464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2116525" y="19319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7902275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28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7902275" y="193193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CUSTOM_3"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29"/>
          <p:cNvSpPr txBox="1">
            <a:spLocks noGrp="1"/>
          </p:cNvSpPr>
          <p:nvPr>
            <p:ph type="title"/>
          </p:nvPr>
        </p:nvSpPr>
        <p:spPr>
          <a:xfrm>
            <a:off x="720000" y="2617772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9" name="Google Shape;2469;p29"/>
          <p:cNvSpPr txBox="1">
            <a:spLocks noGrp="1"/>
          </p:cNvSpPr>
          <p:nvPr>
            <p:ph type="subTitle" idx="1"/>
          </p:nvPr>
        </p:nvSpPr>
        <p:spPr>
          <a:xfrm>
            <a:off x="720000" y="3136575"/>
            <a:ext cx="2336400" cy="14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0" name="Google Shape;2470;p29"/>
          <p:cNvSpPr txBox="1">
            <a:spLocks noGrp="1"/>
          </p:cNvSpPr>
          <p:nvPr>
            <p:ph type="title" idx="2"/>
          </p:nvPr>
        </p:nvSpPr>
        <p:spPr>
          <a:xfrm>
            <a:off x="3403796" y="2617772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71" name="Google Shape;2471;p29"/>
          <p:cNvSpPr txBox="1">
            <a:spLocks noGrp="1"/>
          </p:cNvSpPr>
          <p:nvPr>
            <p:ph type="subTitle" idx="3"/>
          </p:nvPr>
        </p:nvSpPr>
        <p:spPr>
          <a:xfrm>
            <a:off x="3403796" y="3136501"/>
            <a:ext cx="2336400" cy="14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2" name="Google Shape;2472;p29"/>
          <p:cNvSpPr txBox="1">
            <a:spLocks noGrp="1"/>
          </p:cNvSpPr>
          <p:nvPr>
            <p:ph type="title" idx="4"/>
          </p:nvPr>
        </p:nvSpPr>
        <p:spPr>
          <a:xfrm>
            <a:off x="6087592" y="2617772"/>
            <a:ext cx="2336400" cy="3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73" name="Google Shape;2473;p29"/>
          <p:cNvSpPr txBox="1">
            <a:spLocks noGrp="1"/>
          </p:cNvSpPr>
          <p:nvPr>
            <p:ph type="subTitle" idx="5"/>
          </p:nvPr>
        </p:nvSpPr>
        <p:spPr>
          <a:xfrm>
            <a:off x="6087592" y="3136501"/>
            <a:ext cx="2336400" cy="14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4" name="Google Shape;2474;p29"/>
          <p:cNvSpPr/>
          <p:nvPr/>
        </p:nvSpPr>
        <p:spPr>
          <a:xfrm rot="3482857">
            <a:off x="-700286" y="-1031931"/>
            <a:ext cx="2193270" cy="283666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5" name="Google Shape;2475;p29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2476" name="Google Shape;2476;p29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9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9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9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9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9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9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0" name="Google Shape;2500;p29"/>
          <p:cNvSpPr/>
          <p:nvPr/>
        </p:nvSpPr>
        <p:spPr>
          <a:xfrm rot="-695360" flipH="1">
            <a:off x="7542352" y="-986365"/>
            <a:ext cx="3855895" cy="1983544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1" name="Google Shape;2501;p29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2502" name="Google Shape;2502;p29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9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4" name="Google Shape;2504;p29"/>
          <p:cNvSpPr txBox="1">
            <a:spLocks noGrp="1"/>
          </p:cNvSpPr>
          <p:nvPr>
            <p:ph type="title" idx="6"/>
          </p:nvPr>
        </p:nvSpPr>
        <p:spPr>
          <a:xfrm>
            <a:off x="720000" y="526266"/>
            <a:ext cx="7704000" cy="5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505" name="Google Shape;2505;p2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116525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2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CUSTOM_4"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31"/>
          <p:cNvSpPr/>
          <p:nvPr/>
        </p:nvSpPr>
        <p:spPr>
          <a:xfrm>
            <a:off x="6076850" y="-537900"/>
            <a:ext cx="5500082" cy="6059819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10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88" name="Google Shape;2588;p31"/>
          <p:cNvSpPr txBox="1">
            <a:spLocks noGrp="1"/>
          </p:cNvSpPr>
          <p:nvPr>
            <p:ph type="title" idx="2"/>
          </p:nvPr>
        </p:nvSpPr>
        <p:spPr>
          <a:xfrm>
            <a:off x="2020441" y="2239950"/>
            <a:ext cx="119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89" name="Google Shape;2589;p31"/>
          <p:cNvSpPr txBox="1">
            <a:spLocks noGrp="1"/>
          </p:cNvSpPr>
          <p:nvPr>
            <p:ph type="subTitle" idx="1"/>
          </p:nvPr>
        </p:nvSpPr>
        <p:spPr>
          <a:xfrm>
            <a:off x="2020448" y="2826475"/>
            <a:ext cx="11976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90" name="Google Shape;2590;p31"/>
          <p:cNvSpPr txBox="1">
            <a:spLocks noGrp="1"/>
          </p:cNvSpPr>
          <p:nvPr>
            <p:ph type="title" idx="3"/>
          </p:nvPr>
        </p:nvSpPr>
        <p:spPr>
          <a:xfrm>
            <a:off x="3320208" y="2239950"/>
            <a:ext cx="119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91" name="Google Shape;2591;p31"/>
          <p:cNvSpPr txBox="1">
            <a:spLocks noGrp="1"/>
          </p:cNvSpPr>
          <p:nvPr>
            <p:ph type="subTitle" idx="4"/>
          </p:nvPr>
        </p:nvSpPr>
        <p:spPr>
          <a:xfrm>
            <a:off x="3320202" y="2826475"/>
            <a:ext cx="11976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92" name="Google Shape;2592;p31"/>
          <p:cNvSpPr txBox="1">
            <a:spLocks noGrp="1"/>
          </p:cNvSpPr>
          <p:nvPr>
            <p:ph type="title" idx="5"/>
          </p:nvPr>
        </p:nvSpPr>
        <p:spPr>
          <a:xfrm>
            <a:off x="720700" y="2239950"/>
            <a:ext cx="119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93" name="Google Shape;2593;p31"/>
          <p:cNvSpPr txBox="1">
            <a:spLocks noGrp="1"/>
          </p:cNvSpPr>
          <p:nvPr>
            <p:ph type="subTitle" idx="6"/>
          </p:nvPr>
        </p:nvSpPr>
        <p:spPr>
          <a:xfrm>
            <a:off x="720700" y="2826475"/>
            <a:ext cx="11976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94" name="Google Shape;2594;p31"/>
          <p:cNvSpPr txBox="1">
            <a:spLocks noGrp="1"/>
          </p:cNvSpPr>
          <p:nvPr>
            <p:ph type="title" idx="7"/>
          </p:nvPr>
        </p:nvSpPr>
        <p:spPr>
          <a:xfrm>
            <a:off x="4626224" y="2239950"/>
            <a:ext cx="119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95" name="Google Shape;2595;p31"/>
          <p:cNvSpPr txBox="1">
            <a:spLocks noGrp="1"/>
          </p:cNvSpPr>
          <p:nvPr>
            <p:ph type="subTitle" idx="8"/>
          </p:nvPr>
        </p:nvSpPr>
        <p:spPr>
          <a:xfrm>
            <a:off x="4626225" y="2826475"/>
            <a:ext cx="11976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596" name="Google Shape;2596;p31"/>
          <p:cNvGrpSpPr/>
          <p:nvPr/>
        </p:nvGrpSpPr>
        <p:grpSpPr>
          <a:xfrm rot="8236893">
            <a:off x="-579990" y="-840150"/>
            <a:ext cx="1160581" cy="1843510"/>
            <a:chOff x="4836950" y="647600"/>
            <a:chExt cx="1160575" cy="1843500"/>
          </a:xfrm>
        </p:grpSpPr>
        <p:sp>
          <p:nvSpPr>
            <p:cNvPr id="2597" name="Google Shape;2597;p31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1" name="Google Shape;2621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24075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Google Shape;2623;p31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/>
          <p:nvPr/>
        </p:nvSpPr>
        <p:spPr>
          <a:xfrm rot="-9434754">
            <a:off x="-463511" y="-444528"/>
            <a:ext cx="1572134" cy="1584859"/>
          </a:xfrm>
          <a:custGeom>
            <a:avLst/>
            <a:gdLst/>
            <a:ahLst/>
            <a:cxnLst/>
            <a:rect l="l" t="t" r="r" b="b"/>
            <a:pathLst>
              <a:path w="48002" h="40452" extrusionOk="0">
                <a:moveTo>
                  <a:pt x="28396" y="0"/>
                </a:moveTo>
                <a:cubicBezTo>
                  <a:pt x="25181" y="0"/>
                  <a:pt x="21974" y="788"/>
                  <a:pt x="19314" y="2519"/>
                </a:cubicBezTo>
                <a:cubicBezTo>
                  <a:pt x="15778" y="4821"/>
                  <a:pt x="13277" y="8924"/>
                  <a:pt x="13510" y="13194"/>
                </a:cubicBezTo>
                <a:cubicBezTo>
                  <a:pt x="13677" y="15762"/>
                  <a:pt x="14778" y="18331"/>
                  <a:pt x="14277" y="20866"/>
                </a:cubicBezTo>
                <a:cubicBezTo>
                  <a:pt x="13844" y="22934"/>
                  <a:pt x="12343" y="24702"/>
                  <a:pt x="10608" y="25936"/>
                </a:cubicBezTo>
                <a:cubicBezTo>
                  <a:pt x="8840" y="27170"/>
                  <a:pt x="6839" y="27937"/>
                  <a:pt x="4837" y="28771"/>
                </a:cubicBezTo>
                <a:cubicBezTo>
                  <a:pt x="3937" y="29172"/>
                  <a:pt x="2969" y="29572"/>
                  <a:pt x="2269" y="30272"/>
                </a:cubicBezTo>
                <a:cubicBezTo>
                  <a:pt x="0" y="32441"/>
                  <a:pt x="1435" y="35943"/>
                  <a:pt x="3503" y="37678"/>
                </a:cubicBezTo>
                <a:cubicBezTo>
                  <a:pt x="4937" y="38712"/>
                  <a:pt x="6705" y="39246"/>
                  <a:pt x="8473" y="39612"/>
                </a:cubicBezTo>
                <a:cubicBezTo>
                  <a:pt x="11073" y="40175"/>
                  <a:pt x="13732" y="40452"/>
                  <a:pt x="16392" y="40452"/>
                </a:cubicBezTo>
                <a:cubicBezTo>
                  <a:pt x="23354" y="40452"/>
                  <a:pt x="30322" y="38554"/>
                  <a:pt x="36260" y="34909"/>
                </a:cubicBezTo>
                <a:cubicBezTo>
                  <a:pt x="39328" y="33041"/>
                  <a:pt x="42097" y="30739"/>
                  <a:pt x="44199" y="27871"/>
                </a:cubicBezTo>
                <a:cubicBezTo>
                  <a:pt x="46334" y="25035"/>
                  <a:pt x="47701" y="21566"/>
                  <a:pt x="47835" y="18030"/>
                </a:cubicBezTo>
                <a:cubicBezTo>
                  <a:pt x="48001" y="13627"/>
                  <a:pt x="46167" y="9257"/>
                  <a:pt x="43098" y="6089"/>
                </a:cubicBezTo>
                <a:cubicBezTo>
                  <a:pt x="40062" y="2920"/>
                  <a:pt x="35893" y="918"/>
                  <a:pt x="31556" y="251"/>
                </a:cubicBezTo>
                <a:cubicBezTo>
                  <a:pt x="30515" y="86"/>
                  <a:pt x="29455" y="0"/>
                  <a:pt x="283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9" name="Google Shape;409;p4"/>
          <p:cNvGrpSpPr/>
          <p:nvPr/>
        </p:nvGrpSpPr>
        <p:grpSpPr>
          <a:xfrm rot="-1262251" flipH="1">
            <a:off x="8360754" y="4098368"/>
            <a:ext cx="1045011" cy="1839257"/>
            <a:chOff x="4836950" y="647600"/>
            <a:chExt cx="1044950" cy="1839150"/>
          </a:xfrm>
        </p:grpSpPr>
        <p:sp>
          <p:nvSpPr>
            <p:cNvPr id="410" name="Google Shape;410;p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rot="-6296729">
            <a:off x="7657416" y="-508700"/>
            <a:ext cx="1449226" cy="1567043"/>
            <a:chOff x="1415350" y="3883125"/>
            <a:chExt cx="464350" cy="502100"/>
          </a:xfrm>
        </p:grpSpPr>
        <p:sp>
          <p:nvSpPr>
            <p:cNvPr id="423" name="Google Shape;423;p4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"/>
          <p:cNvGrpSpPr/>
          <p:nvPr/>
        </p:nvGrpSpPr>
        <p:grpSpPr>
          <a:xfrm rot="-8220563" flipH="1">
            <a:off x="8782148" y="-799886"/>
            <a:ext cx="939578" cy="2149414"/>
            <a:chOff x="5067575" y="3176425"/>
            <a:chExt cx="473000" cy="1081975"/>
          </a:xfrm>
        </p:grpSpPr>
        <p:sp>
          <p:nvSpPr>
            <p:cNvPr id="436" name="Google Shape;436;p4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0" name="Google Shape;440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1380746" y="-9733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801354" y="-10988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658479" y="4082717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CUSTOM_4_2"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32"/>
          <p:cNvSpPr/>
          <p:nvPr/>
        </p:nvSpPr>
        <p:spPr>
          <a:xfrm rot="2699872">
            <a:off x="-1216253" y="-1384768"/>
            <a:ext cx="4386663" cy="6262072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6" name="Google Shape;2626;p32"/>
          <p:cNvGrpSpPr/>
          <p:nvPr/>
        </p:nvGrpSpPr>
        <p:grpSpPr>
          <a:xfrm rot="10800000">
            <a:off x="8396150" y="-263025"/>
            <a:ext cx="1514897" cy="1721394"/>
            <a:chOff x="-1010725" y="1320475"/>
            <a:chExt cx="1514897" cy="1721394"/>
          </a:xfrm>
        </p:grpSpPr>
        <p:sp>
          <p:nvSpPr>
            <p:cNvPr id="2627" name="Google Shape;2627;p32"/>
            <p:cNvSpPr/>
            <p:nvPr/>
          </p:nvSpPr>
          <p:spPr>
            <a:xfrm>
              <a:off x="-809054" y="1320475"/>
              <a:ext cx="1312669" cy="1254201"/>
            </a:xfrm>
            <a:custGeom>
              <a:avLst/>
              <a:gdLst/>
              <a:ahLst/>
              <a:cxnLst/>
              <a:rect l="l" t="t" r="r" b="b"/>
              <a:pathLst>
                <a:path w="14144" h="13514" extrusionOk="0">
                  <a:moveTo>
                    <a:pt x="10310" y="1"/>
                  </a:moveTo>
                  <a:cubicBezTo>
                    <a:pt x="9699" y="1"/>
                    <a:pt x="9092" y="51"/>
                    <a:pt x="8553" y="229"/>
                  </a:cubicBezTo>
                  <a:cubicBezTo>
                    <a:pt x="7330" y="633"/>
                    <a:pt x="5372" y="1808"/>
                    <a:pt x="3069" y="4170"/>
                  </a:cubicBezTo>
                  <a:cubicBezTo>
                    <a:pt x="762" y="6530"/>
                    <a:pt x="184" y="8994"/>
                    <a:pt x="102" y="10141"/>
                  </a:cubicBezTo>
                  <a:cubicBezTo>
                    <a:pt x="0" y="11525"/>
                    <a:pt x="872" y="12914"/>
                    <a:pt x="963" y="13098"/>
                  </a:cubicBezTo>
                  <a:cubicBezTo>
                    <a:pt x="963" y="13098"/>
                    <a:pt x="2615" y="13514"/>
                    <a:pt x="3846" y="13514"/>
                  </a:cubicBezTo>
                  <a:cubicBezTo>
                    <a:pt x="4077" y="13514"/>
                    <a:pt x="4293" y="13499"/>
                    <a:pt x="4481" y="13464"/>
                  </a:cubicBezTo>
                  <a:cubicBezTo>
                    <a:pt x="5848" y="13212"/>
                    <a:pt x="7751" y="11828"/>
                    <a:pt x="8879" y="10645"/>
                  </a:cubicBezTo>
                  <a:cubicBezTo>
                    <a:pt x="10007" y="9457"/>
                    <a:pt x="11925" y="7095"/>
                    <a:pt x="12433" y="6132"/>
                  </a:cubicBezTo>
                  <a:cubicBezTo>
                    <a:pt x="13286" y="4509"/>
                    <a:pt x="13832" y="2486"/>
                    <a:pt x="13851" y="1693"/>
                  </a:cubicBezTo>
                  <a:cubicBezTo>
                    <a:pt x="13878" y="587"/>
                    <a:pt x="14144" y="106"/>
                    <a:pt x="14144" y="106"/>
                  </a:cubicBezTo>
                  <a:cubicBezTo>
                    <a:pt x="14144" y="106"/>
                    <a:pt x="13797" y="84"/>
                    <a:pt x="13133" y="84"/>
                  </a:cubicBezTo>
                  <a:cubicBezTo>
                    <a:pt x="12996" y="84"/>
                    <a:pt x="12845" y="85"/>
                    <a:pt x="12681" y="87"/>
                  </a:cubicBezTo>
                  <a:cubicBezTo>
                    <a:pt x="12652" y="88"/>
                    <a:pt x="12623" y="88"/>
                    <a:pt x="12593" y="88"/>
                  </a:cubicBezTo>
                  <a:cubicBezTo>
                    <a:pt x="11921" y="88"/>
                    <a:pt x="11112" y="1"/>
                    <a:pt x="10310" y="1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2"/>
            <p:cNvSpPr/>
            <p:nvPr/>
          </p:nvSpPr>
          <p:spPr>
            <a:xfrm>
              <a:off x="-796710" y="1485023"/>
              <a:ext cx="1101625" cy="1072855"/>
            </a:xfrm>
            <a:custGeom>
              <a:avLst/>
              <a:gdLst/>
              <a:ahLst/>
              <a:cxnLst/>
              <a:rect l="l" t="t" r="r" b="b"/>
              <a:pathLst>
                <a:path w="11870" h="11560" extrusionOk="0">
                  <a:moveTo>
                    <a:pt x="10528" y="0"/>
                  </a:moveTo>
                  <a:cubicBezTo>
                    <a:pt x="9624" y="0"/>
                    <a:pt x="8718" y="287"/>
                    <a:pt x="7990" y="828"/>
                  </a:cubicBezTo>
                  <a:cubicBezTo>
                    <a:pt x="7072" y="1506"/>
                    <a:pt x="6477" y="2515"/>
                    <a:pt x="5738" y="3382"/>
                  </a:cubicBezTo>
                  <a:cubicBezTo>
                    <a:pt x="4018" y="5405"/>
                    <a:pt x="1431" y="6789"/>
                    <a:pt x="1" y="8927"/>
                  </a:cubicBezTo>
                  <a:cubicBezTo>
                    <a:pt x="121" y="10096"/>
                    <a:pt x="771" y="11141"/>
                    <a:pt x="849" y="11302"/>
                  </a:cubicBezTo>
                  <a:cubicBezTo>
                    <a:pt x="849" y="11302"/>
                    <a:pt x="1408" y="11439"/>
                    <a:pt x="2119" y="11559"/>
                  </a:cubicBezTo>
                  <a:cubicBezTo>
                    <a:pt x="2716" y="11155"/>
                    <a:pt x="3312" y="10751"/>
                    <a:pt x="3903" y="10349"/>
                  </a:cubicBezTo>
                  <a:cubicBezTo>
                    <a:pt x="4995" y="9610"/>
                    <a:pt x="6086" y="8872"/>
                    <a:pt x="7086" y="8010"/>
                  </a:cubicBezTo>
                  <a:cubicBezTo>
                    <a:pt x="8668" y="6638"/>
                    <a:pt x="9999" y="4973"/>
                    <a:pt x="10975" y="3125"/>
                  </a:cubicBezTo>
                  <a:cubicBezTo>
                    <a:pt x="11461" y="2213"/>
                    <a:pt x="11870" y="1190"/>
                    <a:pt x="11714" y="172"/>
                  </a:cubicBezTo>
                  <a:cubicBezTo>
                    <a:pt x="11329" y="57"/>
                    <a:pt x="10929" y="0"/>
                    <a:pt x="1052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>
              <a:off x="-1010725" y="1321310"/>
              <a:ext cx="1514897" cy="1720558"/>
            </a:xfrm>
            <a:custGeom>
              <a:avLst/>
              <a:gdLst/>
              <a:ahLst/>
              <a:cxnLst/>
              <a:rect l="l" t="t" r="r" b="b"/>
              <a:pathLst>
                <a:path w="16323" h="18539" extrusionOk="0">
                  <a:moveTo>
                    <a:pt x="12868" y="0"/>
                  </a:moveTo>
                  <a:cubicBezTo>
                    <a:pt x="12900" y="198"/>
                    <a:pt x="12946" y="395"/>
                    <a:pt x="13001" y="584"/>
                  </a:cubicBezTo>
                  <a:cubicBezTo>
                    <a:pt x="13103" y="946"/>
                    <a:pt x="13230" y="1363"/>
                    <a:pt x="13442" y="1693"/>
                  </a:cubicBezTo>
                  <a:cubicBezTo>
                    <a:pt x="13207" y="1867"/>
                    <a:pt x="12974" y="2042"/>
                    <a:pt x="12745" y="2220"/>
                  </a:cubicBezTo>
                  <a:cubicBezTo>
                    <a:pt x="12483" y="1803"/>
                    <a:pt x="12244" y="1382"/>
                    <a:pt x="12102" y="904"/>
                  </a:cubicBezTo>
                  <a:cubicBezTo>
                    <a:pt x="12015" y="606"/>
                    <a:pt x="11969" y="308"/>
                    <a:pt x="11947" y="10"/>
                  </a:cubicBezTo>
                  <a:cubicBezTo>
                    <a:pt x="11905" y="10"/>
                    <a:pt x="11864" y="15"/>
                    <a:pt x="11823" y="19"/>
                  </a:cubicBezTo>
                  <a:cubicBezTo>
                    <a:pt x="11850" y="345"/>
                    <a:pt x="11920" y="671"/>
                    <a:pt x="12015" y="973"/>
                  </a:cubicBezTo>
                  <a:cubicBezTo>
                    <a:pt x="12157" y="1431"/>
                    <a:pt x="12373" y="1894"/>
                    <a:pt x="12694" y="2262"/>
                  </a:cubicBezTo>
                  <a:cubicBezTo>
                    <a:pt x="12621" y="2317"/>
                    <a:pt x="12552" y="2372"/>
                    <a:pt x="12483" y="2427"/>
                  </a:cubicBezTo>
                  <a:cubicBezTo>
                    <a:pt x="12282" y="2582"/>
                    <a:pt x="12085" y="2743"/>
                    <a:pt x="11886" y="2904"/>
                  </a:cubicBezTo>
                  <a:cubicBezTo>
                    <a:pt x="11524" y="2385"/>
                    <a:pt x="11204" y="1858"/>
                    <a:pt x="10984" y="1257"/>
                  </a:cubicBezTo>
                  <a:cubicBezTo>
                    <a:pt x="10860" y="914"/>
                    <a:pt x="10781" y="569"/>
                    <a:pt x="10726" y="226"/>
                  </a:cubicBezTo>
                  <a:cubicBezTo>
                    <a:pt x="10686" y="239"/>
                    <a:pt x="10644" y="253"/>
                    <a:pt x="10599" y="271"/>
                  </a:cubicBezTo>
                  <a:cubicBezTo>
                    <a:pt x="10658" y="620"/>
                    <a:pt x="10758" y="963"/>
                    <a:pt x="10874" y="1280"/>
                  </a:cubicBezTo>
                  <a:cubicBezTo>
                    <a:pt x="11089" y="1877"/>
                    <a:pt x="11401" y="2477"/>
                    <a:pt x="11827" y="2954"/>
                  </a:cubicBezTo>
                  <a:cubicBezTo>
                    <a:pt x="11594" y="3147"/>
                    <a:pt x="11359" y="3344"/>
                    <a:pt x="11126" y="3541"/>
                  </a:cubicBezTo>
                  <a:cubicBezTo>
                    <a:pt x="11061" y="3458"/>
                    <a:pt x="10988" y="3376"/>
                    <a:pt x="10929" y="3298"/>
                  </a:cubicBezTo>
                  <a:cubicBezTo>
                    <a:pt x="10813" y="3143"/>
                    <a:pt x="10703" y="2986"/>
                    <a:pt x="10603" y="2826"/>
                  </a:cubicBezTo>
                  <a:cubicBezTo>
                    <a:pt x="10401" y="2504"/>
                    <a:pt x="10222" y="2170"/>
                    <a:pt x="10070" y="1826"/>
                  </a:cubicBezTo>
                  <a:cubicBezTo>
                    <a:pt x="9911" y="1445"/>
                    <a:pt x="9791" y="1060"/>
                    <a:pt x="9700" y="666"/>
                  </a:cubicBezTo>
                  <a:cubicBezTo>
                    <a:pt x="9663" y="688"/>
                    <a:pt x="9621" y="711"/>
                    <a:pt x="9581" y="730"/>
                  </a:cubicBezTo>
                  <a:cubicBezTo>
                    <a:pt x="9672" y="1115"/>
                    <a:pt x="9805" y="1496"/>
                    <a:pt x="9960" y="1849"/>
                  </a:cubicBezTo>
                  <a:cubicBezTo>
                    <a:pt x="10112" y="2201"/>
                    <a:pt x="10296" y="2542"/>
                    <a:pt x="10502" y="2862"/>
                  </a:cubicBezTo>
                  <a:cubicBezTo>
                    <a:pt x="10608" y="3027"/>
                    <a:pt x="10722" y="3188"/>
                    <a:pt x="10841" y="3340"/>
                  </a:cubicBezTo>
                  <a:cubicBezTo>
                    <a:pt x="10906" y="3422"/>
                    <a:pt x="10978" y="3518"/>
                    <a:pt x="11057" y="3600"/>
                  </a:cubicBezTo>
                  <a:cubicBezTo>
                    <a:pt x="11029" y="3623"/>
                    <a:pt x="11002" y="3647"/>
                    <a:pt x="10974" y="3670"/>
                  </a:cubicBezTo>
                  <a:cubicBezTo>
                    <a:pt x="10965" y="3674"/>
                    <a:pt x="10956" y="3683"/>
                    <a:pt x="10951" y="3697"/>
                  </a:cubicBezTo>
                  <a:cubicBezTo>
                    <a:pt x="10648" y="3954"/>
                    <a:pt x="10356" y="4220"/>
                    <a:pt x="10062" y="4491"/>
                  </a:cubicBezTo>
                  <a:cubicBezTo>
                    <a:pt x="9539" y="3926"/>
                    <a:pt x="9052" y="3340"/>
                    <a:pt x="8663" y="2669"/>
                  </a:cubicBezTo>
                  <a:cubicBezTo>
                    <a:pt x="8470" y="2330"/>
                    <a:pt x="8301" y="1981"/>
                    <a:pt x="8154" y="1624"/>
                  </a:cubicBezTo>
                  <a:cubicBezTo>
                    <a:pt x="8117" y="1651"/>
                    <a:pt x="8085" y="1674"/>
                    <a:pt x="8049" y="1702"/>
                  </a:cubicBezTo>
                  <a:cubicBezTo>
                    <a:pt x="8195" y="2060"/>
                    <a:pt x="8370" y="2408"/>
                    <a:pt x="8567" y="2743"/>
                  </a:cubicBezTo>
                  <a:cubicBezTo>
                    <a:pt x="8952" y="3403"/>
                    <a:pt x="9420" y="4041"/>
                    <a:pt x="9993" y="4555"/>
                  </a:cubicBezTo>
                  <a:cubicBezTo>
                    <a:pt x="9598" y="4917"/>
                    <a:pt x="9213" y="5283"/>
                    <a:pt x="8838" y="5664"/>
                  </a:cubicBezTo>
                  <a:cubicBezTo>
                    <a:pt x="8571" y="5412"/>
                    <a:pt x="8301" y="5160"/>
                    <a:pt x="8057" y="4885"/>
                  </a:cubicBezTo>
                  <a:cubicBezTo>
                    <a:pt x="7759" y="4555"/>
                    <a:pt x="7489" y="4206"/>
                    <a:pt x="7246" y="3835"/>
                  </a:cubicBezTo>
                  <a:cubicBezTo>
                    <a:pt x="7031" y="3505"/>
                    <a:pt x="6842" y="3160"/>
                    <a:pt x="6673" y="2802"/>
                  </a:cubicBezTo>
                  <a:cubicBezTo>
                    <a:pt x="6636" y="2834"/>
                    <a:pt x="6599" y="2867"/>
                    <a:pt x="6563" y="2899"/>
                  </a:cubicBezTo>
                  <a:cubicBezTo>
                    <a:pt x="6728" y="3238"/>
                    <a:pt x="6912" y="3564"/>
                    <a:pt x="7113" y="3876"/>
                  </a:cubicBezTo>
                  <a:cubicBezTo>
                    <a:pt x="7553" y="4555"/>
                    <a:pt x="8108" y="5238"/>
                    <a:pt x="8768" y="5729"/>
                  </a:cubicBezTo>
                  <a:cubicBezTo>
                    <a:pt x="8360" y="6136"/>
                    <a:pt x="7962" y="6554"/>
                    <a:pt x="7567" y="6976"/>
                  </a:cubicBezTo>
                  <a:cubicBezTo>
                    <a:pt x="7274" y="6760"/>
                    <a:pt x="6980" y="6554"/>
                    <a:pt x="6705" y="6307"/>
                  </a:cubicBezTo>
                  <a:cubicBezTo>
                    <a:pt x="6375" y="6009"/>
                    <a:pt x="6076" y="5678"/>
                    <a:pt x="5811" y="5321"/>
                  </a:cubicBezTo>
                  <a:cubicBezTo>
                    <a:pt x="5558" y="4981"/>
                    <a:pt x="5348" y="4618"/>
                    <a:pt x="5164" y="4248"/>
                  </a:cubicBezTo>
                  <a:cubicBezTo>
                    <a:pt x="5128" y="4284"/>
                    <a:pt x="5096" y="4320"/>
                    <a:pt x="5058" y="4358"/>
                  </a:cubicBezTo>
                  <a:cubicBezTo>
                    <a:pt x="5238" y="4720"/>
                    <a:pt x="5453" y="5063"/>
                    <a:pt x="5691" y="5385"/>
                  </a:cubicBezTo>
                  <a:cubicBezTo>
                    <a:pt x="5957" y="5747"/>
                    <a:pt x="6260" y="6077"/>
                    <a:pt x="6590" y="6375"/>
                  </a:cubicBezTo>
                  <a:cubicBezTo>
                    <a:pt x="6865" y="6623"/>
                    <a:pt x="7168" y="6870"/>
                    <a:pt x="7498" y="7054"/>
                  </a:cubicBezTo>
                  <a:cubicBezTo>
                    <a:pt x="7086" y="7503"/>
                    <a:pt x="6677" y="7962"/>
                    <a:pt x="6279" y="8430"/>
                  </a:cubicBezTo>
                  <a:cubicBezTo>
                    <a:pt x="5664" y="7962"/>
                    <a:pt x="5063" y="7480"/>
                    <a:pt x="4508" y="6934"/>
                  </a:cubicBezTo>
                  <a:cubicBezTo>
                    <a:pt x="4233" y="6665"/>
                    <a:pt x="3972" y="6379"/>
                    <a:pt x="3720" y="6087"/>
                  </a:cubicBezTo>
                  <a:cubicBezTo>
                    <a:pt x="3701" y="6123"/>
                    <a:pt x="3678" y="6159"/>
                    <a:pt x="3655" y="6191"/>
                  </a:cubicBezTo>
                  <a:cubicBezTo>
                    <a:pt x="3917" y="6490"/>
                    <a:pt x="4192" y="6775"/>
                    <a:pt x="4472" y="7050"/>
                  </a:cubicBezTo>
                  <a:cubicBezTo>
                    <a:pt x="5013" y="7577"/>
                    <a:pt x="5595" y="8077"/>
                    <a:pt x="6224" y="8498"/>
                  </a:cubicBezTo>
                  <a:cubicBezTo>
                    <a:pt x="5985" y="8783"/>
                    <a:pt x="5746" y="9072"/>
                    <a:pt x="5513" y="9361"/>
                  </a:cubicBezTo>
                  <a:cubicBezTo>
                    <a:pt x="4848" y="9159"/>
                    <a:pt x="4210" y="8851"/>
                    <a:pt x="3650" y="8439"/>
                  </a:cubicBezTo>
                  <a:cubicBezTo>
                    <a:pt x="3371" y="8227"/>
                    <a:pt x="3109" y="7994"/>
                    <a:pt x="2876" y="7738"/>
                  </a:cubicBezTo>
                  <a:cubicBezTo>
                    <a:pt x="2857" y="7783"/>
                    <a:pt x="2839" y="7829"/>
                    <a:pt x="2821" y="7870"/>
                  </a:cubicBezTo>
                  <a:cubicBezTo>
                    <a:pt x="3527" y="8627"/>
                    <a:pt x="4476" y="9182"/>
                    <a:pt x="5467" y="9421"/>
                  </a:cubicBezTo>
                  <a:cubicBezTo>
                    <a:pt x="5411" y="9484"/>
                    <a:pt x="5361" y="9548"/>
                    <a:pt x="5310" y="9618"/>
                  </a:cubicBezTo>
                  <a:cubicBezTo>
                    <a:pt x="5054" y="9933"/>
                    <a:pt x="4806" y="10255"/>
                    <a:pt x="4563" y="10585"/>
                  </a:cubicBezTo>
                  <a:cubicBezTo>
                    <a:pt x="4045" y="10475"/>
                    <a:pt x="3545" y="10346"/>
                    <a:pt x="3068" y="10104"/>
                  </a:cubicBezTo>
                  <a:cubicBezTo>
                    <a:pt x="2806" y="9971"/>
                    <a:pt x="2569" y="9806"/>
                    <a:pt x="2339" y="9626"/>
                  </a:cubicBezTo>
                  <a:cubicBezTo>
                    <a:pt x="2330" y="9677"/>
                    <a:pt x="2325" y="9723"/>
                    <a:pt x="2317" y="9768"/>
                  </a:cubicBezTo>
                  <a:cubicBezTo>
                    <a:pt x="2541" y="9943"/>
                    <a:pt x="2779" y="10090"/>
                    <a:pt x="3026" y="10214"/>
                  </a:cubicBezTo>
                  <a:cubicBezTo>
                    <a:pt x="3485" y="10443"/>
                    <a:pt x="4004" y="10621"/>
                    <a:pt x="4522" y="10640"/>
                  </a:cubicBezTo>
                  <a:cubicBezTo>
                    <a:pt x="4298" y="10943"/>
                    <a:pt x="4078" y="11245"/>
                    <a:pt x="3862" y="11548"/>
                  </a:cubicBezTo>
                  <a:cubicBezTo>
                    <a:pt x="3398" y="11525"/>
                    <a:pt x="2958" y="11457"/>
                    <a:pt x="2518" y="11273"/>
                  </a:cubicBezTo>
                  <a:cubicBezTo>
                    <a:pt x="2467" y="11250"/>
                    <a:pt x="2417" y="11227"/>
                    <a:pt x="2372" y="11205"/>
                  </a:cubicBezTo>
                  <a:lnTo>
                    <a:pt x="2372" y="11205"/>
                  </a:lnTo>
                  <a:cubicBezTo>
                    <a:pt x="2380" y="11260"/>
                    <a:pt x="2394" y="11309"/>
                    <a:pt x="2408" y="11360"/>
                  </a:cubicBezTo>
                  <a:cubicBezTo>
                    <a:pt x="2421" y="11370"/>
                    <a:pt x="2435" y="11374"/>
                    <a:pt x="2454" y="11383"/>
                  </a:cubicBezTo>
                  <a:cubicBezTo>
                    <a:pt x="2848" y="11549"/>
                    <a:pt x="3304" y="11667"/>
                    <a:pt x="3749" y="11667"/>
                  </a:cubicBezTo>
                  <a:cubicBezTo>
                    <a:pt x="3759" y="11667"/>
                    <a:pt x="3769" y="11667"/>
                    <a:pt x="3779" y="11667"/>
                  </a:cubicBezTo>
                  <a:lnTo>
                    <a:pt x="3779" y="11667"/>
                  </a:lnTo>
                  <a:cubicBezTo>
                    <a:pt x="3513" y="12048"/>
                    <a:pt x="3252" y="12437"/>
                    <a:pt x="2995" y="12828"/>
                  </a:cubicBezTo>
                  <a:cubicBezTo>
                    <a:pt x="2789" y="13144"/>
                    <a:pt x="2586" y="13465"/>
                    <a:pt x="2389" y="13786"/>
                  </a:cubicBezTo>
                  <a:cubicBezTo>
                    <a:pt x="1509" y="15226"/>
                    <a:pt x="670" y="16721"/>
                    <a:pt x="50" y="18298"/>
                  </a:cubicBezTo>
                  <a:cubicBezTo>
                    <a:pt x="0" y="18425"/>
                    <a:pt x="123" y="18538"/>
                    <a:pt x="237" y="18538"/>
                  </a:cubicBezTo>
                  <a:cubicBezTo>
                    <a:pt x="288" y="18538"/>
                    <a:pt x="337" y="18515"/>
                    <a:pt x="367" y="18459"/>
                  </a:cubicBezTo>
                  <a:cubicBezTo>
                    <a:pt x="1248" y="16780"/>
                    <a:pt x="2101" y="15098"/>
                    <a:pt x="3109" y="13493"/>
                  </a:cubicBezTo>
                  <a:cubicBezTo>
                    <a:pt x="3183" y="13373"/>
                    <a:pt x="3261" y="13254"/>
                    <a:pt x="3335" y="13140"/>
                  </a:cubicBezTo>
                  <a:cubicBezTo>
                    <a:pt x="3591" y="12740"/>
                    <a:pt x="3857" y="12342"/>
                    <a:pt x="4127" y="11952"/>
                  </a:cubicBezTo>
                  <a:cubicBezTo>
                    <a:pt x="4389" y="12272"/>
                    <a:pt x="4738" y="12539"/>
                    <a:pt x="5063" y="12795"/>
                  </a:cubicBezTo>
                  <a:cubicBezTo>
                    <a:pt x="5393" y="13053"/>
                    <a:pt x="5737" y="13286"/>
                    <a:pt x="6091" y="13506"/>
                  </a:cubicBezTo>
                  <a:cubicBezTo>
                    <a:pt x="6178" y="13506"/>
                    <a:pt x="6260" y="13502"/>
                    <a:pt x="6338" y="13497"/>
                  </a:cubicBezTo>
                  <a:cubicBezTo>
                    <a:pt x="6306" y="13474"/>
                    <a:pt x="6269" y="13455"/>
                    <a:pt x="6237" y="13433"/>
                  </a:cubicBezTo>
                  <a:cubicBezTo>
                    <a:pt x="5856" y="13203"/>
                    <a:pt x="5490" y="12951"/>
                    <a:pt x="5136" y="12685"/>
                  </a:cubicBezTo>
                  <a:cubicBezTo>
                    <a:pt x="4806" y="12429"/>
                    <a:pt x="4503" y="12140"/>
                    <a:pt x="4169" y="11887"/>
                  </a:cubicBezTo>
                  <a:cubicBezTo>
                    <a:pt x="4421" y="11521"/>
                    <a:pt x="4683" y="11163"/>
                    <a:pt x="4944" y="10805"/>
                  </a:cubicBezTo>
                  <a:cubicBezTo>
                    <a:pt x="5246" y="11158"/>
                    <a:pt x="5650" y="11457"/>
                    <a:pt x="6017" y="11727"/>
                  </a:cubicBezTo>
                  <a:cubicBezTo>
                    <a:pt x="6430" y="12035"/>
                    <a:pt x="6857" y="12310"/>
                    <a:pt x="7301" y="12557"/>
                  </a:cubicBezTo>
                  <a:cubicBezTo>
                    <a:pt x="7545" y="12695"/>
                    <a:pt x="7792" y="12818"/>
                    <a:pt x="8044" y="12938"/>
                  </a:cubicBezTo>
                  <a:cubicBezTo>
                    <a:pt x="8095" y="12911"/>
                    <a:pt x="8150" y="12883"/>
                    <a:pt x="8205" y="12850"/>
                  </a:cubicBezTo>
                  <a:cubicBezTo>
                    <a:pt x="7915" y="12722"/>
                    <a:pt x="7631" y="12580"/>
                    <a:pt x="7352" y="12424"/>
                  </a:cubicBezTo>
                  <a:cubicBezTo>
                    <a:pt x="6916" y="12181"/>
                    <a:pt x="6499" y="11910"/>
                    <a:pt x="6095" y="11612"/>
                  </a:cubicBezTo>
                  <a:cubicBezTo>
                    <a:pt x="5894" y="11461"/>
                    <a:pt x="5691" y="11305"/>
                    <a:pt x="5498" y="11140"/>
                  </a:cubicBezTo>
                  <a:cubicBezTo>
                    <a:pt x="5333" y="11002"/>
                    <a:pt x="5173" y="10851"/>
                    <a:pt x="5008" y="10723"/>
                  </a:cubicBezTo>
                  <a:cubicBezTo>
                    <a:pt x="5228" y="10424"/>
                    <a:pt x="5448" y="10132"/>
                    <a:pt x="5678" y="9842"/>
                  </a:cubicBezTo>
                  <a:cubicBezTo>
                    <a:pt x="5981" y="10191"/>
                    <a:pt x="6366" y="10494"/>
                    <a:pt x="6728" y="10773"/>
                  </a:cubicBezTo>
                  <a:cubicBezTo>
                    <a:pt x="7154" y="11095"/>
                    <a:pt x="7604" y="11383"/>
                    <a:pt x="8076" y="11635"/>
                  </a:cubicBezTo>
                  <a:cubicBezTo>
                    <a:pt x="8457" y="11842"/>
                    <a:pt x="8851" y="12025"/>
                    <a:pt x="9255" y="12185"/>
                  </a:cubicBezTo>
                  <a:cubicBezTo>
                    <a:pt x="9268" y="12176"/>
                    <a:pt x="9282" y="12168"/>
                    <a:pt x="9296" y="12158"/>
                  </a:cubicBezTo>
                  <a:cubicBezTo>
                    <a:pt x="9333" y="12130"/>
                    <a:pt x="9365" y="12107"/>
                    <a:pt x="9401" y="12080"/>
                  </a:cubicBezTo>
                  <a:cubicBezTo>
                    <a:pt x="8957" y="11915"/>
                    <a:pt x="8525" y="11722"/>
                    <a:pt x="8104" y="11493"/>
                  </a:cubicBezTo>
                  <a:cubicBezTo>
                    <a:pt x="7649" y="11245"/>
                    <a:pt x="7219" y="10966"/>
                    <a:pt x="6806" y="10659"/>
                  </a:cubicBezTo>
                  <a:cubicBezTo>
                    <a:pt x="6434" y="10379"/>
                    <a:pt x="6099" y="10058"/>
                    <a:pt x="5742" y="9755"/>
                  </a:cubicBezTo>
                  <a:cubicBezTo>
                    <a:pt x="5985" y="9452"/>
                    <a:pt x="6228" y="9150"/>
                    <a:pt x="6480" y="8851"/>
                  </a:cubicBezTo>
                  <a:cubicBezTo>
                    <a:pt x="6586" y="8980"/>
                    <a:pt x="6719" y="9095"/>
                    <a:pt x="6833" y="9205"/>
                  </a:cubicBezTo>
                  <a:cubicBezTo>
                    <a:pt x="7003" y="9361"/>
                    <a:pt x="7172" y="9507"/>
                    <a:pt x="7352" y="9654"/>
                  </a:cubicBezTo>
                  <a:cubicBezTo>
                    <a:pt x="7718" y="9952"/>
                    <a:pt x="8108" y="10223"/>
                    <a:pt x="8516" y="10462"/>
                  </a:cubicBezTo>
                  <a:cubicBezTo>
                    <a:pt x="9099" y="10810"/>
                    <a:pt x="9713" y="11099"/>
                    <a:pt x="10356" y="11309"/>
                  </a:cubicBezTo>
                  <a:cubicBezTo>
                    <a:pt x="10373" y="11296"/>
                    <a:pt x="10392" y="11277"/>
                    <a:pt x="10411" y="11260"/>
                  </a:cubicBezTo>
                  <a:cubicBezTo>
                    <a:pt x="10428" y="11245"/>
                    <a:pt x="10447" y="11232"/>
                    <a:pt x="10461" y="11213"/>
                  </a:cubicBezTo>
                  <a:cubicBezTo>
                    <a:pt x="9814" y="10979"/>
                    <a:pt x="9186" y="10699"/>
                    <a:pt x="8595" y="10346"/>
                  </a:cubicBezTo>
                  <a:cubicBezTo>
                    <a:pt x="8205" y="10113"/>
                    <a:pt x="7828" y="9856"/>
                    <a:pt x="7475" y="9576"/>
                  </a:cubicBezTo>
                  <a:cubicBezTo>
                    <a:pt x="7283" y="9425"/>
                    <a:pt x="7094" y="9264"/>
                    <a:pt x="6912" y="9099"/>
                  </a:cubicBezTo>
                  <a:cubicBezTo>
                    <a:pt x="6796" y="8989"/>
                    <a:pt x="6682" y="8860"/>
                    <a:pt x="6558" y="8756"/>
                  </a:cubicBezTo>
                  <a:cubicBezTo>
                    <a:pt x="6939" y="8301"/>
                    <a:pt x="7333" y="7852"/>
                    <a:pt x="7732" y="7412"/>
                  </a:cubicBezTo>
                  <a:cubicBezTo>
                    <a:pt x="7865" y="7558"/>
                    <a:pt x="8021" y="7691"/>
                    <a:pt x="8159" y="7820"/>
                  </a:cubicBezTo>
                  <a:cubicBezTo>
                    <a:pt x="8356" y="8003"/>
                    <a:pt x="8557" y="8178"/>
                    <a:pt x="8768" y="8347"/>
                  </a:cubicBezTo>
                  <a:cubicBezTo>
                    <a:pt x="9640" y="9044"/>
                    <a:pt x="10603" y="9603"/>
                    <a:pt x="11626" y="10016"/>
                  </a:cubicBezTo>
                  <a:cubicBezTo>
                    <a:pt x="11658" y="9980"/>
                    <a:pt x="11689" y="9943"/>
                    <a:pt x="11721" y="9906"/>
                  </a:cubicBezTo>
                  <a:cubicBezTo>
                    <a:pt x="11094" y="9654"/>
                    <a:pt x="10493" y="9342"/>
                    <a:pt x="9920" y="8985"/>
                  </a:cubicBezTo>
                  <a:cubicBezTo>
                    <a:pt x="9507" y="8728"/>
                    <a:pt x="9113" y="8443"/>
                    <a:pt x="8736" y="8136"/>
                  </a:cubicBezTo>
                  <a:cubicBezTo>
                    <a:pt x="8530" y="7967"/>
                    <a:pt x="8328" y="7793"/>
                    <a:pt x="8136" y="7609"/>
                  </a:cubicBezTo>
                  <a:cubicBezTo>
                    <a:pt x="8030" y="7512"/>
                    <a:pt x="7934" y="7402"/>
                    <a:pt x="7828" y="7306"/>
                  </a:cubicBezTo>
                  <a:cubicBezTo>
                    <a:pt x="8254" y="6843"/>
                    <a:pt x="8690" y="6389"/>
                    <a:pt x="9135" y="5944"/>
                  </a:cubicBezTo>
                  <a:cubicBezTo>
                    <a:pt x="9768" y="6655"/>
                    <a:pt x="10580" y="7242"/>
                    <a:pt x="11387" y="7723"/>
                  </a:cubicBezTo>
                  <a:cubicBezTo>
                    <a:pt x="11869" y="8013"/>
                    <a:pt x="12382" y="8274"/>
                    <a:pt x="12914" y="8489"/>
                  </a:cubicBezTo>
                  <a:cubicBezTo>
                    <a:pt x="12946" y="8448"/>
                    <a:pt x="12978" y="8411"/>
                    <a:pt x="13010" y="8371"/>
                  </a:cubicBezTo>
                  <a:cubicBezTo>
                    <a:pt x="12479" y="8150"/>
                    <a:pt x="11960" y="7903"/>
                    <a:pt x="11465" y="7604"/>
                  </a:cubicBezTo>
                  <a:cubicBezTo>
                    <a:pt x="11029" y="7347"/>
                    <a:pt x="10612" y="7059"/>
                    <a:pt x="10218" y="6742"/>
                  </a:cubicBezTo>
                  <a:cubicBezTo>
                    <a:pt x="9869" y="6466"/>
                    <a:pt x="9548" y="6159"/>
                    <a:pt x="9223" y="5861"/>
                  </a:cubicBezTo>
                  <a:cubicBezTo>
                    <a:pt x="9287" y="5797"/>
                    <a:pt x="9351" y="5733"/>
                    <a:pt x="9416" y="5674"/>
                  </a:cubicBezTo>
                  <a:cubicBezTo>
                    <a:pt x="9663" y="5426"/>
                    <a:pt x="9915" y="5187"/>
                    <a:pt x="10172" y="4949"/>
                  </a:cubicBezTo>
                  <a:cubicBezTo>
                    <a:pt x="10277" y="5069"/>
                    <a:pt x="10396" y="5173"/>
                    <a:pt x="10506" y="5279"/>
                  </a:cubicBezTo>
                  <a:cubicBezTo>
                    <a:pt x="10681" y="5448"/>
                    <a:pt x="10864" y="5619"/>
                    <a:pt x="11052" y="5779"/>
                  </a:cubicBezTo>
                  <a:cubicBezTo>
                    <a:pt x="11446" y="6123"/>
                    <a:pt x="11859" y="6444"/>
                    <a:pt x="12290" y="6742"/>
                  </a:cubicBezTo>
                  <a:cubicBezTo>
                    <a:pt x="12717" y="7040"/>
                    <a:pt x="13162" y="7325"/>
                    <a:pt x="13625" y="7577"/>
                  </a:cubicBezTo>
                  <a:cubicBezTo>
                    <a:pt x="13657" y="7535"/>
                    <a:pt x="13685" y="7494"/>
                    <a:pt x="13717" y="7457"/>
                  </a:cubicBezTo>
                  <a:cubicBezTo>
                    <a:pt x="13262" y="7209"/>
                    <a:pt x="12818" y="6944"/>
                    <a:pt x="12387" y="6650"/>
                  </a:cubicBezTo>
                  <a:cubicBezTo>
                    <a:pt x="11965" y="6356"/>
                    <a:pt x="11562" y="6045"/>
                    <a:pt x="11171" y="5710"/>
                  </a:cubicBezTo>
                  <a:cubicBezTo>
                    <a:pt x="10970" y="5536"/>
                    <a:pt x="10773" y="5357"/>
                    <a:pt x="10580" y="5173"/>
                  </a:cubicBezTo>
                  <a:cubicBezTo>
                    <a:pt x="10474" y="5077"/>
                    <a:pt x="10373" y="4967"/>
                    <a:pt x="10263" y="4862"/>
                  </a:cubicBezTo>
                  <a:cubicBezTo>
                    <a:pt x="10571" y="4582"/>
                    <a:pt x="10883" y="4303"/>
                    <a:pt x="11194" y="4027"/>
                  </a:cubicBezTo>
                  <a:cubicBezTo>
                    <a:pt x="11369" y="4216"/>
                    <a:pt x="11571" y="4385"/>
                    <a:pt x="11759" y="4546"/>
                  </a:cubicBezTo>
                  <a:cubicBezTo>
                    <a:pt x="12057" y="4802"/>
                    <a:pt x="12369" y="5046"/>
                    <a:pt x="12699" y="5266"/>
                  </a:cubicBezTo>
                  <a:cubicBezTo>
                    <a:pt x="13277" y="5655"/>
                    <a:pt x="13895" y="5990"/>
                    <a:pt x="14551" y="6233"/>
                  </a:cubicBezTo>
                  <a:cubicBezTo>
                    <a:pt x="14565" y="6210"/>
                    <a:pt x="14574" y="6187"/>
                    <a:pt x="14589" y="6164"/>
                  </a:cubicBezTo>
                  <a:cubicBezTo>
                    <a:pt x="13956" y="5875"/>
                    <a:pt x="13345" y="5554"/>
                    <a:pt x="12767" y="5160"/>
                  </a:cubicBezTo>
                  <a:cubicBezTo>
                    <a:pt x="12451" y="4940"/>
                    <a:pt x="12144" y="4705"/>
                    <a:pt x="11850" y="4453"/>
                  </a:cubicBezTo>
                  <a:cubicBezTo>
                    <a:pt x="11662" y="4293"/>
                    <a:pt x="11488" y="4110"/>
                    <a:pt x="11304" y="3935"/>
                  </a:cubicBezTo>
                  <a:cubicBezTo>
                    <a:pt x="11562" y="3710"/>
                    <a:pt x="11818" y="3490"/>
                    <a:pt x="12085" y="3275"/>
                  </a:cubicBezTo>
                  <a:cubicBezTo>
                    <a:pt x="12263" y="3495"/>
                    <a:pt x="12474" y="3693"/>
                    <a:pt x="12680" y="3880"/>
                  </a:cubicBezTo>
                  <a:cubicBezTo>
                    <a:pt x="12932" y="4119"/>
                    <a:pt x="13203" y="4343"/>
                    <a:pt x="13482" y="4550"/>
                  </a:cubicBezTo>
                  <a:cubicBezTo>
                    <a:pt x="13933" y="4889"/>
                    <a:pt x="14423" y="5206"/>
                    <a:pt x="14941" y="5448"/>
                  </a:cubicBezTo>
                  <a:cubicBezTo>
                    <a:pt x="14955" y="5412"/>
                    <a:pt x="14968" y="5380"/>
                    <a:pt x="14987" y="5344"/>
                  </a:cubicBezTo>
                  <a:cubicBezTo>
                    <a:pt x="14500" y="5073"/>
                    <a:pt x="14028" y="4788"/>
                    <a:pt x="13579" y="4453"/>
                  </a:cubicBezTo>
                  <a:cubicBezTo>
                    <a:pt x="13285" y="4238"/>
                    <a:pt x="13006" y="4000"/>
                    <a:pt x="12735" y="3752"/>
                  </a:cubicBezTo>
                  <a:cubicBezTo>
                    <a:pt x="12542" y="3573"/>
                    <a:pt x="12369" y="3376"/>
                    <a:pt x="12180" y="3192"/>
                  </a:cubicBezTo>
                  <a:cubicBezTo>
                    <a:pt x="12432" y="2986"/>
                    <a:pt x="12684" y="2785"/>
                    <a:pt x="12942" y="2582"/>
                  </a:cubicBezTo>
                  <a:cubicBezTo>
                    <a:pt x="13327" y="3014"/>
                    <a:pt x="13795" y="3385"/>
                    <a:pt x="14248" y="3725"/>
                  </a:cubicBezTo>
                  <a:cubicBezTo>
                    <a:pt x="14593" y="3986"/>
                    <a:pt x="14959" y="4243"/>
                    <a:pt x="15340" y="4463"/>
                  </a:cubicBezTo>
                  <a:cubicBezTo>
                    <a:pt x="15359" y="4413"/>
                    <a:pt x="15377" y="4366"/>
                    <a:pt x="15391" y="4320"/>
                  </a:cubicBezTo>
                  <a:cubicBezTo>
                    <a:pt x="15029" y="4096"/>
                    <a:pt x="14666" y="3871"/>
                    <a:pt x="14322" y="3615"/>
                  </a:cubicBezTo>
                  <a:cubicBezTo>
                    <a:pt x="13868" y="3275"/>
                    <a:pt x="13460" y="2885"/>
                    <a:pt x="13038" y="2504"/>
                  </a:cubicBezTo>
                  <a:cubicBezTo>
                    <a:pt x="13097" y="2459"/>
                    <a:pt x="13152" y="2417"/>
                    <a:pt x="13213" y="2372"/>
                  </a:cubicBezTo>
                  <a:cubicBezTo>
                    <a:pt x="13405" y="2225"/>
                    <a:pt x="13598" y="2074"/>
                    <a:pt x="13795" y="1932"/>
                  </a:cubicBezTo>
                  <a:cubicBezTo>
                    <a:pt x="14125" y="2271"/>
                    <a:pt x="14528" y="2565"/>
                    <a:pt x="14909" y="2834"/>
                  </a:cubicBezTo>
                  <a:cubicBezTo>
                    <a:pt x="15161" y="3014"/>
                    <a:pt x="15427" y="3198"/>
                    <a:pt x="15702" y="3357"/>
                  </a:cubicBezTo>
                  <a:cubicBezTo>
                    <a:pt x="15717" y="3308"/>
                    <a:pt x="15730" y="3261"/>
                    <a:pt x="15744" y="3215"/>
                  </a:cubicBezTo>
                  <a:cubicBezTo>
                    <a:pt x="15482" y="3060"/>
                    <a:pt x="15230" y="2899"/>
                    <a:pt x="14983" y="2724"/>
                  </a:cubicBezTo>
                  <a:cubicBezTo>
                    <a:pt x="14748" y="2555"/>
                    <a:pt x="14519" y="2381"/>
                    <a:pt x="14295" y="2197"/>
                  </a:cubicBezTo>
                  <a:cubicBezTo>
                    <a:pt x="14161" y="2083"/>
                    <a:pt x="14028" y="1968"/>
                    <a:pt x="13895" y="1854"/>
                  </a:cubicBezTo>
                  <a:cubicBezTo>
                    <a:pt x="14088" y="1706"/>
                    <a:pt x="14286" y="1564"/>
                    <a:pt x="14483" y="1422"/>
                  </a:cubicBezTo>
                  <a:cubicBezTo>
                    <a:pt x="14565" y="1509"/>
                    <a:pt x="14661" y="1592"/>
                    <a:pt x="14748" y="1670"/>
                  </a:cubicBezTo>
                  <a:cubicBezTo>
                    <a:pt x="14936" y="1831"/>
                    <a:pt x="15129" y="1977"/>
                    <a:pt x="15331" y="2119"/>
                  </a:cubicBezTo>
                  <a:cubicBezTo>
                    <a:pt x="15519" y="2248"/>
                    <a:pt x="15717" y="2367"/>
                    <a:pt x="15922" y="2472"/>
                  </a:cubicBezTo>
                  <a:cubicBezTo>
                    <a:pt x="15927" y="2432"/>
                    <a:pt x="15937" y="2390"/>
                    <a:pt x="15946" y="2349"/>
                  </a:cubicBezTo>
                  <a:cubicBezTo>
                    <a:pt x="15757" y="2243"/>
                    <a:pt x="15579" y="2133"/>
                    <a:pt x="15400" y="2014"/>
                  </a:cubicBezTo>
                  <a:cubicBezTo>
                    <a:pt x="15203" y="1877"/>
                    <a:pt x="15010" y="1729"/>
                    <a:pt x="14822" y="1574"/>
                  </a:cubicBezTo>
                  <a:cubicBezTo>
                    <a:pt x="14744" y="1500"/>
                    <a:pt x="14661" y="1427"/>
                    <a:pt x="14583" y="1348"/>
                  </a:cubicBezTo>
                  <a:cubicBezTo>
                    <a:pt x="14735" y="1238"/>
                    <a:pt x="14891" y="1128"/>
                    <a:pt x="15046" y="1018"/>
                  </a:cubicBezTo>
                  <a:cubicBezTo>
                    <a:pt x="15175" y="1147"/>
                    <a:pt x="15359" y="1234"/>
                    <a:pt x="15519" y="1308"/>
                  </a:cubicBezTo>
                  <a:cubicBezTo>
                    <a:pt x="15684" y="1386"/>
                    <a:pt x="15859" y="1450"/>
                    <a:pt x="16033" y="1505"/>
                  </a:cubicBezTo>
                  <a:cubicBezTo>
                    <a:pt x="16037" y="1464"/>
                    <a:pt x="16037" y="1422"/>
                    <a:pt x="16041" y="1382"/>
                  </a:cubicBezTo>
                  <a:cubicBezTo>
                    <a:pt x="15895" y="1340"/>
                    <a:pt x="15749" y="1285"/>
                    <a:pt x="15607" y="1221"/>
                  </a:cubicBezTo>
                  <a:cubicBezTo>
                    <a:pt x="15442" y="1151"/>
                    <a:pt x="15281" y="1041"/>
                    <a:pt x="15111" y="973"/>
                  </a:cubicBezTo>
                  <a:cubicBezTo>
                    <a:pt x="15148" y="950"/>
                    <a:pt x="15180" y="927"/>
                    <a:pt x="15211" y="904"/>
                  </a:cubicBezTo>
                  <a:cubicBezTo>
                    <a:pt x="15552" y="666"/>
                    <a:pt x="15895" y="432"/>
                    <a:pt x="16244" y="207"/>
                  </a:cubicBezTo>
                  <a:cubicBezTo>
                    <a:pt x="16257" y="198"/>
                    <a:pt x="16271" y="188"/>
                    <a:pt x="16285" y="175"/>
                  </a:cubicBezTo>
                  <a:cubicBezTo>
                    <a:pt x="16308" y="125"/>
                    <a:pt x="16322" y="101"/>
                    <a:pt x="16322" y="101"/>
                  </a:cubicBezTo>
                  <a:cubicBezTo>
                    <a:pt x="16317" y="101"/>
                    <a:pt x="16138" y="88"/>
                    <a:pt x="15808" y="83"/>
                  </a:cubicBezTo>
                  <a:cubicBezTo>
                    <a:pt x="15519" y="262"/>
                    <a:pt x="15230" y="450"/>
                    <a:pt x="14941" y="639"/>
                  </a:cubicBezTo>
                  <a:cubicBezTo>
                    <a:pt x="14896" y="455"/>
                    <a:pt x="14854" y="271"/>
                    <a:pt x="14831" y="78"/>
                  </a:cubicBezTo>
                  <a:lnTo>
                    <a:pt x="14735" y="78"/>
                  </a:lnTo>
                  <a:cubicBezTo>
                    <a:pt x="14754" y="285"/>
                    <a:pt x="14790" y="496"/>
                    <a:pt x="14858" y="694"/>
                  </a:cubicBezTo>
                  <a:cubicBezTo>
                    <a:pt x="14831" y="711"/>
                    <a:pt x="14803" y="730"/>
                    <a:pt x="14776" y="749"/>
                  </a:cubicBezTo>
                  <a:cubicBezTo>
                    <a:pt x="14616" y="859"/>
                    <a:pt x="14455" y="969"/>
                    <a:pt x="14295" y="1079"/>
                  </a:cubicBezTo>
                  <a:cubicBezTo>
                    <a:pt x="14176" y="794"/>
                    <a:pt x="14083" y="505"/>
                    <a:pt x="14060" y="193"/>
                  </a:cubicBezTo>
                  <a:cubicBezTo>
                    <a:pt x="14056" y="148"/>
                    <a:pt x="14051" y="101"/>
                    <a:pt x="14051" y="55"/>
                  </a:cubicBezTo>
                  <a:cubicBezTo>
                    <a:pt x="14020" y="55"/>
                    <a:pt x="13983" y="55"/>
                    <a:pt x="13950" y="51"/>
                  </a:cubicBezTo>
                  <a:lnTo>
                    <a:pt x="13950" y="51"/>
                  </a:lnTo>
                  <a:cubicBezTo>
                    <a:pt x="13950" y="88"/>
                    <a:pt x="13950" y="125"/>
                    <a:pt x="13956" y="161"/>
                  </a:cubicBezTo>
                  <a:cubicBezTo>
                    <a:pt x="13983" y="491"/>
                    <a:pt x="14066" y="831"/>
                    <a:pt x="14235" y="1120"/>
                  </a:cubicBezTo>
                  <a:cubicBezTo>
                    <a:pt x="13996" y="1285"/>
                    <a:pt x="13763" y="1454"/>
                    <a:pt x="13529" y="1629"/>
                  </a:cubicBezTo>
                  <a:cubicBezTo>
                    <a:pt x="13460" y="1482"/>
                    <a:pt x="13382" y="1340"/>
                    <a:pt x="13323" y="1189"/>
                  </a:cubicBezTo>
                  <a:cubicBezTo>
                    <a:pt x="13230" y="969"/>
                    <a:pt x="13152" y="743"/>
                    <a:pt x="13093" y="510"/>
                  </a:cubicBezTo>
                  <a:cubicBezTo>
                    <a:pt x="13048" y="340"/>
                    <a:pt x="13020" y="175"/>
                    <a:pt x="12993" y="6"/>
                  </a:cubicBezTo>
                  <a:cubicBezTo>
                    <a:pt x="12951" y="0"/>
                    <a:pt x="12910" y="0"/>
                    <a:pt x="12868" y="0"/>
                  </a:cubicBezTo>
                  <a:close/>
                </a:path>
              </a:pathLst>
            </a:custGeom>
            <a:solidFill>
              <a:schemeClr val="lt2">
                <a:alpha val="7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0" name="Google Shape;2630;p32"/>
          <p:cNvGrpSpPr/>
          <p:nvPr/>
        </p:nvGrpSpPr>
        <p:grpSpPr>
          <a:xfrm rot="-8100000">
            <a:off x="8356114" y="-360908"/>
            <a:ext cx="1027719" cy="1406701"/>
            <a:chOff x="-940075" y="1241575"/>
            <a:chExt cx="1027729" cy="1406714"/>
          </a:xfrm>
        </p:grpSpPr>
        <p:sp>
          <p:nvSpPr>
            <p:cNvPr id="2631" name="Google Shape;2631;p32"/>
            <p:cNvSpPr/>
            <p:nvPr/>
          </p:nvSpPr>
          <p:spPr>
            <a:xfrm>
              <a:off x="-940075" y="1241575"/>
              <a:ext cx="1027729" cy="1406714"/>
            </a:xfrm>
            <a:custGeom>
              <a:avLst/>
              <a:gdLst/>
              <a:ahLst/>
              <a:cxnLst/>
              <a:rect l="l" t="t" r="r" b="b"/>
              <a:pathLst>
                <a:path w="15666" h="21443" extrusionOk="0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-434613" y="1241575"/>
              <a:ext cx="123661" cy="80363"/>
            </a:xfrm>
            <a:custGeom>
              <a:avLst/>
              <a:gdLst/>
              <a:ahLst/>
              <a:cxnLst/>
              <a:rect l="l" t="t" r="r" b="b"/>
              <a:pathLst>
                <a:path w="1885" h="1225" extrusionOk="0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-183752" y="1407351"/>
              <a:ext cx="394" cy="2821"/>
            </a:xfrm>
            <a:custGeom>
              <a:avLst/>
              <a:gdLst/>
              <a:ahLst/>
              <a:cxnLst/>
              <a:rect l="l" t="t" r="r" b="b"/>
              <a:pathLst>
                <a:path w="6" h="43" extrusionOk="0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-173190" y="1449467"/>
              <a:ext cx="93943" cy="111393"/>
            </a:xfrm>
            <a:custGeom>
              <a:avLst/>
              <a:gdLst/>
              <a:ahLst/>
              <a:cxnLst/>
              <a:rect l="l" t="t" r="r" b="b"/>
              <a:pathLst>
                <a:path w="1432" h="1698" extrusionOk="0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-83578" y="1667003"/>
              <a:ext cx="84037" cy="110147"/>
            </a:xfrm>
            <a:custGeom>
              <a:avLst/>
              <a:gdLst/>
              <a:ahLst/>
              <a:cxnLst/>
              <a:rect l="l" t="t" r="r" b="b"/>
              <a:pathLst>
                <a:path w="1281" h="1679" extrusionOk="0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-22502" y="1889590"/>
              <a:ext cx="110147" cy="158889"/>
            </a:xfrm>
            <a:custGeom>
              <a:avLst/>
              <a:gdLst/>
              <a:ahLst/>
              <a:cxnLst/>
              <a:rect l="l" t="t" r="r" b="b"/>
              <a:pathLst>
                <a:path w="1679" h="2422" extrusionOk="0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-272445" y="2098991"/>
              <a:ext cx="115264" cy="80888"/>
            </a:xfrm>
            <a:custGeom>
              <a:avLst/>
              <a:gdLst/>
              <a:ahLst/>
              <a:cxnLst/>
              <a:rect l="l" t="t" r="r" b="b"/>
              <a:pathLst>
                <a:path w="1757" h="1233" extrusionOk="0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>
              <a:off x="-659037" y="1410369"/>
              <a:ext cx="94205" cy="76755"/>
            </a:xfrm>
            <a:custGeom>
              <a:avLst/>
              <a:gdLst/>
              <a:ahLst/>
              <a:cxnLst/>
              <a:rect l="l" t="t" r="r" b="b"/>
              <a:pathLst>
                <a:path w="1436" h="1170" extrusionOk="0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>
              <a:off x="-805919" y="1569256"/>
              <a:ext cx="117691" cy="111262"/>
            </a:xfrm>
            <a:custGeom>
              <a:avLst/>
              <a:gdLst/>
              <a:ahLst/>
              <a:cxnLst/>
              <a:rect l="l" t="t" r="r" b="b"/>
              <a:pathLst>
                <a:path w="1794" h="1696" extrusionOk="0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-940075" y="1792630"/>
              <a:ext cx="150164" cy="194774"/>
            </a:xfrm>
            <a:custGeom>
              <a:avLst/>
              <a:gdLst/>
              <a:ahLst/>
              <a:cxnLst/>
              <a:rect l="l" t="t" r="r" b="b"/>
              <a:pathLst>
                <a:path w="2289" h="2969" extrusionOk="0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-735528" y="2048740"/>
              <a:ext cx="119200" cy="102865"/>
            </a:xfrm>
            <a:custGeom>
              <a:avLst/>
              <a:gdLst/>
              <a:ahLst/>
              <a:cxnLst/>
              <a:rect l="l" t="t" r="r" b="b"/>
              <a:pathLst>
                <a:path w="1817" h="1568" extrusionOk="0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32"/>
          <p:cNvGrpSpPr/>
          <p:nvPr/>
        </p:nvGrpSpPr>
        <p:grpSpPr>
          <a:xfrm rot="-4993734">
            <a:off x="8772445" y="1182808"/>
            <a:ext cx="1027703" cy="1406679"/>
            <a:chOff x="-940075" y="1241575"/>
            <a:chExt cx="1027729" cy="1406714"/>
          </a:xfrm>
        </p:grpSpPr>
        <p:sp>
          <p:nvSpPr>
            <p:cNvPr id="2643" name="Google Shape;2643;p32"/>
            <p:cNvSpPr/>
            <p:nvPr/>
          </p:nvSpPr>
          <p:spPr>
            <a:xfrm>
              <a:off x="-940075" y="1241575"/>
              <a:ext cx="1027729" cy="1406714"/>
            </a:xfrm>
            <a:custGeom>
              <a:avLst/>
              <a:gdLst/>
              <a:ahLst/>
              <a:cxnLst/>
              <a:rect l="l" t="t" r="r" b="b"/>
              <a:pathLst>
                <a:path w="15666" h="21443" extrusionOk="0">
                  <a:moveTo>
                    <a:pt x="8536" y="0"/>
                  </a:moveTo>
                  <a:cubicBezTo>
                    <a:pt x="8214" y="0"/>
                    <a:pt x="7919" y="265"/>
                    <a:pt x="7705" y="665"/>
                  </a:cubicBezTo>
                  <a:cubicBezTo>
                    <a:pt x="7498" y="1041"/>
                    <a:pt x="7371" y="1546"/>
                    <a:pt x="7366" y="2051"/>
                  </a:cubicBezTo>
                  <a:cubicBezTo>
                    <a:pt x="7347" y="3334"/>
                    <a:pt x="8058" y="5183"/>
                    <a:pt x="8310" y="5793"/>
                  </a:cubicBezTo>
                  <a:cubicBezTo>
                    <a:pt x="8241" y="6466"/>
                    <a:pt x="8127" y="7489"/>
                    <a:pt x="8104" y="7540"/>
                  </a:cubicBezTo>
                  <a:cubicBezTo>
                    <a:pt x="8063" y="7421"/>
                    <a:pt x="7976" y="7214"/>
                    <a:pt x="7921" y="7099"/>
                  </a:cubicBezTo>
                  <a:cubicBezTo>
                    <a:pt x="7911" y="7082"/>
                    <a:pt x="7907" y="7063"/>
                    <a:pt x="7898" y="7049"/>
                  </a:cubicBezTo>
                  <a:cubicBezTo>
                    <a:pt x="7756" y="6361"/>
                    <a:pt x="7311" y="4508"/>
                    <a:pt x="6581" y="3522"/>
                  </a:cubicBezTo>
                  <a:cubicBezTo>
                    <a:pt x="6338" y="3196"/>
                    <a:pt x="6031" y="2931"/>
                    <a:pt x="5720" y="2766"/>
                  </a:cubicBezTo>
                  <a:cubicBezTo>
                    <a:pt x="5488" y="2643"/>
                    <a:pt x="5255" y="2574"/>
                    <a:pt x="5046" y="2574"/>
                  </a:cubicBezTo>
                  <a:cubicBezTo>
                    <a:pt x="4882" y="2574"/>
                    <a:pt x="4732" y="2616"/>
                    <a:pt x="4609" y="2707"/>
                  </a:cubicBezTo>
                  <a:cubicBezTo>
                    <a:pt x="4353" y="2899"/>
                    <a:pt x="4284" y="3293"/>
                    <a:pt x="4367" y="3742"/>
                  </a:cubicBezTo>
                  <a:cubicBezTo>
                    <a:pt x="4440" y="4151"/>
                    <a:pt x="4637" y="4600"/>
                    <a:pt x="4930" y="4985"/>
                  </a:cubicBezTo>
                  <a:cubicBezTo>
                    <a:pt x="5944" y="6324"/>
                    <a:pt x="7411" y="7063"/>
                    <a:pt x="7834" y="7260"/>
                  </a:cubicBezTo>
                  <a:cubicBezTo>
                    <a:pt x="7916" y="7429"/>
                    <a:pt x="8003" y="7604"/>
                    <a:pt x="8086" y="7778"/>
                  </a:cubicBezTo>
                  <a:cubicBezTo>
                    <a:pt x="8072" y="7842"/>
                    <a:pt x="8067" y="7902"/>
                    <a:pt x="8054" y="7967"/>
                  </a:cubicBezTo>
                  <a:cubicBezTo>
                    <a:pt x="7999" y="8369"/>
                    <a:pt x="7788" y="9897"/>
                    <a:pt x="7765" y="10103"/>
                  </a:cubicBezTo>
                  <a:cubicBezTo>
                    <a:pt x="7678" y="9920"/>
                    <a:pt x="7572" y="9736"/>
                    <a:pt x="7466" y="9563"/>
                  </a:cubicBezTo>
                  <a:cubicBezTo>
                    <a:pt x="7150" y="8801"/>
                    <a:pt x="6266" y="6834"/>
                    <a:pt x="5174" y="5921"/>
                  </a:cubicBezTo>
                  <a:cubicBezTo>
                    <a:pt x="4812" y="5613"/>
                    <a:pt x="4321" y="5338"/>
                    <a:pt x="3839" y="5169"/>
                  </a:cubicBezTo>
                  <a:cubicBezTo>
                    <a:pt x="3529" y="5060"/>
                    <a:pt x="3224" y="4996"/>
                    <a:pt x="2960" y="4996"/>
                  </a:cubicBezTo>
                  <a:cubicBezTo>
                    <a:pt x="2678" y="4996"/>
                    <a:pt x="2443" y="5070"/>
                    <a:pt x="2298" y="5243"/>
                  </a:cubicBezTo>
                  <a:cubicBezTo>
                    <a:pt x="2046" y="5541"/>
                    <a:pt x="2147" y="6109"/>
                    <a:pt x="2427" y="6691"/>
                  </a:cubicBezTo>
                  <a:cubicBezTo>
                    <a:pt x="2693" y="7241"/>
                    <a:pt x="3123" y="7810"/>
                    <a:pt x="3569" y="8182"/>
                  </a:cubicBezTo>
                  <a:cubicBezTo>
                    <a:pt x="4797" y="9214"/>
                    <a:pt x="7063" y="9755"/>
                    <a:pt x="7513" y="9855"/>
                  </a:cubicBezTo>
                  <a:cubicBezTo>
                    <a:pt x="7586" y="10026"/>
                    <a:pt x="7655" y="10213"/>
                    <a:pt x="7724" y="10452"/>
                  </a:cubicBezTo>
                  <a:cubicBezTo>
                    <a:pt x="7710" y="10589"/>
                    <a:pt x="7636" y="11525"/>
                    <a:pt x="7631" y="11631"/>
                  </a:cubicBezTo>
                  <a:cubicBezTo>
                    <a:pt x="7591" y="11567"/>
                    <a:pt x="7540" y="11506"/>
                    <a:pt x="7494" y="11451"/>
                  </a:cubicBezTo>
                  <a:cubicBezTo>
                    <a:pt x="7398" y="11337"/>
                    <a:pt x="7292" y="11231"/>
                    <a:pt x="7182" y="11131"/>
                  </a:cubicBezTo>
                  <a:cubicBezTo>
                    <a:pt x="6715" y="10663"/>
                    <a:pt x="5279" y="9374"/>
                    <a:pt x="2761" y="8558"/>
                  </a:cubicBezTo>
                  <a:cubicBezTo>
                    <a:pt x="2545" y="8489"/>
                    <a:pt x="2331" y="8443"/>
                    <a:pt x="2124" y="8420"/>
                  </a:cubicBezTo>
                  <a:cubicBezTo>
                    <a:pt x="2014" y="8407"/>
                    <a:pt x="1906" y="8401"/>
                    <a:pt x="1801" y="8401"/>
                  </a:cubicBezTo>
                  <a:cubicBezTo>
                    <a:pt x="976" y="8401"/>
                    <a:pt x="348" y="8792"/>
                    <a:pt x="193" y="9411"/>
                  </a:cubicBezTo>
                  <a:cubicBezTo>
                    <a:pt x="1" y="10181"/>
                    <a:pt x="532" y="10970"/>
                    <a:pt x="1688" y="11369"/>
                  </a:cubicBezTo>
                  <a:cubicBezTo>
                    <a:pt x="1798" y="11410"/>
                    <a:pt x="1913" y="11442"/>
                    <a:pt x="2037" y="11474"/>
                  </a:cubicBezTo>
                  <a:cubicBezTo>
                    <a:pt x="2614" y="11619"/>
                    <a:pt x="3279" y="11672"/>
                    <a:pt x="3940" y="11672"/>
                  </a:cubicBezTo>
                  <a:cubicBezTo>
                    <a:pt x="5303" y="11672"/>
                    <a:pt x="6645" y="11448"/>
                    <a:pt x="7146" y="11355"/>
                  </a:cubicBezTo>
                  <a:cubicBezTo>
                    <a:pt x="7223" y="11429"/>
                    <a:pt x="7301" y="11502"/>
                    <a:pt x="7375" y="11584"/>
                  </a:cubicBezTo>
                  <a:cubicBezTo>
                    <a:pt x="7453" y="11667"/>
                    <a:pt x="7521" y="11777"/>
                    <a:pt x="7623" y="11842"/>
                  </a:cubicBezTo>
                  <a:cubicBezTo>
                    <a:pt x="7623" y="11860"/>
                    <a:pt x="7618" y="11979"/>
                    <a:pt x="7618" y="12158"/>
                  </a:cubicBezTo>
                  <a:cubicBezTo>
                    <a:pt x="7607" y="12157"/>
                    <a:pt x="7596" y="12157"/>
                    <a:pt x="7585" y="12157"/>
                  </a:cubicBezTo>
                  <a:cubicBezTo>
                    <a:pt x="7536" y="12157"/>
                    <a:pt x="7485" y="12164"/>
                    <a:pt x="7443" y="12172"/>
                  </a:cubicBezTo>
                  <a:cubicBezTo>
                    <a:pt x="7398" y="12177"/>
                    <a:pt x="7352" y="12190"/>
                    <a:pt x="7306" y="12200"/>
                  </a:cubicBezTo>
                  <a:cubicBezTo>
                    <a:pt x="7018" y="12078"/>
                    <a:pt x="6319" y="11817"/>
                    <a:pt x="5568" y="11817"/>
                  </a:cubicBezTo>
                  <a:cubicBezTo>
                    <a:pt x="5384" y="11817"/>
                    <a:pt x="5198" y="11832"/>
                    <a:pt x="5013" y="11869"/>
                  </a:cubicBezTo>
                  <a:cubicBezTo>
                    <a:pt x="4678" y="11933"/>
                    <a:pt x="4251" y="12098"/>
                    <a:pt x="3889" y="12304"/>
                  </a:cubicBezTo>
                  <a:cubicBezTo>
                    <a:pt x="3449" y="12557"/>
                    <a:pt x="3119" y="12873"/>
                    <a:pt x="3174" y="13167"/>
                  </a:cubicBezTo>
                  <a:cubicBezTo>
                    <a:pt x="3261" y="13604"/>
                    <a:pt x="3847" y="13871"/>
                    <a:pt x="4489" y="13871"/>
                  </a:cubicBezTo>
                  <a:cubicBezTo>
                    <a:pt x="4622" y="13871"/>
                    <a:pt x="4756" y="13860"/>
                    <a:pt x="4890" y="13836"/>
                  </a:cubicBezTo>
                  <a:cubicBezTo>
                    <a:pt x="4899" y="13836"/>
                    <a:pt x="4912" y="13832"/>
                    <a:pt x="4926" y="13827"/>
                  </a:cubicBezTo>
                  <a:cubicBezTo>
                    <a:pt x="5976" y="13621"/>
                    <a:pt x="7159" y="12539"/>
                    <a:pt x="7398" y="12310"/>
                  </a:cubicBezTo>
                  <a:cubicBezTo>
                    <a:pt x="7421" y="12300"/>
                    <a:pt x="7449" y="12295"/>
                    <a:pt x="7476" y="12291"/>
                  </a:cubicBezTo>
                  <a:cubicBezTo>
                    <a:pt x="7517" y="12287"/>
                    <a:pt x="7568" y="12287"/>
                    <a:pt x="7614" y="12282"/>
                  </a:cubicBezTo>
                  <a:cubicBezTo>
                    <a:pt x="7614" y="12704"/>
                    <a:pt x="7614" y="13318"/>
                    <a:pt x="7627" y="13612"/>
                  </a:cubicBezTo>
                  <a:cubicBezTo>
                    <a:pt x="7646" y="14116"/>
                    <a:pt x="8118" y="20958"/>
                    <a:pt x="8118" y="21105"/>
                  </a:cubicBezTo>
                  <a:cubicBezTo>
                    <a:pt x="8113" y="21355"/>
                    <a:pt x="8197" y="21442"/>
                    <a:pt x="8280" y="21442"/>
                  </a:cubicBezTo>
                  <a:cubicBezTo>
                    <a:pt x="8362" y="21442"/>
                    <a:pt x="8443" y="21355"/>
                    <a:pt x="8434" y="21257"/>
                  </a:cubicBezTo>
                  <a:cubicBezTo>
                    <a:pt x="8429" y="21147"/>
                    <a:pt x="8008" y="14230"/>
                    <a:pt x="7980" y="13777"/>
                  </a:cubicBezTo>
                  <a:cubicBezTo>
                    <a:pt x="7966" y="13515"/>
                    <a:pt x="7962" y="12854"/>
                    <a:pt x="7957" y="12365"/>
                  </a:cubicBezTo>
                  <a:lnTo>
                    <a:pt x="7957" y="12365"/>
                  </a:lnTo>
                  <a:cubicBezTo>
                    <a:pt x="8008" y="12369"/>
                    <a:pt x="8054" y="12374"/>
                    <a:pt x="8099" y="12382"/>
                  </a:cubicBezTo>
                  <a:cubicBezTo>
                    <a:pt x="8182" y="12401"/>
                    <a:pt x="8264" y="12424"/>
                    <a:pt x="8342" y="12452"/>
                  </a:cubicBezTo>
                  <a:cubicBezTo>
                    <a:pt x="8618" y="12818"/>
                    <a:pt x="9392" y="13781"/>
                    <a:pt x="10145" y="14130"/>
                  </a:cubicBezTo>
                  <a:cubicBezTo>
                    <a:pt x="10158" y="14135"/>
                    <a:pt x="10167" y="14139"/>
                    <a:pt x="10177" y="14139"/>
                  </a:cubicBezTo>
                  <a:cubicBezTo>
                    <a:pt x="10421" y="14246"/>
                    <a:pt x="10713" y="14302"/>
                    <a:pt x="10986" y="14302"/>
                  </a:cubicBezTo>
                  <a:cubicBezTo>
                    <a:pt x="11368" y="14302"/>
                    <a:pt x="11711" y="14190"/>
                    <a:pt x="11824" y="13946"/>
                  </a:cubicBezTo>
                  <a:cubicBezTo>
                    <a:pt x="11934" y="13703"/>
                    <a:pt x="11653" y="13368"/>
                    <a:pt x="11273" y="13070"/>
                  </a:cubicBezTo>
                  <a:cubicBezTo>
                    <a:pt x="10984" y="12846"/>
                    <a:pt x="10645" y="12644"/>
                    <a:pt x="10374" y="12520"/>
                  </a:cubicBezTo>
                  <a:cubicBezTo>
                    <a:pt x="9914" y="12307"/>
                    <a:pt x="9390" y="12254"/>
                    <a:pt x="8977" y="12254"/>
                  </a:cubicBezTo>
                  <a:cubicBezTo>
                    <a:pt x="8694" y="12254"/>
                    <a:pt x="8463" y="12279"/>
                    <a:pt x="8338" y="12295"/>
                  </a:cubicBezTo>
                  <a:cubicBezTo>
                    <a:pt x="8269" y="12272"/>
                    <a:pt x="8192" y="12255"/>
                    <a:pt x="8118" y="12240"/>
                  </a:cubicBezTo>
                  <a:cubicBezTo>
                    <a:pt x="8076" y="12236"/>
                    <a:pt x="8017" y="12227"/>
                    <a:pt x="7957" y="12222"/>
                  </a:cubicBezTo>
                  <a:lnTo>
                    <a:pt x="7957" y="11759"/>
                  </a:lnTo>
                  <a:cubicBezTo>
                    <a:pt x="8063" y="11709"/>
                    <a:pt x="8159" y="11644"/>
                    <a:pt x="8260" y="11594"/>
                  </a:cubicBezTo>
                  <a:cubicBezTo>
                    <a:pt x="8425" y="11506"/>
                    <a:pt x="8599" y="11438"/>
                    <a:pt x="8783" y="11387"/>
                  </a:cubicBezTo>
                  <a:cubicBezTo>
                    <a:pt x="8797" y="11383"/>
                    <a:pt x="8815" y="11379"/>
                    <a:pt x="8833" y="11369"/>
                  </a:cubicBezTo>
                  <a:cubicBezTo>
                    <a:pt x="9307" y="11561"/>
                    <a:pt x="11501" y="12386"/>
                    <a:pt x="13174" y="12386"/>
                  </a:cubicBezTo>
                  <a:cubicBezTo>
                    <a:pt x="13267" y="12386"/>
                    <a:pt x="13358" y="12383"/>
                    <a:pt x="13447" y="12378"/>
                  </a:cubicBezTo>
                  <a:cubicBezTo>
                    <a:pt x="13653" y="12365"/>
                    <a:pt x="13850" y="12337"/>
                    <a:pt x="14043" y="12300"/>
                  </a:cubicBezTo>
                  <a:cubicBezTo>
                    <a:pt x="14960" y="12117"/>
                    <a:pt x="15666" y="11635"/>
                    <a:pt x="15621" y="10920"/>
                  </a:cubicBezTo>
                  <a:cubicBezTo>
                    <a:pt x="15593" y="10466"/>
                    <a:pt x="15226" y="10108"/>
                    <a:pt x="14694" y="9878"/>
                  </a:cubicBezTo>
                  <a:cubicBezTo>
                    <a:pt x="14275" y="9699"/>
                    <a:pt x="13749" y="9596"/>
                    <a:pt x="13218" y="9596"/>
                  </a:cubicBezTo>
                  <a:cubicBezTo>
                    <a:pt x="13139" y="9596"/>
                    <a:pt x="13059" y="9598"/>
                    <a:pt x="12979" y="9603"/>
                  </a:cubicBezTo>
                  <a:cubicBezTo>
                    <a:pt x="11360" y="9704"/>
                    <a:pt x="9420" y="10892"/>
                    <a:pt x="8884" y="11241"/>
                  </a:cubicBezTo>
                  <a:cubicBezTo>
                    <a:pt x="8797" y="11264"/>
                    <a:pt x="8714" y="11286"/>
                    <a:pt x="8632" y="11319"/>
                  </a:cubicBezTo>
                  <a:cubicBezTo>
                    <a:pt x="8471" y="11379"/>
                    <a:pt x="8319" y="11447"/>
                    <a:pt x="8173" y="11529"/>
                  </a:cubicBezTo>
                  <a:cubicBezTo>
                    <a:pt x="8099" y="11571"/>
                    <a:pt x="8027" y="11612"/>
                    <a:pt x="7962" y="11663"/>
                  </a:cubicBezTo>
                  <a:cubicBezTo>
                    <a:pt x="7962" y="11539"/>
                    <a:pt x="8012" y="10727"/>
                    <a:pt x="8027" y="10549"/>
                  </a:cubicBezTo>
                  <a:cubicBezTo>
                    <a:pt x="8186" y="10411"/>
                    <a:pt x="8342" y="10255"/>
                    <a:pt x="8508" y="10126"/>
                  </a:cubicBezTo>
                  <a:cubicBezTo>
                    <a:pt x="8567" y="10081"/>
                    <a:pt x="8626" y="10035"/>
                    <a:pt x="8687" y="9988"/>
                  </a:cubicBezTo>
                  <a:cubicBezTo>
                    <a:pt x="9392" y="9961"/>
                    <a:pt x="11722" y="9815"/>
                    <a:pt x="12984" y="9190"/>
                  </a:cubicBezTo>
                  <a:cubicBezTo>
                    <a:pt x="13475" y="8953"/>
                    <a:pt x="13864" y="8572"/>
                    <a:pt x="14084" y="8164"/>
                  </a:cubicBezTo>
                  <a:cubicBezTo>
                    <a:pt x="14286" y="7787"/>
                    <a:pt x="14336" y="7389"/>
                    <a:pt x="14176" y="7063"/>
                  </a:cubicBezTo>
                  <a:cubicBezTo>
                    <a:pt x="13997" y="6701"/>
                    <a:pt x="13570" y="6513"/>
                    <a:pt x="13056" y="6485"/>
                  </a:cubicBezTo>
                  <a:cubicBezTo>
                    <a:pt x="13009" y="6482"/>
                    <a:pt x="12962" y="6481"/>
                    <a:pt x="12914" y="6481"/>
                  </a:cubicBezTo>
                  <a:cubicBezTo>
                    <a:pt x="12482" y="6481"/>
                    <a:pt x="12004" y="6592"/>
                    <a:pt x="11571" y="6807"/>
                  </a:cubicBezTo>
                  <a:cubicBezTo>
                    <a:pt x="10250" y="7457"/>
                    <a:pt x="8852" y="9438"/>
                    <a:pt x="8539" y="9897"/>
                  </a:cubicBezTo>
                  <a:cubicBezTo>
                    <a:pt x="8531" y="9906"/>
                    <a:pt x="8522" y="9910"/>
                    <a:pt x="8516" y="9920"/>
                  </a:cubicBezTo>
                  <a:cubicBezTo>
                    <a:pt x="8361" y="10039"/>
                    <a:pt x="8192" y="10177"/>
                    <a:pt x="8044" y="10323"/>
                  </a:cubicBezTo>
                  <a:cubicBezTo>
                    <a:pt x="8072" y="10053"/>
                    <a:pt x="8269" y="8416"/>
                    <a:pt x="8319" y="8022"/>
                  </a:cubicBezTo>
                  <a:cubicBezTo>
                    <a:pt x="8461" y="7857"/>
                    <a:pt x="8581" y="7664"/>
                    <a:pt x="8714" y="7494"/>
                  </a:cubicBezTo>
                  <a:cubicBezTo>
                    <a:pt x="8723" y="7485"/>
                    <a:pt x="8728" y="7476"/>
                    <a:pt x="8736" y="7471"/>
                  </a:cubicBezTo>
                  <a:cubicBezTo>
                    <a:pt x="9402" y="7264"/>
                    <a:pt x="11369" y="6600"/>
                    <a:pt x="12313" y="5692"/>
                  </a:cubicBezTo>
                  <a:cubicBezTo>
                    <a:pt x="12567" y="5453"/>
                    <a:pt x="12759" y="5164"/>
                    <a:pt x="12883" y="4866"/>
                  </a:cubicBezTo>
                  <a:cubicBezTo>
                    <a:pt x="13121" y="4303"/>
                    <a:pt x="13121" y="3710"/>
                    <a:pt x="12823" y="3399"/>
                  </a:cubicBezTo>
                  <a:cubicBezTo>
                    <a:pt x="12674" y="3241"/>
                    <a:pt x="12456" y="3170"/>
                    <a:pt x="12203" y="3170"/>
                  </a:cubicBezTo>
                  <a:cubicBezTo>
                    <a:pt x="12044" y="3170"/>
                    <a:pt x="11870" y="3198"/>
                    <a:pt x="11691" y="3252"/>
                  </a:cubicBezTo>
                  <a:cubicBezTo>
                    <a:pt x="11273" y="3376"/>
                    <a:pt x="10828" y="3632"/>
                    <a:pt x="10461" y="3981"/>
                  </a:cubicBezTo>
                  <a:cubicBezTo>
                    <a:pt x="9485" y="4912"/>
                    <a:pt x="8760" y="6829"/>
                    <a:pt x="8563" y="7384"/>
                  </a:cubicBezTo>
                  <a:cubicBezTo>
                    <a:pt x="8499" y="7467"/>
                    <a:pt x="8429" y="7554"/>
                    <a:pt x="8370" y="7645"/>
                  </a:cubicBezTo>
                  <a:cubicBezTo>
                    <a:pt x="8393" y="7461"/>
                    <a:pt x="8467" y="6572"/>
                    <a:pt x="8535" y="5706"/>
                  </a:cubicBezTo>
                  <a:cubicBezTo>
                    <a:pt x="8861" y="4990"/>
                    <a:pt x="9654" y="3128"/>
                    <a:pt x="9672" y="1890"/>
                  </a:cubicBezTo>
                  <a:cubicBezTo>
                    <a:pt x="9677" y="1647"/>
                    <a:pt x="9644" y="1408"/>
                    <a:pt x="9589" y="1188"/>
                  </a:cubicBezTo>
                  <a:cubicBezTo>
                    <a:pt x="9424" y="523"/>
                    <a:pt x="9022" y="10"/>
                    <a:pt x="8544" y="0"/>
                  </a:cubicBezTo>
                  <a:cubicBezTo>
                    <a:pt x="8541" y="0"/>
                    <a:pt x="8539" y="0"/>
                    <a:pt x="8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-434613" y="1241575"/>
              <a:ext cx="123661" cy="80363"/>
            </a:xfrm>
            <a:custGeom>
              <a:avLst/>
              <a:gdLst/>
              <a:ahLst/>
              <a:cxnLst/>
              <a:rect l="l" t="t" r="r" b="b"/>
              <a:pathLst>
                <a:path w="1885" h="1225" extrusionOk="0">
                  <a:moveTo>
                    <a:pt x="831" y="0"/>
                  </a:moveTo>
                  <a:cubicBezTo>
                    <a:pt x="509" y="0"/>
                    <a:pt x="214" y="265"/>
                    <a:pt x="0" y="665"/>
                  </a:cubicBezTo>
                  <a:cubicBezTo>
                    <a:pt x="353" y="927"/>
                    <a:pt x="766" y="1115"/>
                    <a:pt x="1202" y="1193"/>
                  </a:cubicBezTo>
                  <a:cubicBezTo>
                    <a:pt x="1319" y="1212"/>
                    <a:pt x="1440" y="1225"/>
                    <a:pt x="1559" y="1225"/>
                  </a:cubicBezTo>
                  <a:cubicBezTo>
                    <a:pt x="1669" y="1225"/>
                    <a:pt x="1779" y="1214"/>
                    <a:pt x="1884" y="1188"/>
                  </a:cubicBezTo>
                  <a:cubicBezTo>
                    <a:pt x="1719" y="523"/>
                    <a:pt x="1317" y="10"/>
                    <a:pt x="839" y="0"/>
                  </a:cubicBezTo>
                  <a:cubicBezTo>
                    <a:pt x="836" y="0"/>
                    <a:pt x="834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-183752" y="1407351"/>
              <a:ext cx="394" cy="2821"/>
            </a:xfrm>
            <a:custGeom>
              <a:avLst/>
              <a:gdLst/>
              <a:ahLst/>
              <a:cxnLst/>
              <a:rect l="l" t="t" r="r" b="b"/>
              <a:pathLst>
                <a:path w="6" h="43" extrusionOk="0">
                  <a:moveTo>
                    <a:pt x="1" y="0"/>
                  </a:moveTo>
                  <a:cubicBezTo>
                    <a:pt x="1" y="3"/>
                    <a:pt x="1" y="5"/>
                    <a:pt x="2" y="8"/>
                  </a:cubicBezTo>
                  <a:lnTo>
                    <a:pt x="2" y="8"/>
                  </a:lnTo>
                  <a:lnTo>
                    <a:pt x="1" y="0"/>
                  </a:lnTo>
                  <a:close/>
                  <a:moveTo>
                    <a:pt x="2" y="8"/>
                  </a:moveTo>
                  <a:lnTo>
                    <a:pt x="5" y="42"/>
                  </a:lnTo>
                  <a:lnTo>
                    <a:pt x="5" y="32"/>
                  </a:lnTo>
                  <a:cubicBezTo>
                    <a:pt x="5" y="23"/>
                    <a:pt x="3" y="15"/>
                    <a:pt x="2" y="8"/>
                  </a:cubicBezTo>
                  <a:close/>
                </a:path>
              </a:pathLst>
            </a:custGeom>
            <a:solidFill>
              <a:srgbClr val="7C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-173190" y="1449467"/>
              <a:ext cx="93943" cy="111393"/>
            </a:xfrm>
            <a:custGeom>
              <a:avLst/>
              <a:gdLst/>
              <a:ahLst/>
              <a:cxnLst/>
              <a:rect l="l" t="t" r="r" b="b"/>
              <a:pathLst>
                <a:path w="1432" h="1698" extrusionOk="0">
                  <a:moveTo>
                    <a:pt x="513" y="1"/>
                  </a:moveTo>
                  <a:cubicBezTo>
                    <a:pt x="354" y="1"/>
                    <a:pt x="180" y="29"/>
                    <a:pt x="1" y="83"/>
                  </a:cubicBezTo>
                  <a:cubicBezTo>
                    <a:pt x="193" y="738"/>
                    <a:pt x="532" y="1339"/>
                    <a:pt x="1119" y="1656"/>
                  </a:cubicBezTo>
                  <a:cubicBezTo>
                    <a:pt x="1142" y="1670"/>
                    <a:pt x="1169" y="1684"/>
                    <a:pt x="1193" y="1697"/>
                  </a:cubicBezTo>
                  <a:cubicBezTo>
                    <a:pt x="1431" y="1134"/>
                    <a:pt x="1431" y="541"/>
                    <a:pt x="1133" y="230"/>
                  </a:cubicBezTo>
                  <a:cubicBezTo>
                    <a:pt x="984" y="72"/>
                    <a:pt x="76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-83578" y="1667003"/>
              <a:ext cx="84037" cy="110147"/>
            </a:xfrm>
            <a:custGeom>
              <a:avLst/>
              <a:gdLst/>
              <a:ahLst/>
              <a:cxnLst/>
              <a:rect l="l" t="t" r="r" b="b"/>
              <a:pathLst>
                <a:path w="1281" h="1679" extrusionOk="0">
                  <a:moveTo>
                    <a:pt x="0" y="0"/>
                  </a:moveTo>
                  <a:cubicBezTo>
                    <a:pt x="15" y="367"/>
                    <a:pt x="97" y="734"/>
                    <a:pt x="285" y="1046"/>
                  </a:cubicBezTo>
                  <a:cubicBezTo>
                    <a:pt x="455" y="1330"/>
                    <a:pt x="726" y="1560"/>
                    <a:pt x="1028" y="1679"/>
                  </a:cubicBezTo>
                  <a:cubicBezTo>
                    <a:pt x="1230" y="1302"/>
                    <a:pt x="1280" y="904"/>
                    <a:pt x="1120" y="578"/>
                  </a:cubicBezTo>
                  <a:cubicBezTo>
                    <a:pt x="941" y="216"/>
                    <a:pt x="514" y="2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-22502" y="1889590"/>
              <a:ext cx="110147" cy="158889"/>
            </a:xfrm>
            <a:custGeom>
              <a:avLst/>
              <a:gdLst/>
              <a:ahLst/>
              <a:cxnLst/>
              <a:rect l="l" t="t" r="r" b="b"/>
              <a:pathLst>
                <a:path w="1679" h="2422" extrusionOk="0">
                  <a:moveTo>
                    <a:pt x="707" y="0"/>
                  </a:moveTo>
                  <a:cubicBezTo>
                    <a:pt x="258" y="610"/>
                    <a:pt x="1" y="1359"/>
                    <a:pt x="15" y="2115"/>
                  </a:cubicBezTo>
                  <a:cubicBezTo>
                    <a:pt x="15" y="2220"/>
                    <a:pt x="24" y="2326"/>
                    <a:pt x="56" y="2422"/>
                  </a:cubicBezTo>
                  <a:cubicBezTo>
                    <a:pt x="973" y="2239"/>
                    <a:pt x="1679" y="1757"/>
                    <a:pt x="1634" y="1042"/>
                  </a:cubicBezTo>
                  <a:cubicBezTo>
                    <a:pt x="1606" y="588"/>
                    <a:pt x="1239" y="23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-272445" y="2098991"/>
              <a:ext cx="115264" cy="80888"/>
            </a:xfrm>
            <a:custGeom>
              <a:avLst/>
              <a:gdLst/>
              <a:ahLst/>
              <a:cxnLst/>
              <a:rect l="l" t="t" r="r" b="b"/>
              <a:pathLst>
                <a:path w="1757" h="1233" extrusionOk="0">
                  <a:moveTo>
                    <a:pt x="1096" y="0"/>
                  </a:moveTo>
                  <a:cubicBezTo>
                    <a:pt x="661" y="148"/>
                    <a:pt x="275" y="459"/>
                    <a:pt x="73" y="872"/>
                  </a:cubicBezTo>
                  <a:cubicBezTo>
                    <a:pt x="41" y="936"/>
                    <a:pt x="13" y="1005"/>
                    <a:pt x="0" y="1069"/>
                  </a:cubicBezTo>
                  <a:cubicBezTo>
                    <a:pt x="244" y="1176"/>
                    <a:pt x="536" y="1232"/>
                    <a:pt x="809" y="1232"/>
                  </a:cubicBezTo>
                  <a:cubicBezTo>
                    <a:pt x="1191" y="1232"/>
                    <a:pt x="1534" y="1120"/>
                    <a:pt x="1647" y="876"/>
                  </a:cubicBezTo>
                  <a:cubicBezTo>
                    <a:pt x="1757" y="633"/>
                    <a:pt x="1476" y="298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-659037" y="1410369"/>
              <a:ext cx="94205" cy="76755"/>
            </a:xfrm>
            <a:custGeom>
              <a:avLst/>
              <a:gdLst/>
              <a:ahLst/>
              <a:cxnLst/>
              <a:rect l="l" t="t" r="r" b="b"/>
              <a:pathLst>
                <a:path w="1436" h="1170" extrusionOk="0">
                  <a:moveTo>
                    <a:pt x="762" y="1"/>
                  </a:moveTo>
                  <a:cubicBezTo>
                    <a:pt x="598" y="1"/>
                    <a:pt x="448" y="43"/>
                    <a:pt x="325" y="134"/>
                  </a:cubicBezTo>
                  <a:cubicBezTo>
                    <a:pt x="69" y="326"/>
                    <a:pt x="0" y="720"/>
                    <a:pt x="83" y="1169"/>
                  </a:cubicBezTo>
                  <a:cubicBezTo>
                    <a:pt x="670" y="1142"/>
                    <a:pt x="1233" y="748"/>
                    <a:pt x="1436" y="193"/>
                  </a:cubicBezTo>
                  <a:cubicBezTo>
                    <a:pt x="1204" y="70"/>
                    <a:pt x="97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-805919" y="1569256"/>
              <a:ext cx="117691" cy="111262"/>
            </a:xfrm>
            <a:custGeom>
              <a:avLst/>
              <a:gdLst/>
              <a:ahLst/>
              <a:cxnLst/>
              <a:rect l="l" t="t" r="r" b="b"/>
              <a:pathLst>
                <a:path w="1794" h="1696" extrusionOk="0">
                  <a:moveTo>
                    <a:pt x="915" y="1"/>
                  </a:moveTo>
                  <a:cubicBezTo>
                    <a:pt x="633" y="1"/>
                    <a:pt x="398" y="75"/>
                    <a:pt x="253" y="248"/>
                  </a:cubicBezTo>
                  <a:cubicBezTo>
                    <a:pt x="1" y="546"/>
                    <a:pt x="102" y="1114"/>
                    <a:pt x="382" y="1696"/>
                  </a:cubicBezTo>
                  <a:lnTo>
                    <a:pt x="528" y="1696"/>
                  </a:lnTo>
                  <a:cubicBezTo>
                    <a:pt x="735" y="1692"/>
                    <a:pt x="946" y="1664"/>
                    <a:pt x="1124" y="1568"/>
                  </a:cubicBezTo>
                  <a:cubicBezTo>
                    <a:pt x="1436" y="1399"/>
                    <a:pt x="1607" y="1045"/>
                    <a:pt x="1702" y="705"/>
                  </a:cubicBezTo>
                  <a:cubicBezTo>
                    <a:pt x="1753" y="532"/>
                    <a:pt x="1789" y="353"/>
                    <a:pt x="1794" y="174"/>
                  </a:cubicBezTo>
                  <a:cubicBezTo>
                    <a:pt x="1484" y="65"/>
                    <a:pt x="1179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-940075" y="1792630"/>
              <a:ext cx="150164" cy="194774"/>
            </a:xfrm>
            <a:custGeom>
              <a:avLst/>
              <a:gdLst/>
              <a:ahLst/>
              <a:cxnLst/>
              <a:rect l="l" t="t" r="r" b="b"/>
              <a:pathLst>
                <a:path w="2289" h="2969" extrusionOk="0">
                  <a:moveTo>
                    <a:pt x="1801" y="1"/>
                  </a:moveTo>
                  <a:cubicBezTo>
                    <a:pt x="976" y="1"/>
                    <a:pt x="348" y="392"/>
                    <a:pt x="193" y="1011"/>
                  </a:cubicBezTo>
                  <a:cubicBezTo>
                    <a:pt x="1" y="1781"/>
                    <a:pt x="532" y="2570"/>
                    <a:pt x="1688" y="2969"/>
                  </a:cubicBezTo>
                  <a:cubicBezTo>
                    <a:pt x="1863" y="2905"/>
                    <a:pt x="2018" y="2804"/>
                    <a:pt x="2124" y="2648"/>
                  </a:cubicBezTo>
                  <a:cubicBezTo>
                    <a:pt x="2257" y="2441"/>
                    <a:pt x="2276" y="2185"/>
                    <a:pt x="2280" y="1942"/>
                  </a:cubicBezTo>
                  <a:cubicBezTo>
                    <a:pt x="2289" y="1378"/>
                    <a:pt x="2257" y="818"/>
                    <a:pt x="2170" y="263"/>
                  </a:cubicBezTo>
                  <a:cubicBezTo>
                    <a:pt x="2160" y="181"/>
                    <a:pt x="2147" y="98"/>
                    <a:pt x="2124" y="20"/>
                  </a:cubicBezTo>
                  <a:cubicBezTo>
                    <a:pt x="2014" y="7"/>
                    <a:pt x="1906" y="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-735528" y="2048740"/>
              <a:ext cx="119200" cy="102865"/>
            </a:xfrm>
            <a:custGeom>
              <a:avLst/>
              <a:gdLst/>
              <a:ahLst/>
              <a:cxnLst/>
              <a:rect l="l" t="t" r="r" b="b"/>
              <a:pathLst>
                <a:path w="1817" h="1568" extrusionOk="0">
                  <a:moveTo>
                    <a:pt x="771" y="0"/>
                  </a:moveTo>
                  <a:cubicBezTo>
                    <a:pt x="331" y="253"/>
                    <a:pt x="1" y="569"/>
                    <a:pt x="56" y="863"/>
                  </a:cubicBezTo>
                  <a:cubicBezTo>
                    <a:pt x="143" y="1300"/>
                    <a:pt x="729" y="1567"/>
                    <a:pt x="1371" y="1567"/>
                  </a:cubicBezTo>
                  <a:cubicBezTo>
                    <a:pt x="1504" y="1567"/>
                    <a:pt x="1638" y="1556"/>
                    <a:pt x="1772" y="1532"/>
                  </a:cubicBezTo>
                  <a:cubicBezTo>
                    <a:pt x="1785" y="1473"/>
                    <a:pt x="1789" y="1409"/>
                    <a:pt x="1794" y="1348"/>
                  </a:cubicBezTo>
                  <a:cubicBezTo>
                    <a:pt x="1817" y="895"/>
                    <a:pt x="1584" y="440"/>
                    <a:pt x="1203" y="193"/>
                  </a:cubicBezTo>
                  <a:cubicBezTo>
                    <a:pt x="1070" y="106"/>
                    <a:pt x="923" y="46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4" name="Google Shape;2654;p32"/>
          <p:cNvSpPr txBox="1">
            <a:spLocks noGrp="1"/>
          </p:cNvSpPr>
          <p:nvPr>
            <p:ph type="title"/>
          </p:nvPr>
        </p:nvSpPr>
        <p:spPr>
          <a:xfrm>
            <a:off x="2558375" y="540000"/>
            <a:ext cx="5865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55" name="Google Shape;2655;p32"/>
          <p:cNvSpPr txBox="1">
            <a:spLocks noGrp="1"/>
          </p:cNvSpPr>
          <p:nvPr>
            <p:ph type="title" idx="2"/>
          </p:nvPr>
        </p:nvSpPr>
        <p:spPr>
          <a:xfrm>
            <a:off x="5660663" y="1490625"/>
            <a:ext cx="2766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56" name="Google Shape;2656;p32"/>
          <p:cNvSpPr txBox="1">
            <a:spLocks noGrp="1"/>
          </p:cNvSpPr>
          <p:nvPr>
            <p:ph type="subTitle" idx="1"/>
          </p:nvPr>
        </p:nvSpPr>
        <p:spPr>
          <a:xfrm>
            <a:off x="5660700" y="1847150"/>
            <a:ext cx="276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57" name="Google Shape;2657;p32"/>
          <p:cNvSpPr txBox="1">
            <a:spLocks noGrp="1"/>
          </p:cNvSpPr>
          <p:nvPr>
            <p:ph type="title" idx="3"/>
          </p:nvPr>
        </p:nvSpPr>
        <p:spPr>
          <a:xfrm>
            <a:off x="2556763" y="3254400"/>
            <a:ext cx="27648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58" name="Google Shape;2658;p32"/>
          <p:cNvSpPr txBox="1">
            <a:spLocks noGrp="1"/>
          </p:cNvSpPr>
          <p:nvPr>
            <p:ph type="subTitle" idx="4"/>
          </p:nvPr>
        </p:nvSpPr>
        <p:spPr>
          <a:xfrm>
            <a:off x="2558368" y="3630025"/>
            <a:ext cx="276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59" name="Google Shape;2659;p32"/>
          <p:cNvSpPr txBox="1">
            <a:spLocks noGrp="1"/>
          </p:cNvSpPr>
          <p:nvPr>
            <p:ph type="title" idx="5"/>
          </p:nvPr>
        </p:nvSpPr>
        <p:spPr>
          <a:xfrm>
            <a:off x="2556800" y="1490625"/>
            <a:ext cx="2766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60" name="Google Shape;2660;p32"/>
          <p:cNvSpPr txBox="1">
            <a:spLocks noGrp="1"/>
          </p:cNvSpPr>
          <p:nvPr>
            <p:ph type="subTitle" idx="6"/>
          </p:nvPr>
        </p:nvSpPr>
        <p:spPr>
          <a:xfrm>
            <a:off x="2544213" y="1847150"/>
            <a:ext cx="276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61" name="Google Shape;2661;p32"/>
          <p:cNvSpPr txBox="1">
            <a:spLocks noGrp="1"/>
          </p:cNvSpPr>
          <p:nvPr>
            <p:ph type="title" idx="7"/>
          </p:nvPr>
        </p:nvSpPr>
        <p:spPr>
          <a:xfrm>
            <a:off x="5660700" y="3254400"/>
            <a:ext cx="2766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62" name="Google Shape;2662;p32"/>
          <p:cNvSpPr txBox="1">
            <a:spLocks noGrp="1"/>
          </p:cNvSpPr>
          <p:nvPr>
            <p:ph type="subTitle" idx="8"/>
          </p:nvPr>
        </p:nvSpPr>
        <p:spPr>
          <a:xfrm>
            <a:off x="5660700" y="3616200"/>
            <a:ext cx="276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663" name="Google Shape;2663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302100" y="-142079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Google Shape;2664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1737800" y="222855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5" name="Google Shape;2665;p32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8273100" y="-263020"/>
            <a:ext cx="3742525" cy="3347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ive columns ">
  <p:cSld name="CUSTOM_4_1"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33"/>
          <p:cNvSpPr/>
          <p:nvPr/>
        </p:nvSpPr>
        <p:spPr>
          <a:xfrm rot="1221683" flipH="1">
            <a:off x="7667694" y="2592967"/>
            <a:ext cx="2193406" cy="2836839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8" name="Google Shape;2668;p33"/>
          <p:cNvGrpSpPr/>
          <p:nvPr/>
        </p:nvGrpSpPr>
        <p:grpSpPr>
          <a:xfrm rot="4499978">
            <a:off x="1187337" y="4076859"/>
            <a:ext cx="1167825" cy="1863760"/>
            <a:chOff x="6582775" y="1593150"/>
            <a:chExt cx="339850" cy="542375"/>
          </a:xfrm>
        </p:grpSpPr>
        <p:sp>
          <p:nvSpPr>
            <p:cNvPr id="2669" name="Google Shape;2669;p33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6" name="Google Shape;2686;p33"/>
          <p:cNvGrpSpPr/>
          <p:nvPr/>
        </p:nvGrpSpPr>
        <p:grpSpPr>
          <a:xfrm rot="2700000">
            <a:off x="-390440" y="3408496"/>
            <a:ext cx="1699683" cy="2389763"/>
            <a:chOff x="5629850" y="1590975"/>
            <a:chExt cx="388875" cy="546725"/>
          </a:xfrm>
        </p:grpSpPr>
        <p:sp>
          <p:nvSpPr>
            <p:cNvPr id="2687" name="Google Shape;2687;p33"/>
            <p:cNvSpPr/>
            <p:nvPr/>
          </p:nvSpPr>
          <p:spPr>
            <a:xfrm>
              <a:off x="5629850" y="1590975"/>
              <a:ext cx="388875" cy="484900"/>
            </a:xfrm>
            <a:custGeom>
              <a:avLst/>
              <a:gdLst/>
              <a:ahLst/>
              <a:cxnLst/>
              <a:rect l="l" t="t" r="r" b="b"/>
              <a:pathLst>
                <a:path w="15555" h="19396" extrusionOk="0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>
              <a:off x="5699850" y="1674900"/>
              <a:ext cx="239625" cy="60900"/>
            </a:xfrm>
            <a:custGeom>
              <a:avLst/>
              <a:gdLst/>
              <a:ahLst/>
              <a:cxnLst/>
              <a:rect l="l" t="t" r="r" b="b"/>
              <a:pathLst>
                <a:path w="9585" h="2436" extrusionOk="0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>
              <a:off x="5941075" y="1708250"/>
              <a:ext cx="24675" cy="27200"/>
            </a:xfrm>
            <a:custGeom>
              <a:avLst/>
              <a:gdLst/>
              <a:ahLst/>
              <a:cxnLst/>
              <a:rect l="l" t="t" r="r" b="b"/>
              <a:pathLst>
                <a:path w="987" h="1088" extrusionOk="0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>
              <a:off x="5640700" y="1830800"/>
              <a:ext cx="27200" cy="22975"/>
            </a:xfrm>
            <a:custGeom>
              <a:avLst/>
              <a:gdLst/>
              <a:ahLst/>
              <a:cxnLst/>
              <a:rect l="l" t="t" r="r" b="b"/>
              <a:pathLst>
                <a:path w="1088" h="919" extrusionOk="0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>
              <a:off x="5653650" y="1776925"/>
              <a:ext cx="361050" cy="127300"/>
            </a:xfrm>
            <a:custGeom>
              <a:avLst/>
              <a:gdLst/>
              <a:ahLst/>
              <a:cxnLst/>
              <a:rect l="l" t="t" r="r" b="b"/>
              <a:pathLst>
                <a:path w="14442" h="5092" extrusionOk="0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>
              <a:off x="5643325" y="1973375"/>
              <a:ext cx="355575" cy="73225"/>
            </a:xfrm>
            <a:custGeom>
              <a:avLst/>
              <a:gdLst/>
              <a:ahLst/>
              <a:cxnLst/>
              <a:rect l="l" t="t" r="r" b="b"/>
              <a:pathLst>
                <a:path w="14223" h="2929" extrusionOk="0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>
              <a:off x="5732550" y="1633175"/>
              <a:ext cx="183325" cy="504525"/>
            </a:xfrm>
            <a:custGeom>
              <a:avLst/>
              <a:gdLst/>
              <a:ahLst/>
              <a:cxnLst/>
              <a:rect l="l" t="t" r="r" b="b"/>
              <a:pathLst>
                <a:path w="7333" h="20181" extrusionOk="0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33"/>
          <p:cNvGrpSpPr/>
          <p:nvPr/>
        </p:nvGrpSpPr>
        <p:grpSpPr>
          <a:xfrm rot="-7815125">
            <a:off x="7835615" y="-503063"/>
            <a:ext cx="1274211" cy="2008010"/>
            <a:chOff x="2046800" y="1535850"/>
            <a:chExt cx="488075" cy="769150"/>
          </a:xfrm>
        </p:grpSpPr>
        <p:sp>
          <p:nvSpPr>
            <p:cNvPr id="2695" name="Google Shape;2695;p33"/>
            <p:cNvSpPr/>
            <p:nvPr/>
          </p:nvSpPr>
          <p:spPr>
            <a:xfrm>
              <a:off x="2133600" y="1857875"/>
              <a:ext cx="46225" cy="46250"/>
            </a:xfrm>
            <a:custGeom>
              <a:avLst/>
              <a:gdLst/>
              <a:ahLst/>
              <a:cxnLst/>
              <a:rect l="l" t="t" r="r" b="b"/>
              <a:pathLst>
                <a:path w="1849" h="1850" extrusionOk="0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>
              <a:off x="2160750" y="1875875"/>
              <a:ext cx="3350" cy="2550"/>
            </a:xfrm>
            <a:custGeom>
              <a:avLst/>
              <a:gdLst/>
              <a:ahLst/>
              <a:cxnLst/>
              <a:rect l="l" t="t" r="r" b="b"/>
              <a:pathLst>
                <a:path w="134" h="102" extrusionOk="0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>
              <a:off x="2217000" y="1813125"/>
              <a:ext cx="5100" cy="8525"/>
            </a:xfrm>
            <a:custGeom>
              <a:avLst/>
              <a:gdLst/>
              <a:ahLst/>
              <a:cxnLst/>
              <a:rect l="l" t="t" r="r" b="b"/>
              <a:pathLst>
                <a:path w="204" h="341" extrusionOk="0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>
              <a:off x="2187575" y="1753275"/>
              <a:ext cx="36150" cy="69625"/>
            </a:xfrm>
            <a:custGeom>
              <a:avLst/>
              <a:gdLst/>
              <a:ahLst/>
              <a:cxnLst/>
              <a:rect l="l" t="t" r="r" b="b"/>
              <a:pathLst>
                <a:path w="1446" h="2785" extrusionOk="0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>
              <a:off x="2272550" y="1683125"/>
              <a:ext cx="46100" cy="162325"/>
            </a:xfrm>
            <a:custGeom>
              <a:avLst/>
              <a:gdLst/>
              <a:ahLst/>
              <a:cxnLst/>
              <a:rect l="l" t="t" r="r" b="b"/>
              <a:pathLst>
                <a:path w="1844" h="6493" extrusionOk="0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>
              <a:off x="2214225" y="1580050"/>
              <a:ext cx="293025" cy="508000"/>
            </a:xfrm>
            <a:custGeom>
              <a:avLst/>
              <a:gdLst/>
              <a:ahLst/>
              <a:cxnLst/>
              <a:rect l="l" t="t" r="r" b="b"/>
              <a:pathLst>
                <a:path w="11721" h="20320" extrusionOk="0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>
              <a:off x="2267800" y="1712125"/>
              <a:ext cx="182475" cy="212000"/>
            </a:xfrm>
            <a:custGeom>
              <a:avLst/>
              <a:gdLst/>
              <a:ahLst/>
              <a:cxnLst/>
              <a:rect l="l" t="t" r="r" b="b"/>
              <a:pathLst>
                <a:path w="7299" h="8480" extrusionOk="0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>
              <a:off x="2147350" y="1696650"/>
              <a:ext cx="107325" cy="67650"/>
            </a:xfrm>
            <a:custGeom>
              <a:avLst/>
              <a:gdLst/>
              <a:ahLst/>
              <a:cxnLst/>
              <a:rect l="l" t="t" r="r" b="b"/>
              <a:pathLst>
                <a:path w="4293" h="2706" extrusionOk="0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>
              <a:off x="2182775" y="1748200"/>
              <a:ext cx="55400" cy="450100"/>
            </a:xfrm>
            <a:custGeom>
              <a:avLst/>
              <a:gdLst/>
              <a:ahLst/>
              <a:cxnLst/>
              <a:rect l="l" t="t" r="r" b="b"/>
              <a:pathLst>
                <a:path w="2216" h="18004" extrusionOk="0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>
              <a:off x="2154850" y="1864100"/>
              <a:ext cx="75975" cy="149300"/>
            </a:xfrm>
            <a:custGeom>
              <a:avLst/>
              <a:gdLst/>
              <a:ahLst/>
              <a:cxnLst/>
              <a:rect l="l" t="t" r="r" b="b"/>
              <a:pathLst>
                <a:path w="3039" h="5972" extrusionOk="0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>
              <a:off x="2209950" y="1747625"/>
              <a:ext cx="21550" cy="64650"/>
            </a:xfrm>
            <a:custGeom>
              <a:avLst/>
              <a:gdLst/>
              <a:ahLst/>
              <a:cxnLst/>
              <a:rect l="l" t="t" r="r" b="b"/>
              <a:pathLst>
                <a:path w="862" h="2586" extrusionOk="0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>
              <a:off x="2131850" y="1842850"/>
              <a:ext cx="367450" cy="462150"/>
            </a:xfrm>
            <a:custGeom>
              <a:avLst/>
              <a:gdLst/>
              <a:ahLst/>
              <a:cxnLst/>
              <a:rect l="l" t="t" r="r" b="b"/>
              <a:pathLst>
                <a:path w="14698" h="18486" extrusionOk="0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>
              <a:off x="2396500" y="1813650"/>
              <a:ext cx="66075" cy="83275"/>
            </a:xfrm>
            <a:custGeom>
              <a:avLst/>
              <a:gdLst/>
              <a:ahLst/>
              <a:cxnLst/>
              <a:rect l="l" t="t" r="r" b="b"/>
              <a:pathLst>
                <a:path w="2643" h="3331" extrusionOk="0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>
              <a:off x="2399375" y="1872075"/>
              <a:ext cx="108200" cy="23675"/>
            </a:xfrm>
            <a:custGeom>
              <a:avLst/>
              <a:gdLst/>
              <a:ahLst/>
              <a:cxnLst/>
              <a:rect l="l" t="t" r="r" b="b"/>
              <a:pathLst>
                <a:path w="4328" h="947" extrusionOk="0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>
              <a:off x="2289725" y="1919275"/>
              <a:ext cx="42450" cy="85375"/>
            </a:xfrm>
            <a:custGeom>
              <a:avLst/>
              <a:gdLst/>
              <a:ahLst/>
              <a:cxnLst/>
              <a:rect l="l" t="t" r="r" b="b"/>
              <a:pathLst>
                <a:path w="1698" h="3415" extrusionOk="0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>
              <a:off x="2271125" y="1971900"/>
              <a:ext cx="99125" cy="52725"/>
            </a:xfrm>
            <a:custGeom>
              <a:avLst/>
              <a:gdLst/>
              <a:ahLst/>
              <a:cxnLst/>
              <a:rect l="l" t="t" r="r" b="b"/>
              <a:pathLst>
                <a:path w="3965" h="2109" extrusionOk="0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2156650" y="2017250"/>
              <a:ext cx="250975" cy="249375"/>
            </a:xfrm>
            <a:custGeom>
              <a:avLst/>
              <a:gdLst/>
              <a:ahLst/>
              <a:cxnLst/>
              <a:rect l="l" t="t" r="r" b="b"/>
              <a:pathLst>
                <a:path w="10039" h="9975" extrusionOk="0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2271250" y="1932800"/>
              <a:ext cx="33875" cy="95775"/>
            </a:xfrm>
            <a:custGeom>
              <a:avLst/>
              <a:gdLst/>
              <a:ahLst/>
              <a:cxnLst/>
              <a:rect l="l" t="t" r="r" b="b"/>
              <a:pathLst>
                <a:path w="1355" h="3831" extrusionOk="0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2149225" y="2068575"/>
              <a:ext cx="196325" cy="208700"/>
            </a:xfrm>
            <a:custGeom>
              <a:avLst/>
              <a:gdLst/>
              <a:ahLst/>
              <a:cxnLst/>
              <a:rect l="l" t="t" r="r" b="b"/>
              <a:pathLst>
                <a:path w="7853" h="8348" extrusionOk="0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2322775" y="1886800"/>
              <a:ext cx="32350" cy="40650"/>
            </a:xfrm>
            <a:custGeom>
              <a:avLst/>
              <a:gdLst/>
              <a:ahLst/>
              <a:cxnLst/>
              <a:rect l="l" t="t" r="r" b="b"/>
              <a:pathLst>
                <a:path w="1294" h="1626" extrusionOk="0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2360700" y="1953775"/>
              <a:ext cx="50725" cy="36450"/>
            </a:xfrm>
            <a:custGeom>
              <a:avLst/>
              <a:gdLst/>
              <a:ahLst/>
              <a:cxnLst/>
              <a:rect l="l" t="t" r="r" b="b"/>
              <a:pathLst>
                <a:path w="2029" h="1458" extrusionOk="0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2287575" y="1900150"/>
              <a:ext cx="29250" cy="45125"/>
            </a:xfrm>
            <a:custGeom>
              <a:avLst/>
              <a:gdLst/>
              <a:ahLst/>
              <a:cxnLst/>
              <a:rect l="l" t="t" r="r" b="b"/>
              <a:pathLst>
                <a:path w="1170" h="1805" extrusionOk="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2296150" y="1903125"/>
              <a:ext cx="16200" cy="13050"/>
            </a:xfrm>
            <a:custGeom>
              <a:avLst/>
              <a:gdLst/>
              <a:ahLst/>
              <a:cxnLst/>
              <a:rect l="l" t="t" r="r" b="b"/>
              <a:pathLst>
                <a:path w="648" h="522" extrusionOk="0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2332400" y="1891825"/>
              <a:ext cx="15950" cy="12725"/>
            </a:xfrm>
            <a:custGeom>
              <a:avLst/>
              <a:gdLst/>
              <a:ahLst/>
              <a:cxnLst/>
              <a:rect l="l" t="t" r="r" b="b"/>
              <a:pathLst>
                <a:path w="638" h="509" extrusionOk="0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2395225" y="1974250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2389025" y="1961600"/>
              <a:ext cx="14675" cy="18125"/>
            </a:xfrm>
            <a:custGeom>
              <a:avLst/>
              <a:gdLst/>
              <a:ahLst/>
              <a:cxnLst/>
              <a:rect l="l" t="t" r="r" b="b"/>
              <a:pathLst>
                <a:path w="587" h="725" extrusionOk="0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>
              <a:off x="2398425" y="1973450"/>
              <a:ext cx="150" cy="225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>
              <a:off x="2396975" y="1974775"/>
              <a:ext cx="325" cy="75"/>
            </a:xfrm>
            <a:custGeom>
              <a:avLst/>
              <a:gdLst/>
              <a:ahLst/>
              <a:cxnLst/>
              <a:rect l="l" t="t" r="r" b="b"/>
              <a:pathLst>
                <a:path w="13" h="3" extrusionOk="0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2395325" y="1966100"/>
              <a:ext cx="275" cy="10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2454850" y="1781850"/>
              <a:ext cx="25000" cy="35725"/>
            </a:xfrm>
            <a:custGeom>
              <a:avLst/>
              <a:gdLst/>
              <a:ahLst/>
              <a:cxnLst/>
              <a:rect l="l" t="t" r="r" b="b"/>
              <a:pathLst>
                <a:path w="1000" h="1429" extrusionOk="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2492675" y="1830125"/>
              <a:ext cx="29725" cy="21975"/>
            </a:xfrm>
            <a:custGeom>
              <a:avLst/>
              <a:gdLst/>
              <a:ahLst/>
              <a:cxnLst/>
              <a:rect l="l" t="t" r="r" b="b"/>
              <a:pathLst>
                <a:path w="1189" h="879" extrusionOk="0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2500000" y="1872725"/>
              <a:ext cx="34875" cy="24300"/>
            </a:xfrm>
            <a:custGeom>
              <a:avLst/>
              <a:gdLst/>
              <a:ahLst/>
              <a:cxnLst/>
              <a:rect l="l" t="t" r="r" b="b"/>
              <a:pathLst>
                <a:path w="1395" h="972" extrusionOk="0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2522375" y="1882650"/>
              <a:ext cx="7700" cy="10025"/>
            </a:xfrm>
            <a:custGeom>
              <a:avLst/>
              <a:gdLst/>
              <a:ahLst/>
              <a:cxnLst/>
              <a:rect l="l" t="t" r="r" b="b"/>
              <a:pathLst>
                <a:path w="308" h="401" extrusionOk="0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2512375" y="1834200"/>
              <a:ext cx="6575" cy="7650"/>
            </a:xfrm>
            <a:custGeom>
              <a:avLst/>
              <a:gdLst/>
              <a:ahLst/>
              <a:cxnLst/>
              <a:rect l="l" t="t" r="r" b="b"/>
              <a:pathLst>
                <a:path w="263" h="306" extrusionOk="0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2467100" y="1785900"/>
              <a:ext cx="9300" cy="8250"/>
            </a:xfrm>
            <a:custGeom>
              <a:avLst/>
              <a:gdLst/>
              <a:ahLst/>
              <a:cxnLst/>
              <a:rect l="l" t="t" r="r" b="b"/>
              <a:pathLst>
                <a:path w="372" h="330" extrusionOk="0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2046800" y="1535850"/>
              <a:ext cx="201000" cy="209175"/>
            </a:xfrm>
            <a:custGeom>
              <a:avLst/>
              <a:gdLst/>
              <a:ahLst/>
              <a:cxnLst/>
              <a:rect l="l" t="t" r="r" b="b"/>
              <a:pathLst>
                <a:path w="8040" h="8367" extrusionOk="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2062050" y="1548375"/>
              <a:ext cx="173125" cy="187250"/>
            </a:xfrm>
            <a:custGeom>
              <a:avLst/>
              <a:gdLst/>
              <a:ahLst/>
              <a:cxnLst/>
              <a:rect l="l" t="t" r="r" b="b"/>
              <a:pathLst>
                <a:path w="6925" h="7490" extrusionOk="0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2074300" y="1542650"/>
              <a:ext cx="182900" cy="202350"/>
            </a:xfrm>
            <a:custGeom>
              <a:avLst/>
              <a:gdLst/>
              <a:ahLst/>
              <a:cxnLst/>
              <a:rect l="l" t="t" r="r" b="b"/>
              <a:pathLst>
                <a:path w="7316" h="8094" extrusionOk="0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2088875" y="1553600"/>
              <a:ext cx="155925" cy="182450"/>
            </a:xfrm>
            <a:custGeom>
              <a:avLst/>
              <a:gdLst/>
              <a:ahLst/>
              <a:cxnLst/>
              <a:rect l="l" t="t" r="r" b="b"/>
              <a:pathLst>
                <a:path w="6237" h="7298" extrusionOk="0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6" name="Google Shape;2736;p33"/>
          <p:cNvGrpSpPr/>
          <p:nvPr/>
        </p:nvGrpSpPr>
        <p:grpSpPr>
          <a:xfrm rot="-7392117">
            <a:off x="7581057" y="973441"/>
            <a:ext cx="140610" cy="103949"/>
            <a:chOff x="2492675" y="1830125"/>
            <a:chExt cx="29725" cy="21975"/>
          </a:xfrm>
        </p:grpSpPr>
        <p:sp>
          <p:nvSpPr>
            <p:cNvPr id="2737" name="Google Shape;2737;p33"/>
            <p:cNvSpPr/>
            <p:nvPr/>
          </p:nvSpPr>
          <p:spPr>
            <a:xfrm>
              <a:off x="2492675" y="1830125"/>
              <a:ext cx="29725" cy="21975"/>
            </a:xfrm>
            <a:custGeom>
              <a:avLst/>
              <a:gdLst/>
              <a:ahLst/>
              <a:cxnLst/>
              <a:rect l="l" t="t" r="r" b="b"/>
              <a:pathLst>
                <a:path w="1189" h="879" extrusionOk="0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2512375" y="1834200"/>
              <a:ext cx="6575" cy="7650"/>
            </a:xfrm>
            <a:custGeom>
              <a:avLst/>
              <a:gdLst/>
              <a:ahLst/>
              <a:cxnLst/>
              <a:rect l="l" t="t" r="r" b="b"/>
              <a:pathLst>
                <a:path w="263" h="306" extrusionOk="0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33"/>
          <p:cNvGrpSpPr/>
          <p:nvPr/>
        </p:nvGrpSpPr>
        <p:grpSpPr>
          <a:xfrm rot="-7392114">
            <a:off x="570924" y="645361"/>
            <a:ext cx="298143" cy="361975"/>
            <a:chOff x="2065825" y="1851475"/>
            <a:chExt cx="114200" cy="138650"/>
          </a:xfrm>
        </p:grpSpPr>
        <p:sp>
          <p:nvSpPr>
            <p:cNvPr id="2740" name="Google Shape;2740;p33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-3599922">
            <a:off x="934484" y="319896"/>
            <a:ext cx="298142" cy="361973"/>
            <a:chOff x="2065825" y="1851475"/>
            <a:chExt cx="114200" cy="138650"/>
          </a:xfrm>
        </p:grpSpPr>
        <p:sp>
          <p:nvSpPr>
            <p:cNvPr id="2743" name="Google Shape;2743;p33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5" name="Google Shape;2745;p33"/>
          <p:cNvSpPr txBox="1">
            <a:spLocks noGrp="1"/>
          </p:cNvSpPr>
          <p:nvPr>
            <p:ph type="title"/>
          </p:nvPr>
        </p:nvSpPr>
        <p:spPr>
          <a:xfrm>
            <a:off x="769650" y="540000"/>
            <a:ext cx="760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46" name="Google Shape;2746;p33"/>
          <p:cNvSpPr txBox="1">
            <a:spLocks noGrp="1"/>
          </p:cNvSpPr>
          <p:nvPr>
            <p:ph type="title" idx="2"/>
          </p:nvPr>
        </p:nvSpPr>
        <p:spPr>
          <a:xfrm>
            <a:off x="3357069" y="16308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47" name="Google Shape;2747;p33"/>
          <p:cNvSpPr txBox="1">
            <a:spLocks noGrp="1"/>
          </p:cNvSpPr>
          <p:nvPr>
            <p:ph type="subTitle" idx="1"/>
          </p:nvPr>
        </p:nvSpPr>
        <p:spPr>
          <a:xfrm>
            <a:off x="3357058" y="21585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48" name="Google Shape;2748;p33"/>
          <p:cNvSpPr txBox="1">
            <a:spLocks noGrp="1"/>
          </p:cNvSpPr>
          <p:nvPr>
            <p:ph type="title" idx="3"/>
          </p:nvPr>
        </p:nvSpPr>
        <p:spPr>
          <a:xfrm>
            <a:off x="5994137" y="16308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49" name="Google Shape;2749;p33"/>
          <p:cNvSpPr txBox="1">
            <a:spLocks noGrp="1"/>
          </p:cNvSpPr>
          <p:nvPr>
            <p:ph type="subTitle" idx="4"/>
          </p:nvPr>
        </p:nvSpPr>
        <p:spPr>
          <a:xfrm>
            <a:off x="5994125" y="21585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50" name="Google Shape;2750;p33"/>
          <p:cNvSpPr txBox="1">
            <a:spLocks noGrp="1"/>
          </p:cNvSpPr>
          <p:nvPr>
            <p:ph type="title" idx="5"/>
          </p:nvPr>
        </p:nvSpPr>
        <p:spPr>
          <a:xfrm>
            <a:off x="720001" y="16308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51" name="Google Shape;2751;p33"/>
          <p:cNvSpPr txBox="1">
            <a:spLocks noGrp="1"/>
          </p:cNvSpPr>
          <p:nvPr>
            <p:ph type="subTitle" idx="6"/>
          </p:nvPr>
        </p:nvSpPr>
        <p:spPr>
          <a:xfrm>
            <a:off x="720000" y="21585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52" name="Google Shape;2752;p33"/>
          <p:cNvSpPr txBox="1">
            <a:spLocks noGrp="1"/>
          </p:cNvSpPr>
          <p:nvPr>
            <p:ph type="title" idx="7"/>
          </p:nvPr>
        </p:nvSpPr>
        <p:spPr>
          <a:xfrm>
            <a:off x="2038535" y="2933538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53" name="Google Shape;2753;p33"/>
          <p:cNvSpPr txBox="1">
            <a:spLocks noGrp="1"/>
          </p:cNvSpPr>
          <p:nvPr>
            <p:ph type="subTitle" idx="8"/>
          </p:nvPr>
        </p:nvSpPr>
        <p:spPr>
          <a:xfrm>
            <a:off x="2038525" y="34627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754" name="Google Shape;275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5" name="Google Shape;275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267660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6" name="Google Shape;275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607685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Google Shape;2757;p33"/>
          <p:cNvSpPr txBox="1">
            <a:spLocks noGrp="1"/>
          </p:cNvSpPr>
          <p:nvPr>
            <p:ph type="title" idx="9"/>
          </p:nvPr>
        </p:nvSpPr>
        <p:spPr>
          <a:xfrm>
            <a:off x="4675603" y="2933538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58" name="Google Shape;2758;p33"/>
          <p:cNvSpPr txBox="1">
            <a:spLocks noGrp="1"/>
          </p:cNvSpPr>
          <p:nvPr>
            <p:ph type="subTitle" idx="13"/>
          </p:nvPr>
        </p:nvSpPr>
        <p:spPr>
          <a:xfrm>
            <a:off x="4675478" y="3462700"/>
            <a:ext cx="243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U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759" name="Google Shape;2759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82875" y="2919050"/>
            <a:ext cx="2962825" cy="26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CUSTOM_5"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1" name="Google Shape;2761;p34"/>
          <p:cNvGrpSpPr/>
          <p:nvPr/>
        </p:nvGrpSpPr>
        <p:grpSpPr>
          <a:xfrm rot="8220563">
            <a:off x="-110731" y="-557136"/>
            <a:ext cx="939578" cy="2149414"/>
            <a:chOff x="5067575" y="3176425"/>
            <a:chExt cx="473000" cy="1081975"/>
          </a:xfrm>
        </p:grpSpPr>
        <p:sp>
          <p:nvSpPr>
            <p:cNvPr id="2762" name="Google Shape;2762;p34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4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4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4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6" name="Google Shape;2766;p34"/>
          <p:cNvGrpSpPr/>
          <p:nvPr/>
        </p:nvGrpSpPr>
        <p:grpSpPr>
          <a:xfrm rot="6064909">
            <a:off x="-525704" y="-915629"/>
            <a:ext cx="1148912" cy="2301674"/>
            <a:chOff x="3238525" y="2739250"/>
            <a:chExt cx="1148975" cy="2301800"/>
          </a:xfrm>
        </p:grpSpPr>
        <p:sp>
          <p:nvSpPr>
            <p:cNvPr id="2767" name="Google Shape;2767;p34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4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4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4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4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4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4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4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4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4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4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4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4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4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4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4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4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4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6" name="Google Shape;2826;p34"/>
          <p:cNvSpPr/>
          <p:nvPr/>
        </p:nvSpPr>
        <p:spPr>
          <a:xfrm>
            <a:off x="7032950" y="-457550"/>
            <a:ext cx="5292308" cy="593864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34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28" name="Google Shape;2828;p34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9" name="Google Shape;2829;p34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0" name="Google Shape;2830;p34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1" name="Google Shape;2831;p34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2" name="Google Shape;2832;p34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3" name="Google Shape;2833;p34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4" name="Google Shape;2834;p34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34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6" name="Google Shape;2836;p34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7" name="Google Shape;2837;p34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38" name="Google Shape;2838;p34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39" name="Google Shape;2839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24075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0" name="Google Shape;2840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818900" y="-997375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34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1387300" y="-1143675"/>
            <a:ext cx="2962825" cy="26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2" name="Google Shape;2842;p3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CUSTOM_6"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4" name="Google Shape;2844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02975" y="990853"/>
            <a:ext cx="4642000" cy="415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45" name="Google Shape;2845;p35"/>
          <p:cNvSpPr txBox="1">
            <a:spLocks noGrp="1"/>
          </p:cNvSpPr>
          <p:nvPr>
            <p:ph type="title" hasCustomPrompt="1"/>
          </p:nvPr>
        </p:nvSpPr>
        <p:spPr>
          <a:xfrm>
            <a:off x="1363225" y="786625"/>
            <a:ext cx="38019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6" name="Google Shape;2846;p35"/>
          <p:cNvSpPr txBox="1">
            <a:spLocks noGrp="1"/>
          </p:cNvSpPr>
          <p:nvPr>
            <p:ph type="subTitle" idx="1"/>
          </p:nvPr>
        </p:nvSpPr>
        <p:spPr>
          <a:xfrm>
            <a:off x="1363225" y="1406675"/>
            <a:ext cx="38019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7" name="Google Shape;2847;p35"/>
          <p:cNvSpPr txBox="1">
            <a:spLocks noGrp="1"/>
          </p:cNvSpPr>
          <p:nvPr>
            <p:ph type="title" idx="2" hasCustomPrompt="1"/>
          </p:nvPr>
        </p:nvSpPr>
        <p:spPr>
          <a:xfrm>
            <a:off x="2664325" y="2096450"/>
            <a:ext cx="38019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8" name="Google Shape;2848;p35"/>
          <p:cNvSpPr txBox="1">
            <a:spLocks noGrp="1"/>
          </p:cNvSpPr>
          <p:nvPr>
            <p:ph type="subTitle" idx="3"/>
          </p:nvPr>
        </p:nvSpPr>
        <p:spPr>
          <a:xfrm>
            <a:off x="2664325" y="2716775"/>
            <a:ext cx="38019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9" name="Google Shape;2849;p35"/>
          <p:cNvSpPr txBox="1">
            <a:spLocks noGrp="1"/>
          </p:cNvSpPr>
          <p:nvPr>
            <p:ph type="title" idx="4" hasCustomPrompt="1"/>
          </p:nvPr>
        </p:nvSpPr>
        <p:spPr>
          <a:xfrm>
            <a:off x="3965900" y="3406275"/>
            <a:ext cx="38019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50" name="Google Shape;2850;p35"/>
          <p:cNvSpPr txBox="1">
            <a:spLocks noGrp="1"/>
          </p:cNvSpPr>
          <p:nvPr>
            <p:ph type="subTitle" idx="5"/>
          </p:nvPr>
        </p:nvSpPr>
        <p:spPr>
          <a:xfrm>
            <a:off x="3965937" y="4032150"/>
            <a:ext cx="38019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1" name="Google Shape;2851;p35"/>
          <p:cNvSpPr/>
          <p:nvPr/>
        </p:nvSpPr>
        <p:spPr>
          <a:xfrm rot="-1121181">
            <a:off x="-1296411" y="1070113"/>
            <a:ext cx="3223809" cy="4956897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2" name="Google Shape;2852;p35"/>
          <p:cNvGrpSpPr/>
          <p:nvPr/>
        </p:nvGrpSpPr>
        <p:grpSpPr>
          <a:xfrm>
            <a:off x="330000" y="2824450"/>
            <a:ext cx="1327650" cy="1767125"/>
            <a:chOff x="590575" y="2824450"/>
            <a:chExt cx="1327650" cy="1767125"/>
          </a:xfrm>
        </p:grpSpPr>
        <p:sp>
          <p:nvSpPr>
            <p:cNvPr id="2853" name="Google Shape;2853;p35"/>
            <p:cNvSpPr/>
            <p:nvPr/>
          </p:nvSpPr>
          <p:spPr>
            <a:xfrm>
              <a:off x="720675" y="4498150"/>
              <a:ext cx="1100825" cy="93425"/>
            </a:xfrm>
            <a:custGeom>
              <a:avLst/>
              <a:gdLst/>
              <a:ahLst/>
              <a:cxnLst/>
              <a:rect l="l" t="t" r="r" b="b"/>
              <a:pathLst>
                <a:path w="44033" h="3737" extrusionOk="0">
                  <a:moveTo>
                    <a:pt x="22016" y="0"/>
                  </a:moveTo>
                  <a:cubicBezTo>
                    <a:pt x="9841" y="0"/>
                    <a:pt x="1" y="834"/>
                    <a:pt x="1" y="1868"/>
                  </a:cubicBezTo>
                  <a:cubicBezTo>
                    <a:pt x="1" y="2903"/>
                    <a:pt x="9841" y="3736"/>
                    <a:pt x="22016" y="3736"/>
                  </a:cubicBezTo>
                  <a:cubicBezTo>
                    <a:pt x="34158" y="3736"/>
                    <a:pt x="44032" y="2903"/>
                    <a:pt x="44032" y="1868"/>
                  </a:cubicBezTo>
                  <a:cubicBezTo>
                    <a:pt x="44032" y="834"/>
                    <a:pt x="34158" y="0"/>
                    <a:pt x="22016" y="0"/>
                  </a:cubicBezTo>
                  <a:close/>
                </a:path>
              </a:pathLst>
            </a:custGeom>
            <a:solidFill>
              <a:schemeClr val="accent1">
                <a:alpha val="540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1298600" y="2941150"/>
              <a:ext cx="456025" cy="1334575"/>
            </a:xfrm>
            <a:custGeom>
              <a:avLst/>
              <a:gdLst/>
              <a:ahLst/>
              <a:cxnLst/>
              <a:rect l="l" t="t" r="r" b="b"/>
              <a:pathLst>
                <a:path w="18241" h="53383" extrusionOk="0">
                  <a:moveTo>
                    <a:pt x="17851" y="0"/>
                  </a:moveTo>
                  <a:cubicBezTo>
                    <a:pt x="17783" y="0"/>
                    <a:pt x="17711" y="30"/>
                    <a:pt x="17646" y="103"/>
                  </a:cubicBezTo>
                  <a:cubicBezTo>
                    <a:pt x="17079" y="736"/>
                    <a:pt x="16579" y="1437"/>
                    <a:pt x="16078" y="2104"/>
                  </a:cubicBezTo>
                  <a:cubicBezTo>
                    <a:pt x="14644" y="3972"/>
                    <a:pt x="13410" y="5974"/>
                    <a:pt x="12242" y="8008"/>
                  </a:cubicBezTo>
                  <a:cubicBezTo>
                    <a:pt x="10408" y="11244"/>
                    <a:pt x="8807" y="14613"/>
                    <a:pt x="7439" y="18015"/>
                  </a:cubicBezTo>
                  <a:cubicBezTo>
                    <a:pt x="5604" y="22619"/>
                    <a:pt x="4137" y="27355"/>
                    <a:pt x="2969" y="32159"/>
                  </a:cubicBezTo>
                  <a:cubicBezTo>
                    <a:pt x="1568" y="38197"/>
                    <a:pt x="634" y="44334"/>
                    <a:pt x="200" y="50505"/>
                  </a:cubicBezTo>
                  <a:cubicBezTo>
                    <a:pt x="100" y="51373"/>
                    <a:pt x="67" y="52273"/>
                    <a:pt x="34" y="53107"/>
                  </a:cubicBezTo>
                  <a:cubicBezTo>
                    <a:pt x="0" y="53291"/>
                    <a:pt x="134" y="53382"/>
                    <a:pt x="280" y="53382"/>
                  </a:cubicBezTo>
                  <a:cubicBezTo>
                    <a:pt x="426" y="53382"/>
                    <a:pt x="584" y="53291"/>
                    <a:pt x="601" y="53107"/>
                  </a:cubicBezTo>
                  <a:cubicBezTo>
                    <a:pt x="1234" y="41699"/>
                    <a:pt x="3369" y="30324"/>
                    <a:pt x="7406" y="19617"/>
                  </a:cubicBezTo>
                  <a:cubicBezTo>
                    <a:pt x="9640" y="13746"/>
                    <a:pt x="12442" y="7975"/>
                    <a:pt x="16145" y="2871"/>
                  </a:cubicBezTo>
                  <a:cubicBezTo>
                    <a:pt x="16746" y="2037"/>
                    <a:pt x="17379" y="1203"/>
                    <a:pt x="18013" y="470"/>
                  </a:cubicBezTo>
                  <a:cubicBezTo>
                    <a:pt x="18241" y="293"/>
                    <a:pt x="18066" y="0"/>
                    <a:pt x="17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5"/>
            <p:cNvSpPr/>
            <p:nvPr/>
          </p:nvSpPr>
          <p:spPr>
            <a:xfrm>
              <a:off x="1706375" y="2824450"/>
              <a:ext cx="145975" cy="170150"/>
            </a:xfrm>
            <a:custGeom>
              <a:avLst/>
              <a:gdLst/>
              <a:ahLst/>
              <a:cxnLst/>
              <a:rect l="l" t="t" r="r" b="b"/>
              <a:pathLst>
                <a:path w="5839" h="6806" extrusionOk="0">
                  <a:moveTo>
                    <a:pt x="5838" y="1"/>
                  </a:moveTo>
                  <a:cubicBezTo>
                    <a:pt x="4971" y="267"/>
                    <a:pt x="4304" y="634"/>
                    <a:pt x="3670" y="1101"/>
                  </a:cubicBezTo>
                  <a:cubicBezTo>
                    <a:pt x="3070" y="1568"/>
                    <a:pt x="2503" y="2035"/>
                    <a:pt x="2002" y="2636"/>
                  </a:cubicBezTo>
                  <a:cubicBezTo>
                    <a:pt x="1569" y="3236"/>
                    <a:pt x="1135" y="3837"/>
                    <a:pt x="768" y="4504"/>
                  </a:cubicBezTo>
                  <a:cubicBezTo>
                    <a:pt x="435" y="5171"/>
                    <a:pt x="134" y="5938"/>
                    <a:pt x="1" y="6805"/>
                  </a:cubicBezTo>
                  <a:cubicBezTo>
                    <a:pt x="868" y="6572"/>
                    <a:pt x="1569" y="6138"/>
                    <a:pt x="2169" y="5705"/>
                  </a:cubicBezTo>
                  <a:cubicBezTo>
                    <a:pt x="2803" y="5271"/>
                    <a:pt x="3337" y="4771"/>
                    <a:pt x="3837" y="4170"/>
                  </a:cubicBezTo>
                  <a:cubicBezTo>
                    <a:pt x="4304" y="3603"/>
                    <a:pt x="4704" y="2969"/>
                    <a:pt x="5105" y="2302"/>
                  </a:cubicBezTo>
                  <a:cubicBezTo>
                    <a:pt x="5438" y="1635"/>
                    <a:pt x="5705" y="868"/>
                    <a:pt x="5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5"/>
            <p:cNvSpPr/>
            <p:nvPr/>
          </p:nvSpPr>
          <p:spPr>
            <a:xfrm>
              <a:off x="1670525" y="2987775"/>
              <a:ext cx="217675" cy="59150"/>
            </a:xfrm>
            <a:custGeom>
              <a:avLst/>
              <a:gdLst/>
              <a:ahLst/>
              <a:cxnLst/>
              <a:rect l="l" t="t" r="r" b="b"/>
              <a:pathLst>
                <a:path w="8707" h="2366" extrusionOk="0">
                  <a:moveTo>
                    <a:pt x="7418" y="1"/>
                  </a:moveTo>
                  <a:cubicBezTo>
                    <a:pt x="7060" y="1"/>
                    <a:pt x="6712" y="26"/>
                    <a:pt x="6372" y="72"/>
                  </a:cubicBezTo>
                  <a:cubicBezTo>
                    <a:pt x="5605" y="139"/>
                    <a:pt x="4871" y="272"/>
                    <a:pt x="4170" y="439"/>
                  </a:cubicBezTo>
                  <a:cubicBezTo>
                    <a:pt x="3436" y="639"/>
                    <a:pt x="2736" y="873"/>
                    <a:pt x="2035" y="1140"/>
                  </a:cubicBezTo>
                  <a:cubicBezTo>
                    <a:pt x="1335" y="1440"/>
                    <a:pt x="634" y="1774"/>
                    <a:pt x="1" y="2274"/>
                  </a:cubicBezTo>
                  <a:cubicBezTo>
                    <a:pt x="384" y="2341"/>
                    <a:pt x="768" y="2366"/>
                    <a:pt x="1151" y="2366"/>
                  </a:cubicBezTo>
                  <a:cubicBezTo>
                    <a:pt x="1535" y="2366"/>
                    <a:pt x="1919" y="2341"/>
                    <a:pt x="2302" y="2307"/>
                  </a:cubicBezTo>
                  <a:cubicBezTo>
                    <a:pt x="3069" y="2241"/>
                    <a:pt x="3837" y="2107"/>
                    <a:pt x="4537" y="1940"/>
                  </a:cubicBezTo>
                  <a:cubicBezTo>
                    <a:pt x="5238" y="1740"/>
                    <a:pt x="5938" y="1540"/>
                    <a:pt x="6672" y="1240"/>
                  </a:cubicBezTo>
                  <a:cubicBezTo>
                    <a:pt x="7372" y="940"/>
                    <a:pt x="8040" y="606"/>
                    <a:pt x="8707" y="106"/>
                  </a:cubicBezTo>
                  <a:cubicBezTo>
                    <a:pt x="8260" y="34"/>
                    <a:pt x="7832" y="1"/>
                    <a:pt x="7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5"/>
            <p:cNvSpPr/>
            <p:nvPr/>
          </p:nvSpPr>
          <p:spPr>
            <a:xfrm>
              <a:off x="1613825" y="2828625"/>
              <a:ext cx="70900" cy="218500"/>
            </a:xfrm>
            <a:custGeom>
              <a:avLst/>
              <a:gdLst/>
              <a:ahLst/>
              <a:cxnLst/>
              <a:rect l="l" t="t" r="r" b="b"/>
              <a:pathLst>
                <a:path w="2836" h="8740" extrusionOk="0">
                  <a:moveTo>
                    <a:pt x="434" y="0"/>
                  </a:moveTo>
                  <a:cubicBezTo>
                    <a:pt x="100" y="834"/>
                    <a:pt x="0" y="1635"/>
                    <a:pt x="0" y="2369"/>
                  </a:cubicBezTo>
                  <a:cubicBezTo>
                    <a:pt x="0" y="3169"/>
                    <a:pt x="100" y="3936"/>
                    <a:pt x="267" y="4637"/>
                  </a:cubicBezTo>
                  <a:cubicBezTo>
                    <a:pt x="401" y="5337"/>
                    <a:pt x="667" y="6038"/>
                    <a:pt x="1001" y="6772"/>
                  </a:cubicBezTo>
                  <a:cubicBezTo>
                    <a:pt x="1368" y="7439"/>
                    <a:pt x="1802" y="8106"/>
                    <a:pt x="2435" y="8740"/>
                  </a:cubicBezTo>
                  <a:cubicBezTo>
                    <a:pt x="2702" y="7906"/>
                    <a:pt x="2802" y="7105"/>
                    <a:pt x="2836" y="6338"/>
                  </a:cubicBezTo>
                  <a:cubicBezTo>
                    <a:pt x="2836" y="5538"/>
                    <a:pt x="2769" y="4804"/>
                    <a:pt x="2602" y="4103"/>
                  </a:cubicBezTo>
                  <a:cubicBezTo>
                    <a:pt x="2435" y="3403"/>
                    <a:pt x="2168" y="2669"/>
                    <a:pt x="1835" y="1968"/>
                  </a:cubicBezTo>
                  <a:cubicBezTo>
                    <a:pt x="1468" y="1301"/>
                    <a:pt x="1101" y="634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5"/>
            <p:cNvSpPr/>
            <p:nvPr/>
          </p:nvSpPr>
          <p:spPr>
            <a:xfrm>
              <a:off x="1618000" y="3076825"/>
              <a:ext cx="221000" cy="65225"/>
            </a:xfrm>
            <a:custGeom>
              <a:avLst/>
              <a:gdLst/>
              <a:ahLst/>
              <a:cxnLst/>
              <a:rect l="l" t="t" r="r" b="b"/>
              <a:pathLst>
                <a:path w="8840" h="2609" extrusionOk="0">
                  <a:moveTo>
                    <a:pt x="5933" y="1"/>
                  </a:moveTo>
                  <a:cubicBezTo>
                    <a:pt x="5356" y="1"/>
                    <a:pt x="4789" y="44"/>
                    <a:pt x="4203" y="146"/>
                  </a:cubicBezTo>
                  <a:cubicBezTo>
                    <a:pt x="3469" y="246"/>
                    <a:pt x="2769" y="480"/>
                    <a:pt x="2035" y="747"/>
                  </a:cubicBezTo>
                  <a:cubicBezTo>
                    <a:pt x="1334" y="1080"/>
                    <a:pt x="667" y="1481"/>
                    <a:pt x="0" y="2048"/>
                  </a:cubicBezTo>
                  <a:cubicBezTo>
                    <a:pt x="834" y="2415"/>
                    <a:pt x="1601" y="2548"/>
                    <a:pt x="2368" y="2581"/>
                  </a:cubicBezTo>
                  <a:cubicBezTo>
                    <a:pt x="2583" y="2600"/>
                    <a:pt x="2794" y="2608"/>
                    <a:pt x="3005" y="2608"/>
                  </a:cubicBezTo>
                  <a:cubicBezTo>
                    <a:pt x="3548" y="2608"/>
                    <a:pt x="4084" y="2553"/>
                    <a:pt x="4637" y="2481"/>
                  </a:cubicBezTo>
                  <a:cubicBezTo>
                    <a:pt x="5371" y="2348"/>
                    <a:pt x="6071" y="2148"/>
                    <a:pt x="6805" y="1847"/>
                  </a:cubicBezTo>
                  <a:cubicBezTo>
                    <a:pt x="7505" y="1514"/>
                    <a:pt x="8173" y="1180"/>
                    <a:pt x="8840" y="547"/>
                  </a:cubicBezTo>
                  <a:cubicBezTo>
                    <a:pt x="8006" y="213"/>
                    <a:pt x="7205" y="46"/>
                    <a:pt x="6471" y="13"/>
                  </a:cubicBezTo>
                  <a:cubicBezTo>
                    <a:pt x="6290" y="5"/>
                    <a:pt x="6111" y="1"/>
                    <a:pt x="5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5"/>
            <p:cNvSpPr/>
            <p:nvPr/>
          </p:nvSpPr>
          <p:spPr>
            <a:xfrm>
              <a:off x="1557950" y="2910350"/>
              <a:ext cx="66725" cy="216850"/>
            </a:xfrm>
            <a:custGeom>
              <a:avLst/>
              <a:gdLst/>
              <a:ahLst/>
              <a:cxnLst/>
              <a:rect l="l" t="t" r="r" b="b"/>
              <a:pathLst>
                <a:path w="2669" h="8674" extrusionOk="0">
                  <a:moveTo>
                    <a:pt x="200" y="0"/>
                  </a:moveTo>
                  <a:cubicBezTo>
                    <a:pt x="0" y="834"/>
                    <a:pt x="0" y="1635"/>
                    <a:pt x="34" y="2369"/>
                  </a:cubicBezTo>
                  <a:cubicBezTo>
                    <a:pt x="67" y="3136"/>
                    <a:pt x="200" y="3870"/>
                    <a:pt x="367" y="4570"/>
                  </a:cubicBezTo>
                  <a:cubicBezTo>
                    <a:pt x="534" y="5338"/>
                    <a:pt x="768" y="6038"/>
                    <a:pt x="1101" y="6705"/>
                  </a:cubicBezTo>
                  <a:cubicBezTo>
                    <a:pt x="1435" y="7372"/>
                    <a:pt x="1802" y="8039"/>
                    <a:pt x="2402" y="8673"/>
                  </a:cubicBezTo>
                  <a:cubicBezTo>
                    <a:pt x="2602" y="7839"/>
                    <a:pt x="2669" y="7039"/>
                    <a:pt x="2569" y="6305"/>
                  </a:cubicBezTo>
                  <a:cubicBezTo>
                    <a:pt x="2535" y="5538"/>
                    <a:pt x="2402" y="4804"/>
                    <a:pt x="2235" y="4070"/>
                  </a:cubicBezTo>
                  <a:cubicBezTo>
                    <a:pt x="2068" y="3336"/>
                    <a:pt x="1835" y="2636"/>
                    <a:pt x="1501" y="1968"/>
                  </a:cubicBezTo>
                  <a:cubicBezTo>
                    <a:pt x="1168" y="1268"/>
                    <a:pt x="768" y="634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5"/>
            <p:cNvSpPr/>
            <p:nvPr/>
          </p:nvSpPr>
          <p:spPr>
            <a:xfrm>
              <a:off x="1575450" y="3174150"/>
              <a:ext cx="224350" cy="42825"/>
            </a:xfrm>
            <a:custGeom>
              <a:avLst/>
              <a:gdLst/>
              <a:ahLst/>
              <a:cxnLst/>
              <a:rect l="l" t="t" r="r" b="b"/>
              <a:pathLst>
                <a:path w="8974" h="1713" extrusionOk="0">
                  <a:moveTo>
                    <a:pt x="5345" y="1"/>
                  </a:moveTo>
                  <a:cubicBezTo>
                    <a:pt x="5034" y="1"/>
                    <a:pt x="4722" y="9"/>
                    <a:pt x="4404" y="23"/>
                  </a:cubicBezTo>
                  <a:cubicBezTo>
                    <a:pt x="3670" y="56"/>
                    <a:pt x="2970" y="189"/>
                    <a:pt x="2202" y="356"/>
                  </a:cubicBezTo>
                  <a:cubicBezTo>
                    <a:pt x="1469" y="523"/>
                    <a:pt x="701" y="790"/>
                    <a:pt x="1" y="1157"/>
                  </a:cubicBezTo>
                  <a:cubicBezTo>
                    <a:pt x="735" y="1490"/>
                    <a:pt x="1502" y="1624"/>
                    <a:pt x="2269" y="1657"/>
                  </a:cubicBezTo>
                  <a:cubicBezTo>
                    <a:pt x="2719" y="1696"/>
                    <a:pt x="3168" y="1712"/>
                    <a:pt x="3611" y="1712"/>
                  </a:cubicBezTo>
                  <a:cubicBezTo>
                    <a:pt x="3924" y="1712"/>
                    <a:pt x="4233" y="1704"/>
                    <a:pt x="4537" y="1690"/>
                  </a:cubicBezTo>
                  <a:cubicBezTo>
                    <a:pt x="5271" y="1657"/>
                    <a:pt x="6005" y="1524"/>
                    <a:pt x="6739" y="1357"/>
                  </a:cubicBezTo>
                  <a:cubicBezTo>
                    <a:pt x="7506" y="1190"/>
                    <a:pt x="8240" y="990"/>
                    <a:pt x="8974" y="556"/>
                  </a:cubicBezTo>
                  <a:cubicBezTo>
                    <a:pt x="8173" y="289"/>
                    <a:pt x="7406" y="156"/>
                    <a:pt x="6672" y="56"/>
                  </a:cubicBezTo>
                  <a:cubicBezTo>
                    <a:pt x="6223" y="17"/>
                    <a:pt x="5785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5"/>
            <p:cNvSpPr/>
            <p:nvPr/>
          </p:nvSpPr>
          <p:spPr>
            <a:xfrm>
              <a:off x="1500400" y="3001250"/>
              <a:ext cx="86750" cy="210175"/>
            </a:xfrm>
            <a:custGeom>
              <a:avLst/>
              <a:gdLst/>
              <a:ahLst/>
              <a:cxnLst/>
              <a:rect l="l" t="t" r="r" b="b"/>
              <a:pathLst>
                <a:path w="3470" h="8407" extrusionOk="0">
                  <a:moveTo>
                    <a:pt x="201" y="0"/>
                  </a:moveTo>
                  <a:cubicBezTo>
                    <a:pt x="1" y="868"/>
                    <a:pt x="1" y="1668"/>
                    <a:pt x="67" y="2402"/>
                  </a:cubicBezTo>
                  <a:cubicBezTo>
                    <a:pt x="201" y="3203"/>
                    <a:pt x="368" y="3903"/>
                    <a:pt x="601" y="4604"/>
                  </a:cubicBezTo>
                  <a:cubicBezTo>
                    <a:pt x="868" y="5271"/>
                    <a:pt x="1202" y="6005"/>
                    <a:pt x="1602" y="6605"/>
                  </a:cubicBezTo>
                  <a:cubicBezTo>
                    <a:pt x="2035" y="7239"/>
                    <a:pt x="2536" y="7873"/>
                    <a:pt x="3236" y="8406"/>
                  </a:cubicBezTo>
                  <a:cubicBezTo>
                    <a:pt x="3470" y="7572"/>
                    <a:pt x="3403" y="6772"/>
                    <a:pt x="3370" y="6005"/>
                  </a:cubicBezTo>
                  <a:cubicBezTo>
                    <a:pt x="3236" y="5204"/>
                    <a:pt x="3070" y="4504"/>
                    <a:pt x="2836" y="3770"/>
                  </a:cubicBezTo>
                  <a:cubicBezTo>
                    <a:pt x="2569" y="3103"/>
                    <a:pt x="2236" y="2402"/>
                    <a:pt x="1835" y="1768"/>
                  </a:cubicBezTo>
                  <a:cubicBezTo>
                    <a:pt x="1402" y="1101"/>
                    <a:pt x="901" y="534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5"/>
            <p:cNvSpPr/>
            <p:nvPr/>
          </p:nvSpPr>
          <p:spPr>
            <a:xfrm>
              <a:off x="1526250" y="3240325"/>
              <a:ext cx="216025" cy="75600"/>
            </a:xfrm>
            <a:custGeom>
              <a:avLst/>
              <a:gdLst/>
              <a:ahLst/>
              <a:cxnLst/>
              <a:rect l="l" t="t" r="r" b="b"/>
              <a:pathLst>
                <a:path w="8641" h="3024" extrusionOk="0">
                  <a:moveTo>
                    <a:pt x="6652" y="0"/>
                  </a:moveTo>
                  <a:cubicBezTo>
                    <a:pt x="6502" y="0"/>
                    <a:pt x="6354" y="4"/>
                    <a:pt x="6205" y="11"/>
                  </a:cubicBezTo>
                  <a:cubicBezTo>
                    <a:pt x="5471" y="44"/>
                    <a:pt x="4704" y="178"/>
                    <a:pt x="4004" y="378"/>
                  </a:cubicBezTo>
                  <a:cubicBezTo>
                    <a:pt x="3303" y="611"/>
                    <a:pt x="2569" y="878"/>
                    <a:pt x="1935" y="1278"/>
                  </a:cubicBezTo>
                  <a:cubicBezTo>
                    <a:pt x="1268" y="1645"/>
                    <a:pt x="601" y="2112"/>
                    <a:pt x="1" y="2779"/>
                  </a:cubicBezTo>
                  <a:cubicBezTo>
                    <a:pt x="688" y="2965"/>
                    <a:pt x="1334" y="3024"/>
                    <a:pt x="1955" y="3024"/>
                  </a:cubicBezTo>
                  <a:cubicBezTo>
                    <a:pt x="2117" y="3024"/>
                    <a:pt x="2277" y="3020"/>
                    <a:pt x="2436" y="3013"/>
                  </a:cubicBezTo>
                  <a:cubicBezTo>
                    <a:pt x="3170" y="2980"/>
                    <a:pt x="3937" y="2846"/>
                    <a:pt x="4637" y="2646"/>
                  </a:cubicBezTo>
                  <a:cubicBezTo>
                    <a:pt x="5338" y="2479"/>
                    <a:pt x="6038" y="2179"/>
                    <a:pt x="6706" y="1812"/>
                  </a:cubicBezTo>
                  <a:cubicBezTo>
                    <a:pt x="7373" y="1445"/>
                    <a:pt x="8040" y="978"/>
                    <a:pt x="8640" y="311"/>
                  </a:cubicBezTo>
                  <a:cubicBezTo>
                    <a:pt x="7914" y="69"/>
                    <a:pt x="7275" y="0"/>
                    <a:pt x="6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5"/>
            <p:cNvSpPr/>
            <p:nvPr/>
          </p:nvSpPr>
          <p:spPr>
            <a:xfrm>
              <a:off x="1447025" y="3097975"/>
              <a:ext cx="83425" cy="209350"/>
            </a:xfrm>
            <a:custGeom>
              <a:avLst/>
              <a:gdLst/>
              <a:ahLst/>
              <a:cxnLst/>
              <a:rect l="l" t="t" r="r" b="b"/>
              <a:pathLst>
                <a:path w="3337" h="8374" extrusionOk="0">
                  <a:moveTo>
                    <a:pt x="101" y="1"/>
                  </a:moveTo>
                  <a:cubicBezTo>
                    <a:pt x="1" y="835"/>
                    <a:pt x="134" y="1569"/>
                    <a:pt x="268" y="2336"/>
                  </a:cubicBezTo>
                  <a:cubicBezTo>
                    <a:pt x="434" y="3070"/>
                    <a:pt x="635" y="3770"/>
                    <a:pt x="868" y="4504"/>
                  </a:cubicBezTo>
                  <a:cubicBezTo>
                    <a:pt x="1135" y="5204"/>
                    <a:pt x="1469" y="5872"/>
                    <a:pt x="1835" y="6539"/>
                  </a:cubicBezTo>
                  <a:cubicBezTo>
                    <a:pt x="2202" y="7173"/>
                    <a:pt x="2669" y="7773"/>
                    <a:pt x="3270" y="8373"/>
                  </a:cubicBezTo>
                  <a:cubicBezTo>
                    <a:pt x="3337" y="7539"/>
                    <a:pt x="3270" y="6806"/>
                    <a:pt x="3103" y="6038"/>
                  </a:cubicBezTo>
                  <a:cubicBezTo>
                    <a:pt x="2903" y="5305"/>
                    <a:pt x="2703" y="4571"/>
                    <a:pt x="2469" y="3870"/>
                  </a:cubicBezTo>
                  <a:cubicBezTo>
                    <a:pt x="2202" y="3170"/>
                    <a:pt x="1869" y="2503"/>
                    <a:pt x="1502" y="1835"/>
                  </a:cubicBezTo>
                  <a:cubicBezTo>
                    <a:pt x="1135" y="1202"/>
                    <a:pt x="668" y="568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5"/>
            <p:cNvSpPr/>
            <p:nvPr/>
          </p:nvSpPr>
          <p:spPr>
            <a:xfrm>
              <a:off x="1483725" y="3347950"/>
              <a:ext cx="214350" cy="69500"/>
            </a:xfrm>
            <a:custGeom>
              <a:avLst/>
              <a:gdLst/>
              <a:ahLst/>
              <a:cxnLst/>
              <a:rect l="l" t="t" r="r" b="b"/>
              <a:pathLst>
                <a:path w="8574" h="2780" extrusionOk="0">
                  <a:moveTo>
                    <a:pt x="7141" y="1"/>
                  </a:moveTo>
                  <a:cubicBezTo>
                    <a:pt x="6838" y="1"/>
                    <a:pt x="6536" y="16"/>
                    <a:pt x="6238" y="42"/>
                  </a:cubicBezTo>
                  <a:cubicBezTo>
                    <a:pt x="5504" y="142"/>
                    <a:pt x="4737" y="309"/>
                    <a:pt x="4037" y="509"/>
                  </a:cubicBezTo>
                  <a:cubicBezTo>
                    <a:pt x="3336" y="709"/>
                    <a:pt x="2636" y="1010"/>
                    <a:pt x="1969" y="1343"/>
                  </a:cubicBezTo>
                  <a:cubicBezTo>
                    <a:pt x="1301" y="1677"/>
                    <a:pt x="634" y="2044"/>
                    <a:pt x="1" y="2644"/>
                  </a:cubicBezTo>
                  <a:cubicBezTo>
                    <a:pt x="470" y="2738"/>
                    <a:pt x="909" y="2779"/>
                    <a:pt x="1339" y="2779"/>
                  </a:cubicBezTo>
                  <a:cubicBezTo>
                    <a:pt x="1672" y="2779"/>
                    <a:pt x="2001" y="2754"/>
                    <a:pt x="2336" y="2711"/>
                  </a:cubicBezTo>
                  <a:cubicBezTo>
                    <a:pt x="3069" y="2677"/>
                    <a:pt x="3837" y="2511"/>
                    <a:pt x="4537" y="2311"/>
                  </a:cubicBezTo>
                  <a:cubicBezTo>
                    <a:pt x="5238" y="2077"/>
                    <a:pt x="5971" y="1810"/>
                    <a:pt x="6639" y="1477"/>
                  </a:cubicBezTo>
                  <a:cubicBezTo>
                    <a:pt x="7339" y="1076"/>
                    <a:pt x="7973" y="709"/>
                    <a:pt x="8573" y="142"/>
                  </a:cubicBezTo>
                  <a:cubicBezTo>
                    <a:pt x="8103" y="40"/>
                    <a:pt x="7621" y="1"/>
                    <a:pt x="7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5"/>
            <p:cNvSpPr/>
            <p:nvPr/>
          </p:nvSpPr>
          <p:spPr>
            <a:xfrm>
              <a:off x="1385325" y="3214725"/>
              <a:ext cx="107600" cy="200175"/>
            </a:xfrm>
            <a:custGeom>
              <a:avLst/>
              <a:gdLst/>
              <a:ahLst/>
              <a:cxnLst/>
              <a:rect l="l" t="t" r="r" b="b"/>
              <a:pathLst>
                <a:path w="4304" h="8007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868"/>
                    <a:pt x="134" y="1669"/>
                    <a:pt x="301" y="2402"/>
                  </a:cubicBezTo>
                  <a:cubicBezTo>
                    <a:pt x="467" y="3170"/>
                    <a:pt x="768" y="3870"/>
                    <a:pt x="1101" y="4537"/>
                  </a:cubicBezTo>
                  <a:cubicBezTo>
                    <a:pt x="1435" y="5204"/>
                    <a:pt x="1835" y="5838"/>
                    <a:pt x="2335" y="6405"/>
                  </a:cubicBezTo>
                  <a:cubicBezTo>
                    <a:pt x="2836" y="7006"/>
                    <a:pt x="3403" y="7539"/>
                    <a:pt x="4170" y="8006"/>
                  </a:cubicBezTo>
                  <a:cubicBezTo>
                    <a:pt x="4303" y="7139"/>
                    <a:pt x="4170" y="6339"/>
                    <a:pt x="3970" y="5571"/>
                  </a:cubicBezTo>
                  <a:cubicBezTo>
                    <a:pt x="3803" y="4838"/>
                    <a:pt x="3503" y="4137"/>
                    <a:pt x="3169" y="3470"/>
                  </a:cubicBezTo>
                  <a:cubicBezTo>
                    <a:pt x="2836" y="2803"/>
                    <a:pt x="2435" y="2169"/>
                    <a:pt x="1935" y="1569"/>
                  </a:cubicBezTo>
                  <a:cubicBezTo>
                    <a:pt x="1435" y="1001"/>
                    <a:pt x="901" y="468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5"/>
            <p:cNvSpPr/>
            <p:nvPr/>
          </p:nvSpPr>
          <p:spPr>
            <a:xfrm>
              <a:off x="1451200" y="3431850"/>
              <a:ext cx="187650" cy="79275"/>
            </a:xfrm>
            <a:custGeom>
              <a:avLst/>
              <a:gdLst/>
              <a:ahLst/>
              <a:cxnLst/>
              <a:rect l="l" t="t" r="r" b="b"/>
              <a:pathLst>
                <a:path w="7506" h="3171" extrusionOk="0">
                  <a:moveTo>
                    <a:pt x="6293" y="1"/>
                  </a:moveTo>
                  <a:cubicBezTo>
                    <a:pt x="5963" y="1"/>
                    <a:pt x="5647" y="24"/>
                    <a:pt x="5338" y="55"/>
                  </a:cubicBezTo>
                  <a:cubicBezTo>
                    <a:pt x="4671" y="189"/>
                    <a:pt x="4003" y="356"/>
                    <a:pt x="3370" y="622"/>
                  </a:cubicBezTo>
                  <a:cubicBezTo>
                    <a:pt x="2736" y="856"/>
                    <a:pt x="2169" y="1189"/>
                    <a:pt x="1602" y="1556"/>
                  </a:cubicBezTo>
                  <a:cubicBezTo>
                    <a:pt x="1001" y="1957"/>
                    <a:pt x="468" y="2390"/>
                    <a:pt x="1" y="3057"/>
                  </a:cubicBezTo>
                  <a:cubicBezTo>
                    <a:pt x="379" y="3136"/>
                    <a:pt x="735" y="3170"/>
                    <a:pt x="1075" y="3170"/>
                  </a:cubicBezTo>
                  <a:cubicBezTo>
                    <a:pt x="1456" y="3170"/>
                    <a:pt x="1817" y="3128"/>
                    <a:pt x="2169" y="3057"/>
                  </a:cubicBezTo>
                  <a:cubicBezTo>
                    <a:pt x="2836" y="2991"/>
                    <a:pt x="3503" y="2824"/>
                    <a:pt x="4137" y="2557"/>
                  </a:cubicBezTo>
                  <a:cubicBezTo>
                    <a:pt x="4771" y="2324"/>
                    <a:pt x="5338" y="1990"/>
                    <a:pt x="5938" y="1623"/>
                  </a:cubicBezTo>
                  <a:cubicBezTo>
                    <a:pt x="6505" y="1223"/>
                    <a:pt x="7039" y="789"/>
                    <a:pt x="7506" y="122"/>
                  </a:cubicBezTo>
                  <a:cubicBezTo>
                    <a:pt x="7076" y="33"/>
                    <a:pt x="6675" y="1"/>
                    <a:pt x="6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5"/>
            <p:cNvSpPr/>
            <p:nvPr/>
          </p:nvSpPr>
          <p:spPr>
            <a:xfrm>
              <a:off x="1360300" y="3327300"/>
              <a:ext cx="91750" cy="180175"/>
            </a:xfrm>
            <a:custGeom>
              <a:avLst/>
              <a:gdLst/>
              <a:ahLst/>
              <a:cxnLst/>
              <a:rect l="l" t="t" r="r" b="b"/>
              <a:pathLst>
                <a:path w="3670" h="7207" extrusionOk="0">
                  <a:moveTo>
                    <a:pt x="1" y="1"/>
                  </a:moveTo>
                  <a:cubicBezTo>
                    <a:pt x="1" y="802"/>
                    <a:pt x="134" y="1469"/>
                    <a:pt x="301" y="2136"/>
                  </a:cubicBezTo>
                  <a:cubicBezTo>
                    <a:pt x="501" y="2803"/>
                    <a:pt x="768" y="3403"/>
                    <a:pt x="1068" y="4004"/>
                  </a:cubicBezTo>
                  <a:cubicBezTo>
                    <a:pt x="1402" y="4571"/>
                    <a:pt x="1735" y="5171"/>
                    <a:pt x="2136" y="5705"/>
                  </a:cubicBezTo>
                  <a:cubicBezTo>
                    <a:pt x="2569" y="6239"/>
                    <a:pt x="3003" y="6739"/>
                    <a:pt x="3637" y="7206"/>
                  </a:cubicBezTo>
                  <a:cubicBezTo>
                    <a:pt x="3670" y="6406"/>
                    <a:pt x="3570" y="5738"/>
                    <a:pt x="3303" y="5071"/>
                  </a:cubicBezTo>
                  <a:cubicBezTo>
                    <a:pt x="3136" y="4404"/>
                    <a:pt x="2903" y="3804"/>
                    <a:pt x="2603" y="3203"/>
                  </a:cubicBezTo>
                  <a:cubicBezTo>
                    <a:pt x="2269" y="2636"/>
                    <a:pt x="1935" y="2036"/>
                    <a:pt x="1502" y="1502"/>
                  </a:cubicBezTo>
                  <a:cubicBezTo>
                    <a:pt x="1101" y="968"/>
                    <a:pt x="634" y="4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5"/>
            <p:cNvSpPr/>
            <p:nvPr/>
          </p:nvSpPr>
          <p:spPr>
            <a:xfrm>
              <a:off x="1339450" y="3564650"/>
              <a:ext cx="481675" cy="716900"/>
            </a:xfrm>
            <a:custGeom>
              <a:avLst/>
              <a:gdLst/>
              <a:ahLst/>
              <a:cxnLst/>
              <a:rect l="l" t="t" r="r" b="b"/>
              <a:pathLst>
                <a:path w="19267" h="28676" extrusionOk="0">
                  <a:moveTo>
                    <a:pt x="18899" y="1"/>
                  </a:moveTo>
                  <a:cubicBezTo>
                    <a:pt x="18853" y="1"/>
                    <a:pt x="18801" y="15"/>
                    <a:pt x="18747" y="47"/>
                  </a:cubicBezTo>
                  <a:cubicBezTo>
                    <a:pt x="12777" y="3850"/>
                    <a:pt x="7406" y="8753"/>
                    <a:pt x="3904" y="14991"/>
                  </a:cubicBezTo>
                  <a:cubicBezTo>
                    <a:pt x="1935" y="18427"/>
                    <a:pt x="568" y="22330"/>
                    <a:pt x="134" y="26266"/>
                  </a:cubicBezTo>
                  <a:cubicBezTo>
                    <a:pt x="67" y="27000"/>
                    <a:pt x="1" y="27700"/>
                    <a:pt x="67" y="28401"/>
                  </a:cubicBezTo>
                  <a:cubicBezTo>
                    <a:pt x="84" y="28584"/>
                    <a:pt x="234" y="28676"/>
                    <a:pt x="380" y="28676"/>
                  </a:cubicBezTo>
                  <a:cubicBezTo>
                    <a:pt x="526" y="28676"/>
                    <a:pt x="668" y="28584"/>
                    <a:pt x="668" y="28401"/>
                  </a:cubicBezTo>
                  <a:cubicBezTo>
                    <a:pt x="568" y="26433"/>
                    <a:pt x="968" y="24365"/>
                    <a:pt x="1468" y="22497"/>
                  </a:cubicBezTo>
                  <a:cubicBezTo>
                    <a:pt x="2803" y="17426"/>
                    <a:pt x="5505" y="12823"/>
                    <a:pt x="8974" y="8920"/>
                  </a:cubicBezTo>
                  <a:cubicBezTo>
                    <a:pt x="11909" y="5684"/>
                    <a:pt x="15345" y="2882"/>
                    <a:pt x="19014" y="547"/>
                  </a:cubicBezTo>
                  <a:cubicBezTo>
                    <a:pt x="19266" y="380"/>
                    <a:pt x="19143" y="1"/>
                    <a:pt x="18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1730575" y="3503275"/>
              <a:ext cx="187650" cy="122600"/>
            </a:xfrm>
            <a:custGeom>
              <a:avLst/>
              <a:gdLst/>
              <a:ahLst/>
              <a:cxnLst/>
              <a:rect l="l" t="t" r="r" b="b"/>
              <a:pathLst>
                <a:path w="7506" h="4904" extrusionOk="0">
                  <a:moveTo>
                    <a:pt x="7506" y="0"/>
                  </a:moveTo>
                  <a:lnTo>
                    <a:pt x="7506" y="0"/>
                  </a:lnTo>
                  <a:cubicBezTo>
                    <a:pt x="6672" y="134"/>
                    <a:pt x="5971" y="367"/>
                    <a:pt x="5271" y="667"/>
                  </a:cubicBezTo>
                  <a:cubicBezTo>
                    <a:pt x="4604" y="1001"/>
                    <a:pt x="3936" y="1335"/>
                    <a:pt x="3303" y="1735"/>
                  </a:cubicBezTo>
                  <a:cubicBezTo>
                    <a:pt x="2669" y="2169"/>
                    <a:pt x="2035" y="2636"/>
                    <a:pt x="1501" y="3136"/>
                  </a:cubicBezTo>
                  <a:cubicBezTo>
                    <a:pt x="968" y="3670"/>
                    <a:pt x="434" y="4203"/>
                    <a:pt x="0" y="4904"/>
                  </a:cubicBezTo>
                  <a:cubicBezTo>
                    <a:pt x="834" y="4804"/>
                    <a:pt x="1535" y="4537"/>
                    <a:pt x="2269" y="4270"/>
                  </a:cubicBezTo>
                  <a:cubicBezTo>
                    <a:pt x="2936" y="3936"/>
                    <a:pt x="3603" y="3603"/>
                    <a:pt x="4203" y="3169"/>
                  </a:cubicBezTo>
                  <a:cubicBezTo>
                    <a:pt x="4837" y="2769"/>
                    <a:pt x="5471" y="2302"/>
                    <a:pt x="6005" y="1802"/>
                  </a:cubicBezTo>
                  <a:cubicBezTo>
                    <a:pt x="6538" y="1235"/>
                    <a:pt x="7105" y="701"/>
                    <a:pt x="7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5"/>
            <p:cNvSpPr/>
            <p:nvPr/>
          </p:nvSpPr>
          <p:spPr>
            <a:xfrm>
              <a:off x="1685525" y="3640875"/>
              <a:ext cx="217700" cy="49525"/>
            </a:xfrm>
            <a:custGeom>
              <a:avLst/>
              <a:gdLst/>
              <a:ahLst/>
              <a:cxnLst/>
              <a:rect l="l" t="t" r="r" b="b"/>
              <a:pathLst>
                <a:path w="8708" h="1981" extrusionOk="0">
                  <a:moveTo>
                    <a:pt x="4404" y="0"/>
                  </a:moveTo>
                  <a:cubicBezTo>
                    <a:pt x="3670" y="0"/>
                    <a:pt x="2936" y="34"/>
                    <a:pt x="2236" y="167"/>
                  </a:cubicBezTo>
                  <a:cubicBezTo>
                    <a:pt x="1469" y="300"/>
                    <a:pt x="768" y="501"/>
                    <a:pt x="1" y="868"/>
                  </a:cubicBezTo>
                  <a:cubicBezTo>
                    <a:pt x="735" y="1301"/>
                    <a:pt x="1469" y="1501"/>
                    <a:pt x="2169" y="1668"/>
                  </a:cubicBezTo>
                  <a:cubicBezTo>
                    <a:pt x="2870" y="1835"/>
                    <a:pt x="3637" y="1902"/>
                    <a:pt x="4337" y="1968"/>
                  </a:cubicBezTo>
                  <a:cubicBezTo>
                    <a:pt x="4503" y="1976"/>
                    <a:pt x="4672" y="1980"/>
                    <a:pt x="4843" y="1980"/>
                  </a:cubicBezTo>
                  <a:cubicBezTo>
                    <a:pt x="5396" y="1980"/>
                    <a:pt x="5970" y="1937"/>
                    <a:pt x="6506" y="1835"/>
                  </a:cubicBezTo>
                  <a:cubicBezTo>
                    <a:pt x="7273" y="1701"/>
                    <a:pt x="7973" y="1501"/>
                    <a:pt x="8707" y="1134"/>
                  </a:cubicBezTo>
                  <a:cubicBezTo>
                    <a:pt x="7973" y="701"/>
                    <a:pt x="7273" y="467"/>
                    <a:pt x="6539" y="300"/>
                  </a:cubicBezTo>
                  <a:cubicBezTo>
                    <a:pt x="5838" y="134"/>
                    <a:pt x="5105" y="0"/>
                    <a:pt x="4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5"/>
            <p:cNvSpPr/>
            <p:nvPr/>
          </p:nvSpPr>
          <p:spPr>
            <a:xfrm>
              <a:off x="1680525" y="3479075"/>
              <a:ext cx="63400" cy="191850"/>
            </a:xfrm>
            <a:custGeom>
              <a:avLst/>
              <a:gdLst/>
              <a:ahLst/>
              <a:cxnLst/>
              <a:rect l="l" t="t" r="r" b="b"/>
              <a:pathLst>
                <a:path w="2536" h="7674" extrusionOk="0">
                  <a:moveTo>
                    <a:pt x="2503" y="1"/>
                  </a:moveTo>
                  <a:cubicBezTo>
                    <a:pt x="2002" y="568"/>
                    <a:pt x="1669" y="1135"/>
                    <a:pt x="1368" y="1769"/>
                  </a:cubicBezTo>
                  <a:cubicBezTo>
                    <a:pt x="1068" y="2403"/>
                    <a:pt x="835" y="3003"/>
                    <a:pt x="635" y="3637"/>
                  </a:cubicBezTo>
                  <a:cubicBezTo>
                    <a:pt x="468" y="4271"/>
                    <a:pt x="301" y="4938"/>
                    <a:pt x="168" y="5605"/>
                  </a:cubicBezTo>
                  <a:cubicBezTo>
                    <a:pt x="34" y="6272"/>
                    <a:pt x="1" y="6973"/>
                    <a:pt x="34" y="7673"/>
                  </a:cubicBezTo>
                  <a:cubicBezTo>
                    <a:pt x="501" y="7106"/>
                    <a:pt x="835" y="6506"/>
                    <a:pt x="1168" y="5939"/>
                  </a:cubicBezTo>
                  <a:cubicBezTo>
                    <a:pt x="1469" y="5305"/>
                    <a:pt x="1702" y="4671"/>
                    <a:pt x="1902" y="4071"/>
                  </a:cubicBezTo>
                  <a:cubicBezTo>
                    <a:pt x="2102" y="3437"/>
                    <a:pt x="2236" y="2770"/>
                    <a:pt x="2369" y="2102"/>
                  </a:cubicBezTo>
                  <a:cubicBezTo>
                    <a:pt x="2503" y="1435"/>
                    <a:pt x="2536" y="735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5"/>
            <p:cNvSpPr/>
            <p:nvPr/>
          </p:nvSpPr>
          <p:spPr>
            <a:xfrm>
              <a:off x="1638000" y="3700075"/>
              <a:ext cx="173475" cy="37550"/>
            </a:xfrm>
            <a:custGeom>
              <a:avLst/>
              <a:gdLst/>
              <a:ahLst/>
              <a:cxnLst/>
              <a:rect l="l" t="t" r="r" b="b"/>
              <a:pathLst>
                <a:path w="6939" h="1502" extrusionOk="0">
                  <a:moveTo>
                    <a:pt x="1835" y="1"/>
                  </a:moveTo>
                  <a:cubicBezTo>
                    <a:pt x="1201" y="1"/>
                    <a:pt x="634" y="34"/>
                    <a:pt x="1" y="167"/>
                  </a:cubicBezTo>
                  <a:cubicBezTo>
                    <a:pt x="534" y="501"/>
                    <a:pt x="1068" y="734"/>
                    <a:pt x="1668" y="935"/>
                  </a:cubicBezTo>
                  <a:cubicBezTo>
                    <a:pt x="2202" y="1101"/>
                    <a:pt x="2769" y="1268"/>
                    <a:pt x="3370" y="1335"/>
                  </a:cubicBezTo>
                  <a:cubicBezTo>
                    <a:pt x="3937" y="1435"/>
                    <a:pt x="4537" y="1502"/>
                    <a:pt x="5104" y="1502"/>
                  </a:cubicBezTo>
                  <a:cubicBezTo>
                    <a:pt x="5738" y="1502"/>
                    <a:pt x="6338" y="1468"/>
                    <a:pt x="6939" y="1335"/>
                  </a:cubicBezTo>
                  <a:cubicBezTo>
                    <a:pt x="6405" y="1001"/>
                    <a:pt x="5871" y="768"/>
                    <a:pt x="5271" y="601"/>
                  </a:cubicBezTo>
                  <a:cubicBezTo>
                    <a:pt x="4737" y="434"/>
                    <a:pt x="4170" y="267"/>
                    <a:pt x="3570" y="167"/>
                  </a:cubicBezTo>
                  <a:cubicBezTo>
                    <a:pt x="3003" y="101"/>
                    <a:pt x="24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5"/>
            <p:cNvSpPr/>
            <p:nvPr/>
          </p:nvSpPr>
          <p:spPr>
            <a:xfrm>
              <a:off x="1627150" y="3514100"/>
              <a:ext cx="45900" cy="189350"/>
            </a:xfrm>
            <a:custGeom>
              <a:avLst/>
              <a:gdLst/>
              <a:ahLst/>
              <a:cxnLst/>
              <a:rect l="l" t="t" r="r" b="b"/>
              <a:pathLst>
                <a:path w="1836" h="7574" extrusionOk="0">
                  <a:moveTo>
                    <a:pt x="1269" y="1"/>
                  </a:moveTo>
                  <a:cubicBezTo>
                    <a:pt x="835" y="568"/>
                    <a:pt x="635" y="1202"/>
                    <a:pt x="435" y="1836"/>
                  </a:cubicBezTo>
                  <a:cubicBezTo>
                    <a:pt x="268" y="2436"/>
                    <a:pt x="134" y="3070"/>
                    <a:pt x="101" y="3704"/>
                  </a:cubicBezTo>
                  <a:cubicBezTo>
                    <a:pt x="1" y="4337"/>
                    <a:pt x="1" y="5005"/>
                    <a:pt x="101" y="5605"/>
                  </a:cubicBezTo>
                  <a:cubicBezTo>
                    <a:pt x="168" y="6272"/>
                    <a:pt x="301" y="6906"/>
                    <a:pt x="601" y="7573"/>
                  </a:cubicBezTo>
                  <a:cubicBezTo>
                    <a:pt x="1002" y="6973"/>
                    <a:pt x="1269" y="6372"/>
                    <a:pt x="1402" y="5738"/>
                  </a:cubicBezTo>
                  <a:cubicBezTo>
                    <a:pt x="1602" y="5105"/>
                    <a:pt x="1736" y="4471"/>
                    <a:pt x="1769" y="3870"/>
                  </a:cubicBezTo>
                  <a:cubicBezTo>
                    <a:pt x="1836" y="3237"/>
                    <a:pt x="1836" y="2569"/>
                    <a:pt x="1769" y="1936"/>
                  </a:cubicBezTo>
                  <a:cubicBezTo>
                    <a:pt x="1669" y="1269"/>
                    <a:pt x="1569" y="668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5"/>
            <p:cNvSpPr/>
            <p:nvPr/>
          </p:nvSpPr>
          <p:spPr>
            <a:xfrm>
              <a:off x="1549600" y="3541625"/>
              <a:ext cx="52575" cy="200175"/>
            </a:xfrm>
            <a:custGeom>
              <a:avLst/>
              <a:gdLst/>
              <a:ahLst/>
              <a:cxnLst/>
              <a:rect l="l" t="t" r="r" b="b"/>
              <a:pathLst>
                <a:path w="2103" h="8007" extrusionOk="0">
                  <a:moveTo>
                    <a:pt x="334" y="1"/>
                  </a:moveTo>
                  <a:cubicBezTo>
                    <a:pt x="67" y="735"/>
                    <a:pt x="1" y="1435"/>
                    <a:pt x="1" y="2136"/>
                  </a:cubicBezTo>
                  <a:cubicBezTo>
                    <a:pt x="1" y="2836"/>
                    <a:pt x="34" y="3503"/>
                    <a:pt x="168" y="4170"/>
                  </a:cubicBezTo>
                  <a:cubicBezTo>
                    <a:pt x="234" y="4838"/>
                    <a:pt x="434" y="5505"/>
                    <a:pt x="701" y="6138"/>
                  </a:cubicBezTo>
                  <a:cubicBezTo>
                    <a:pt x="935" y="6772"/>
                    <a:pt x="1268" y="7439"/>
                    <a:pt x="1769" y="8006"/>
                  </a:cubicBezTo>
                  <a:cubicBezTo>
                    <a:pt x="2036" y="7273"/>
                    <a:pt x="2102" y="6572"/>
                    <a:pt x="2102" y="5905"/>
                  </a:cubicBezTo>
                  <a:cubicBezTo>
                    <a:pt x="2102" y="5171"/>
                    <a:pt x="2069" y="4504"/>
                    <a:pt x="1935" y="3837"/>
                  </a:cubicBezTo>
                  <a:cubicBezTo>
                    <a:pt x="1869" y="3170"/>
                    <a:pt x="1635" y="2503"/>
                    <a:pt x="1402" y="1902"/>
                  </a:cubicBezTo>
                  <a:cubicBezTo>
                    <a:pt x="1168" y="1268"/>
                    <a:pt x="835" y="6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5"/>
            <p:cNvSpPr/>
            <p:nvPr/>
          </p:nvSpPr>
          <p:spPr>
            <a:xfrm>
              <a:off x="1596300" y="3732600"/>
              <a:ext cx="200175" cy="54225"/>
            </a:xfrm>
            <a:custGeom>
              <a:avLst/>
              <a:gdLst/>
              <a:ahLst/>
              <a:cxnLst/>
              <a:rect l="l" t="t" r="r" b="b"/>
              <a:pathLst>
                <a:path w="8007" h="2169" extrusionOk="0">
                  <a:moveTo>
                    <a:pt x="2136" y="1"/>
                  </a:moveTo>
                  <a:cubicBezTo>
                    <a:pt x="1468" y="1"/>
                    <a:pt x="735" y="101"/>
                    <a:pt x="1" y="334"/>
                  </a:cubicBezTo>
                  <a:cubicBezTo>
                    <a:pt x="635" y="834"/>
                    <a:pt x="1235" y="1135"/>
                    <a:pt x="1869" y="1402"/>
                  </a:cubicBezTo>
                  <a:cubicBezTo>
                    <a:pt x="2503" y="1702"/>
                    <a:pt x="3170" y="1869"/>
                    <a:pt x="3837" y="2002"/>
                  </a:cubicBezTo>
                  <a:cubicBezTo>
                    <a:pt x="4504" y="2135"/>
                    <a:pt x="5171" y="2169"/>
                    <a:pt x="5872" y="2169"/>
                  </a:cubicBezTo>
                  <a:cubicBezTo>
                    <a:pt x="6539" y="2169"/>
                    <a:pt x="7239" y="2069"/>
                    <a:pt x="8006" y="1835"/>
                  </a:cubicBezTo>
                  <a:cubicBezTo>
                    <a:pt x="7406" y="1335"/>
                    <a:pt x="6739" y="1001"/>
                    <a:pt x="6105" y="734"/>
                  </a:cubicBezTo>
                  <a:cubicBezTo>
                    <a:pt x="5505" y="468"/>
                    <a:pt x="4838" y="301"/>
                    <a:pt x="4170" y="167"/>
                  </a:cubicBezTo>
                  <a:cubicBezTo>
                    <a:pt x="3503" y="34"/>
                    <a:pt x="2836" y="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5"/>
            <p:cNvSpPr/>
            <p:nvPr/>
          </p:nvSpPr>
          <p:spPr>
            <a:xfrm>
              <a:off x="1501250" y="3604175"/>
              <a:ext cx="53375" cy="200175"/>
            </a:xfrm>
            <a:custGeom>
              <a:avLst/>
              <a:gdLst/>
              <a:ahLst/>
              <a:cxnLst/>
              <a:rect l="l" t="t" r="r" b="b"/>
              <a:pathLst>
                <a:path w="2135" h="8007" extrusionOk="0">
                  <a:moveTo>
                    <a:pt x="334" y="1"/>
                  </a:moveTo>
                  <a:cubicBezTo>
                    <a:pt x="100" y="734"/>
                    <a:pt x="0" y="1435"/>
                    <a:pt x="0" y="2135"/>
                  </a:cubicBezTo>
                  <a:cubicBezTo>
                    <a:pt x="0" y="2836"/>
                    <a:pt x="33" y="3503"/>
                    <a:pt x="167" y="4170"/>
                  </a:cubicBezTo>
                  <a:cubicBezTo>
                    <a:pt x="267" y="4837"/>
                    <a:pt x="467" y="5504"/>
                    <a:pt x="701" y="6138"/>
                  </a:cubicBezTo>
                  <a:cubicBezTo>
                    <a:pt x="967" y="6772"/>
                    <a:pt x="1301" y="7439"/>
                    <a:pt x="1801" y="8006"/>
                  </a:cubicBezTo>
                  <a:cubicBezTo>
                    <a:pt x="2035" y="7272"/>
                    <a:pt x="2102" y="6572"/>
                    <a:pt x="2135" y="5905"/>
                  </a:cubicBezTo>
                  <a:cubicBezTo>
                    <a:pt x="2135" y="5171"/>
                    <a:pt x="2102" y="4504"/>
                    <a:pt x="1968" y="3837"/>
                  </a:cubicBezTo>
                  <a:cubicBezTo>
                    <a:pt x="1868" y="3169"/>
                    <a:pt x="1668" y="2502"/>
                    <a:pt x="1434" y="1902"/>
                  </a:cubicBezTo>
                  <a:cubicBezTo>
                    <a:pt x="1168" y="1268"/>
                    <a:pt x="834" y="6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5"/>
            <p:cNvSpPr/>
            <p:nvPr/>
          </p:nvSpPr>
          <p:spPr>
            <a:xfrm>
              <a:off x="1547100" y="3795150"/>
              <a:ext cx="200175" cy="54225"/>
            </a:xfrm>
            <a:custGeom>
              <a:avLst/>
              <a:gdLst/>
              <a:ahLst/>
              <a:cxnLst/>
              <a:rect l="l" t="t" r="r" b="b"/>
              <a:pathLst>
                <a:path w="8007" h="2169" extrusionOk="0">
                  <a:moveTo>
                    <a:pt x="2136" y="0"/>
                  </a:moveTo>
                  <a:cubicBezTo>
                    <a:pt x="1468" y="0"/>
                    <a:pt x="768" y="100"/>
                    <a:pt x="1" y="334"/>
                  </a:cubicBezTo>
                  <a:cubicBezTo>
                    <a:pt x="634" y="834"/>
                    <a:pt x="1268" y="1134"/>
                    <a:pt x="1869" y="1401"/>
                  </a:cubicBezTo>
                  <a:cubicBezTo>
                    <a:pt x="2502" y="1702"/>
                    <a:pt x="3170" y="1868"/>
                    <a:pt x="3837" y="2002"/>
                  </a:cubicBezTo>
                  <a:cubicBezTo>
                    <a:pt x="4504" y="2135"/>
                    <a:pt x="5171" y="2169"/>
                    <a:pt x="5872" y="2169"/>
                  </a:cubicBezTo>
                  <a:cubicBezTo>
                    <a:pt x="6539" y="2169"/>
                    <a:pt x="7239" y="2068"/>
                    <a:pt x="8006" y="1835"/>
                  </a:cubicBezTo>
                  <a:cubicBezTo>
                    <a:pt x="7439" y="1335"/>
                    <a:pt x="6772" y="1001"/>
                    <a:pt x="6138" y="734"/>
                  </a:cubicBezTo>
                  <a:cubicBezTo>
                    <a:pt x="5505" y="467"/>
                    <a:pt x="4837" y="301"/>
                    <a:pt x="4170" y="167"/>
                  </a:cubicBezTo>
                  <a:cubicBezTo>
                    <a:pt x="3503" y="34"/>
                    <a:pt x="2836" y="0"/>
                    <a:pt x="2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5"/>
            <p:cNvSpPr/>
            <p:nvPr/>
          </p:nvSpPr>
          <p:spPr>
            <a:xfrm>
              <a:off x="1433700" y="3681725"/>
              <a:ext cx="64225" cy="196000"/>
            </a:xfrm>
            <a:custGeom>
              <a:avLst/>
              <a:gdLst/>
              <a:ahLst/>
              <a:cxnLst/>
              <a:rect l="l" t="t" r="r" b="b"/>
              <a:pathLst>
                <a:path w="2569" h="7840" extrusionOk="0">
                  <a:moveTo>
                    <a:pt x="167" y="1"/>
                  </a:moveTo>
                  <a:cubicBezTo>
                    <a:pt x="0" y="735"/>
                    <a:pt x="0" y="1468"/>
                    <a:pt x="33" y="2169"/>
                  </a:cubicBezTo>
                  <a:cubicBezTo>
                    <a:pt x="67" y="2836"/>
                    <a:pt x="200" y="3503"/>
                    <a:pt x="400" y="4170"/>
                  </a:cubicBezTo>
                  <a:cubicBezTo>
                    <a:pt x="567" y="4838"/>
                    <a:pt x="834" y="5471"/>
                    <a:pt x="1168" y="6072"/>
                  </a:cubicBezTo>
                  <a:cubicBezTo>
                    <a:pt x="1501" y="6706"/>
                    <a:pt x="1868" y="7306"/>
                    <a:pt x="2402" y="7840"/>
                  </a:cubicBezTo>
                  <a:cubicBezTo>
                    <a:pt x="2569" y="7039"/>
                    <a:pt x="2569" y="6372"/>
                    <a:pt x="2535" y="5671"/>
                  </a:cubicBezTo>
                  <a:cubicBezTo>
                    <a:pt x="2502" y="5004"/>
                    <a:pt x="2368" y="4337"/>
                    <a:pt x="2168" y="3670"/>
                  </a:cubicBezTo>
                  <a:cubicBezTo>
                    <a:pt x="2002" y="3003"/>
                    <a:pt x="1735" y="2369"/>
                    <a:pt x="1401" y="1735"/>
                  </a:cubicBezTo>
                  <a:cubicBezTo>
                    <a:pt x="1134" y="1135"/>
                    <a:pt x="701" y="5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5"/>
            <p:cNvSpPr/>
            <p:nvPr/>
          </p:nvSpPr>
          <p:spPr>
            <a:xfrm>
              <a:off x="1483725" y="3858950"/>
              <a:ext cx="203500" cy="36925"/>
            </a:xfrm>
            <a:custGeom>
              <a:avLst/>
              <a:gdLst/>
              <a:ahLst/>
              <a:cxnLst/>
              <a:rect l="l" t="t" r="r" b="b"/>
              <a:pathLst>
                <a:path w="8140" h="1477" extrusionOk="0">
                  <a:moveTo>
                    <a:pt x="3103" y="0"/>
                  </a:moveTo>
                  <a:cubicBezTo>
                    <a:pt x="2752" y="0"/>
                    <a:pt x="2402" y="17"/>
                    <a:pt x="2069" y="50"/>
                  </a:cubicBezTo>
                  <a:cubicBezTo>
                    <a:pt x="1368" y="117"/>
                    <a:pt x="701" y="217"/>
                    <a:pt x="1" y="451"/>
                  </a:cubicBezTo>
                  <a:cubicBezTo>
                    <a:pt x="668" y="784"/>
                    <a:pt x="1335" y="984"/>
                    <a:pt x="2002" y="1118"/>
                  </a:cubicBezTo>
                  <a:cubicBezTo>
                    <a:pt x="2669" y="1284"/>
                    <a:pt x="3336" y="1418"/>
                    <a:pt x="4003" y="1451"/>
                  </a:cubicBezTo>
                  <a:cubicBezTo>
                    <a:pt x="4337" y="1468"/>
                    <a:pt x="4679" y="1476"/>
                    <a:pt x="5021" y="1476"/>
                  </a:cubicBezTo>
                  <a:cubicBezTo>
                    <a:pt x="5363" y="1476"/>
                    <a:pt x="5705" y="1468"/>
                    <a:pt x="6038" y="1451"/>
                  </a:cubicBezTo>
                  <a:cubicBezTo>
                    <a:pt x="6739" y="1385"/>
                    <a:pt x="7406" y="1284"/>
                    <a:pt x="8140" y="1018"/>
                  </a:cubicBezTo>
                  <a:cubicBezTo>
                    <a:pt x="7473" y="717"/>
                    <a:pt x="6805" y="484"/>
                    <a:pt x="6138" y="317"/>
                  </a:cubicBezTo>
                  <a:cubicBezTo>
                    <a:pt x="5471" y="217"/>
                    <a:pt x="4804" y="84"/>
                    <a:pt x="4137" y="50"/>
                  </a:cubicBezTo>
                  <a:cubicBezTo>
                    <a:pt x="3803" y="17"/>
                    <a:pt x="3453" y="0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5"/>
            <p:cNvSpPr/>
            <p:nvPr/>
          </p:nvSpPr>
          <p:spPr>
            <a:xfrm>
              <a:off x="1374475" y="3750950"/>
              <a:ext cx="83425" cy="188500"/>
            </a:xfrm>
            <a:custGeom>
              <a:avLst/>
              <a:gdLst/>
              <a:ahLst/>
              <a:cxnLst/>
              <a:rect l="l" t="t" r="r" b="b"/>
              <a:pathLst>
                <a:path w="3337" h="7540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801"/>
                    <a:pt x="67" y="1501"/>
                    <a:pt x="201" y="2169"/>
                  </a:cubicBezTo>
                  <a:cubicBezTo>
                    <a:pt x="368" y="2836"/>
                    <a:pt x="568" y="3503"/>
                    <a:pt x="835" y="4137"/>
                  </a:cubicBezTo>
                  <a:cubicBezTo>
                    <a:pt x="1068" y="4771"/>
                    <a:pt x="1402" y="5338"/>
                    <a:pt x="1769" y="5938"/>
                  </a:cubicBezTo>
                  <a:cubicBezTo>
                    <a:pt x="2202" y="6472"/>
                    <a:pt x="2603" y="7072"/>
                    <a:pt x="3236" y="7539"/>
                  </a:cubicBezTo>
                  <a:cubicBezTo>
                    <a:pt x="3336" y="6739"/>
                    <a:pt x="3236" y="6038"/>
                    <a:pt x="3103" y="5371"/>
                  </a:cubicBezTo>
                  <a:cubicBezTo>
                    <a:pt x="2936" y="4704"/>
                    <a:pt x="2736" y="4037"/>
                    <a:pt x="2503" y="3403"/>
                  </a:cubicBezTo>
                  <a:cubicBezTo>
                    <a:pt x="2236" y="2769"/>
                    <a:pt x="1902" y="2202"/>
                    <a:pt x="1535" y="1602"/>
                  </a:cubicBezTo>
                  <a:cubicBezTo>
                    <a:pt x="1168" y="1068"/>
                    <a:pt x="701" y="467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5"/>
            <p:cNvSpPr/>
            <p:nvPr/>
          </p:nvSpPr>
          <p:spPr>
            <a:xfrm>
              <a:off x="1443700" y="3911575"/>
              <a:ext cx="203500" cy="36050"/>
            </a:xfrm>
            <a:custGeom>
              <a:avLst/>
              <a:gdLst/>
              <a:ahLst/>
              <a:cxnLst/>
              <a:rect l="l" t="t" r="r" b="b"/>
              <a:pathLst>
                <a:path w="8140" h="1442" extrusionOk="0">
                  <a:moveTo>
                    <a:pt x="4576" y="1"/>
                  </a:moveTo>
                  <a:cubicBezTo>
                    <a:pt x="4406" y="1"/>
                    <a:pt x="4237" y="5"/>
                    <a:pt x="4070" y="13"/>
                  </a:cubicBezTo>
                  <a:cubicBezTo>
                    <a:pt x="3336" y="13"/>
                    <a:pt x="2669" y="113"/>
                    <a:pt x="2002" y="214"/>
                  </a:cubicBezTo>
                  <a:cubicBezTo>
                    <a:pt x="1335" y="347"/>
                    <a:pt x="668" y="514"/>
                    <a:pt x="0" y="847"/>
                  </a:cubicBezTo>
                  <a:cubicBezTo>
                    <a:pt x="734" y="1114"/>
                    <a:pt x="1401" y="1214"/>
                    <a:pt x="2069" y="1348"/>
                  </a:cubicBezTo>
                  <a:cubicBezTo>
                    <a:pt x="2540" y="1395"/>
                    <a:pt x="3029" y="1442"/>
                    <a:pt x="3510" y="1442"/>
                  </a:cubicBezTo>
                  <a:cubicBezTo>
                    <a:pt x="3710" y="1442"/>
                    <a:pt x="3908" y="1434"/>
                    <a:pt x="4103" y="1414"/>
                  </a:cubicBezTo>
                  <a:cubicBezTo>
                    <a:pt x="4804" y="1414"/>
                    <a:pt x="5471" y="1348"/>
                    <a:pt x="6138" y="1214"/>
                  </a:cubicBezTo>
                  <a:cubicBezTo>
                    <a:pt x="6805" y="1081"/>
                    <a:pt x="7472" y="947"/>
                    <a:pt x="8140" y="580"/>
                  </a:cubicBezTo>
                  <a:cubicBezTo>
                    <a:pt x="7472" y="314"/>
                    <a:pt x="6772" y="180"/>
                    <a:pt x="6105" y="113"/>
                  </a:cubicBezTo>
                  <a:cubicBezTo>
                    <a:pt x="5604" y="38"/>
                    <a:pt x="5085" y="1"/>
                    <a:pt x="4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5"/>
            <p:cNvSpPr/>
            <p:nvPr/>
          </p:nvSpPr>
          <p:spPr>
            <a:xfrm>
              <a:off x="1296925" y="3854350"/>
              <a:ext cx="116775" cy="166825"/>
            </a:xfrm>
            <a:custGeom>
              <a:avLst/>
              <a:gdLst/>
              <a:ahLst/>
              <a:cxnLst/>
              <a:rect l="l" t="t" r="r" b="b"/>
              <a:pathLst>
                <a:path w="4671" h="6673" extrusionOk="0">
                  <a:moveTo>
                    <a:pt x="1" y="1"/>
                  </a:moveTo>
                  <a:cubicBezTo>
                    <a:pt x="67" y="801"/>
                    <a:pt x="301" y="1468"/>
                    <a:pt x="568" y="2102"/>
                  </a:cubicBezTo>
                  <a:cubicBezTo>
                    <a:pt x="834" y="2769"/>
                    <a:pt x="1201" y="3336"/>
                    <a:pt x="1602" y="3904"/>
                  </a:cubicBezTo>
                  <a:cubicBezTo>
                    <a:pt x="1969" y="4437"/>
                    <a:pt x="2436" y="4971"/>
                    <a:pt x="2936" y="5438"/>
                  </a:cubicBezTo>
                  <a:cubicBezTo>
                    <a:pt x="3436" y="5905"/>
                    <a:pt x="3970" y="6339"/>
                    <a:pt x="4671" y="6672"/>
                  </a:cubicBezTo>
                  <a:cubicBezTo>
                    <a:pt x="4604" y="5938"/>
                    <a:pt x="4337" y="5271"/>
                    <a:pt x="4103" y="4604"/>
                  </a:cubicBezTo>
                  <a:cubicBezTo>
                    <a:pt x="3837" y="3937"/>
                    <a:pt x="3470" y="3336"/>
                    <a:pt x="3069" y="2803"/>
                  </a:cubicBezTo>
                  <a:cubicBezTo>
                    <a:pt x="2702" y="2269"/>
                    <a:pt x="2235" y="1735"/>
                    <a:pt x="1735" y="1268"/>
                  </a:cubicBezTo>
                  <a:cubicBezTo>
                    <a:pt x="1235" y="801"/>
                    <a:pt x="701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5"/>
            <p:cNvSpPr/>
            <p:nvPr/>
          </p:nvSpPr>
          <p:spPr>
            <a:xfrm>
              <a:off x="1401175" y="3964950"/>
              <a:ext cx="196825" cy="55375"/>
            </a:xfrm>
            <a:custGeom>
              <a:avLst/>
              <a:gdLst/>
              <a:ahLst/>
              <a:cxnLst/>
              <a:rect l="l" t="t" r="r" b="b"/>
              <a:pathLst>
                <a:path w="7873" h="2215" extrusionOk="0">
                  <a:moveTo>
                    <a:pt x="6677" y="0"/>
                  </a:moveTo>
                  <a:cubicBezTo>
                    <a:pt x="6361" y="0"/>
                    <a:pt x="6056" y="17"/>
                    <a:pt x="5771" y="47"/>
                  </a:cubicBezTo>
                  <a:cubicBezTo>
                    <a:pt x="5104" y="147"/>
                    <a:pt x="4437" y="247"/>
                    <a:pt x="3770" y="414"/>
                  </a:cubicBezTo>
                  <a:cubicBezTo>
                    <a:pt x="3136" y="580"/>
                    <a:pt x="2469" y="847"/>
                    <a:pt x="1835" y="1081"/>
                  </a:cubicBezTo>
                  <a:cubicBezTo>
                    <a:pt x="1201" y="1348"/>
                    <a:pt x="601" y="1681"/>
                    <a:pt x="0" y="2148"/>
                  </a:cubicBezTo>
                  <a:cubicBezTo>
                    <a:pt x="384" y="2198"/>
                    <a:pt x="751" y="2215"/>
                    <a:pt x="1105" y="2215"/>
                  </a:cubicBezTo>
                  <a:cubicBezTo>
                    <a:pt x="1460" y="2215"/>
                    <a:pt x="1801" y="2198"/>
                    <a:pt x="2135" y="2181"/>
                  </a:cubicBezTo>
                  <a:cubicBezTo>
                    <a:pt x="2802" y="2081"/>
                    <a:pt x="3469" y="1981"/>
                    <a:pt x="4136" y="1815"/>
                  </a:cubicBezTo>
                  <a:cubicBezTo>
                    <a:pt x="4737" y="1648"/>
                    <a:pt x="5404" y="1381"/>
                    <a:pt x="6038" y="1147"/>
                  </a:cubicBezTo>
                  <a:cubicBezTo>
                    <a:pt x="6672" y="881"/>
                    <a:pt x="7305" y="547"/>
                    <a:pt x="7872" y="80"/>
                  </a:cubicBezTo>
                  <a:cubicBezTo>
                    <a:pt x="7468" y="25"/>
                    <a:pt x="7064" y="0"/>
                    <a:pt x="6677" y="0"/>
                  </a:cubicBezTo>
                  <a:close/>
                </a:path>
              </a:pathLst>
            </a:custGeom>
            <a:solidFill>
              <a:srgbClr val="72A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5"/>
            <p:cNvSpPr/>
            <p:nvPr/>
          </p:nvSpPr>
          <p:spPr>
            <a:xfrm>
              <a:off x="1045875" y="2953075"/>
              <a:ext cx="313625" cy="986625"/>
            </a:xfrm>
            <a:custGeom>
              <a:avLst/>
              <a:gdLst/>
              <a:ahLst/>
              <a:cxnLst/>
              <a:rect l="l" t="t" r="r" b="b"/>
              <a:pathLst>
                <a:path w="12545" h="39465" extrusionOk="0">
                  <a:moveTo>
                    <a:pt x="424" y="0"/>
                  </a:moveTo>
                  <a:cubicBezTo>
                    <a:pt x="199" y="0"/>
                    <a:pt x="0" y="266"/>
                    <a:pt x="202" y="493"/>
                  </a:cubicBezTo>
                  <a:cubicBezTo>
                    <a:pt x="1870" y="2161"/>
                    <a:pt x="3171" y="4262"/>
                    <a:pt x="4338" y="6264"/>
                  </a:cubicBezTo>
                  <a:cubicBezTo>
                    <a:pt x="7507" y="11668"/>
                    <a:pt x="9509" y="17739"/>
                    <a:pt x="10643" y="23943"/>
                  </a:cubicBezTo>
                  <a:cubicBezTo>
                    <a:pt x="11544" y="28980"/>
                    <a:pt x="11810" y="34150"/>
                    <a:pt x="11644" y="39287"/>
                  </a:cubicBezTo>
                  <a:cubicBezTo>
                    <a:pt x="11644" y="39413"/>
                    <a:pt x="11710" y="39464"/>
                    <a:pt x="11797" y="39464"/>
                  </a:cubicBezTo>
                  <a:cubicBezTo>
                    <a:pt x="11965" y="39464"/>
                    <a:pt x="12211" y="39273"/>
                    <a:pt x="12211" y="39054"/>
                  </a:cubicBezTo>
                  <a:cubicBezTo>
                    <a:pt x="12544" y="30715"/>
                    <a:pt x="11577" y="22475"/>
                    <a:pt x="8808" y="14536"/>
                  </a:cubicBezTo>
                  <a:cubicBezTo>
                    <a:pt x="7207" y="10100"/>
                    <a:pt x="5072" y="5763"/>
                    <a:pt x="2204" y="1961"/>
                  </a:cubicBezTo>
                  <a:cubicBezTo>
                    <a:pt x="1703" y="1293"/>
                    <a:pt x="1203" y="660"/>
                    <a:pt x="636" y="93"/>
                  </a:cubicBezTo>
                  <a:cubicBezTo>
                    <a:pt x="571" y="28"/>
                    <a:pt x="4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5"/>
            <p:cNvSpPr/>
            <p:nvPr/>
          </p:nvSpPr>
          <p:spPr>
            <a:xfrm>
              <a:off x="974200" y="2853650"/>
              <a:ext cx="139275" cy="175150"/>
            </a:xfrm>
            <a:custGeom>
              <a:avLst/>
              <a:gdLst/>
              <a:ahLst/>
              <a:cxnLst/>
              <a:rect l="l" t="t" r="r" b="b"/>
              <a:pathLst>
                <a:path w="5571" h="7006" extrusionOk="0">
                  <a:moveTo>
                    <a:pt x="0" y="0"/>
                  </a:moveTo>
                  <a:cubicBezTo>
                    <a:pt x="67" y="901"/>
                    <a:pt x="334" y="1635"/>
                    <a:pt x="667" y="2335"/>
                  </a:cubicBezTo>
                  <a:cubicBezTo>
                    <a:pt x="1001" y="3069"/>
                    <a:pt x="1401" y="3669"/>
                    <a:pt x="1868" y="4270"/>
                  </a:cubicBezTo>
                  <a:cubicBezTo>
                    <a:pt x="2335" y="4837"/>
                    <a:pt x="2869" y="5404"/>
                    <a:pt x="3436" y="5838"/>
                  </a:cubicBezTo>
                  <a:cubicBezTo>
                    <a:pt x="4070" y="6305"/>
                    <a:pt x="4737" y="6738"/>
                    <a:pt x="5571" y="7005"/>
                  </a:cubicBezTo>
                  <a:cubicBezTo>
                    <a:pt x="5504" y="6138"/>
                    <a:pt x="5237" y="5404"/>
                    <a:pt x="4904" y="4670"/>
                  </a:cubicBezTo>
                  <a:cubicBezTo>
                    <a:pt x="4570" y="3970"/>
                    <a:pt x="4170" y="3336"/>
                    <a:pt x="3703" y="2769"/>
                  </a:cubicBezTo>
                  <a:cubicBezTo>
                    <a:pt x="3236" y="2168"/>
                    <a:pt x="2702" y="1635"/>
                    <a:pt x="2102" y="1168"/>
                  </a:cubicBezTo>
                  <a:cubicBezTo>
                    <a:pt x="1501" y="734"/>
                    <a:pt x="834" y="3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5"/>
            <p:cNvSpPr/>
            <p:nvPr/>
          </p:nvSpPr>
          <p:spPr>
            <a:xfrm>
              <a:off x="1150975" y="2882825"/>
              <a:ext cx="55900" cy="218525"/>
            </a:xfrm>
            <a:custGeom>
              <a:avLst/>
              <a:gdLst/>
              <a:ahLst/>
              <a:cxnLst/>
              <a:rect l="l" t="t" r="r" b="b"/>
              <a:pathLst>
                <a:path w="2236" h="8741" extrusionOk="0">
                  <a:moveTo>
                    <a:pt x="2136" y="1"/>
                  </a:moveTo>
                  <a:cubicBezTo>
                    <a:pt x="1669" y="668"/>
                    <a:pt x="1335" y="1335"/>
                    <a:pt x="1035" y="2069"/>
                  </a:cubicBezTo>
                  <a:cubicBezTo>
                    <a:pt x="735" y="2736"/>
                    <a:pt x="535" y="3470"/>
                    <a:pt x="368" y="4170"/>
                  </a:cubicBezTo>
                  <a:cubicBezTo>
                    <a:pt x="201" y="4904"/>
                    <a:pt x="68" y="5638"/>
                    <a:pt x="34" y="6405"/>
                  </a:cubicBezTo>
                  <a:cubicBezTo>
                    <a:pt x="1" y="7172"/>
                    <a:pt x="1" y="7940"/>
                    <a:pt x="134" y="8740"/>
                  </a:cubicBezTo>
                  <a:cubicBezTo>
                    <a:pt x="635" y="8073"/>
                    <a:pt x="935" y="7339"/>
                    <a:pt x="1168" y="6672"/>
                  </a:cubicBezTo>
                  <a:cubicBezTo>
                    <a:pt x="1469" y="6005"/>
                    <a:pt x="1669" y="5271"/>
                    <a:pt x="1836" y="4570"/>
                  </a:cubicBezTo>
                  <a:cubicBezTo>
                    <a:pt x="2036" y="3837"/>
                    <a:pt x="2169" y="3103"/>
                    <a:pt x="2203" y="2336"/>
                  </a:cubicBezTo>
                  <a:cubicBezTo>
                    <a:pt x="2236" y="1602"/>
                    <a:pt x="2236" y="801"/>
                    <a:pt x="2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5"/>
            <p:cNvSpPr/>
            <p:nvPr/>
          </p:nvSpPr>
          <p:spPr>
            <a:xfrm>
              <a:off x="940825" y="3037400"/>
              <a:ext cx="216850" cy="60225"/>
            </a:xfrm>
            <a:custGeom>
              <a:avLst/>
              <a:gdLst/>
              <a:ahLst/>
              <a:cxnLst/>
              <a:rect l="l" t="t" r="r" b="b"/>
              <a:pathLst>
                <a:path w="8674" h="2409" extrusionOk="0">
                  <a:moveTo>
                    <a:pt x="1255" y="1"/>
                  </a:moveTo>
                  <a:cubicBezTo>
                    <a:pt x="834" y="1"/>
                    <a:pt x="413" y="33"/>
                    <a:pt x="1" y="122"/>
                  </a:cubicBezTo>
                  <a:cubicBezTo>
                    <a:pt x="601" y="622"/>
                    <a:pt x="1269" y="989"/>
                    <a:pt x="2002" y="1290"/>
                  </a:cubicBezTo>
                  <a:cubicBezTo>
                    <a:pt x="2703" y="1590"/>
                    <a:pt x="3403" y="1823"/>
                    <a:pt x="4104" y="1990"/>
                  </a:cubicBezTo>
                  <a:cubicBezTo>
                    <a:pt x="4838" y="2157"/>
                    <a:pt x="5572" y="2290"/>
                    <a:pt x="6339" y="2390"/>
                  </a:cubicBezTo>
                  <a:cubicBezTo>
                    <a:pt x="6583" y="2401"/>
                    <a:pt x="6835" y="2409"/>
                    <a:pt x="7092" y="2409"/>
                  </a:cubicBezTo>
                  <a:cubicBezTo>
                    <a:pt x="7606" y="2409"/>
                    <a:pt x="8140" y="2379"/>
                    <a:pt x="8674" y="2290"/>
                  </a:cubicBezTo>
                  <a:cubicBezTo>
                    <a:pt x="8040" y="1790"/>
                    <a:pt x="7340" y="1456"/>
                    <a:pt x="6672" y="1156"/>
                  </a:cubicBezTo>
                  <a:cubicBezTo>
                    <a:pt x="5939" y="823"/>
                    <a:pt x="5238" y="589"/>
                    <a:pt x="4538" y="422"/>
                  </a:cubicBezTo>
                  <a:cubicBezTo>
                    <a:pt x="3837" y="256"/>
                    <a:pt x="3070" y="122"/>
                    <a:pt x="2336" y="55"/>
                  </a:cubicBezTo>
                  <a:cubicBezTo>
                    <a:pt x="1981" y="24"/>
                    <a:pt x="1618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5"/>
            <p:cNvSpPr/>
            <p:nvPr/>
          </p:nvSpPr>
          <p:spPr>
            <a:xfrm>
              <a:off x="1201850" y="2977900"/>
              <a:ext cx="48400" cy="220175"/>
            </a:xfrm>
            <a:custGeom>
              <a:avLst/>
              <a:gdLst/>
              <a:ahLst/>
              <a:cxnLst/>
              <a:rect l="l" t="t" r="r" b="b"/>
              <a:pathLst>
                <a:path w="1936" h="8807" extrusionOk="0">
                  <a:moveTo>
                    <a:pt x="1735" y="0"/>
                  </a:moveTo>
                  <a:cubicBezTo>
                    <a:pt x="1302" y="667"/>
                    <a:pt x="1001" y="1368"/>
                    <a:pt x="768" y="2068"/>
                  </a:cubicBezTo>
                  <a:cubicBezTo>
                    <a:pt x="501" y="2802"/>
                    <a:pt x="334" y="3503"/>
                    <a:pt x="234" y="4237"/>
                  </a:cubicBezTo>
                  <a:cubicBezTo>
                    <a:pt x="101" y="5004"/>
                    <a:pt x="1" y="5771"/>
                    <a:pt x="1" y="6505"/>
                  </a:cubicBezTo>
                  <a:cubicBezTo>
                    <a:pt x="1" y="7272"/>
                    <a:pt x="67" y="8006"/>
                    <a:pt x="234" y="8807"/>
                  </a:cubicBezTo>
                  <a:cubicBezTo>
                    <a:pt x="668" y="8139"/>
                    <a:pt x="935" y="7439"/>
                    <a:pt x="1168" y="6705"/>
                  </a:cubicBezTo>
                  <a:cubicBezTo>
                    <a:pt x="1435" y="6005"/>
                    <a:pt x="1602" y="5304"/>
                    <a:pt x="1735" y="4537"/>
                  </a:cubicBezTo>
                  <a:cubicBezTo>
                    <a:pt x="1835" y="3803"/>
                    <a:pt x="1936" y="3036"/>
                    <a:pt x="1936" y="2302"/>
                  </a:cubicBezTo>
                  <a:cubicBezTo>
                    <a:pt x="1936" y="1535"/>
                    <a:pt x="1936" y="801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5"/>
            <p:cNvSpPr/>
            <p:nvPr/>
          </p:nvSpPr>
          <p:spPr>
            <a:xfrm>
              <a:off x="990050" y="3140300"/>
              <a:ext cx="221000" cy="67175"/>
            </a:xfrm>
            <a:custGeom>
              <a:avLst/>
              <a:gdLst/>
              <a:ahLst/>
              <a:cxnLst/>
              <a:rect l="l" t="t" r="r" b="b"/>
              <a:pathLst>
                <a:path w="8840" h="2687" extrusionOk="0">
                  <a:moveTo>
                    <a:pt x="2782" y="0"/>
                  </a:moveTo>
                  <a:cubicBezTo>
                    <a:pt x="2655" y="0"/>
                    <a:pt x="2528" y="3"/>
                    <a:pt x="2402" y="9"/>
                  </a:cubicBezTo>
                  <a:cubicBezTo>
                    <a:pt x="1635" y="42"/>
                    <a:pt x="834" y="176"/>
                    <a:pt x="0" y="509"/>
                  </a:cubicBezTo>
                  <a:cubicBezTo>
                    <a:pt x="667" y="1143"/>
                    <a:pt x="1334" y="1510"/>
                    <a:pt x="2068" y="1844"/>
                  </a:cubicBezTo>
                  <a:cubicBezTo>
                    <a:pt x="2769" y="2144"/>
                    <a:pt x="3469" y="2377"/>
                    <a:pt x="4236" y="2511"/>
                  </a:cubicBezTo>
                  <a:cubicBezTo>
                    <a:pt x="4844" y="2621"/>
                    <a:pt x="5475" y="2686"/>
                    <a:pt x="6091" y="2686"/>
                  </a:cubicBezTo>
                  <a:cubicBezTo>
                    <a:pt x="6219" y="2686"/>
                    <a:pt x="6345" y="2683"/>
                    <a:pt x="6471" y="2678"/>
                  </a:cubicBezTo>
                  <a:cubicBezTo>
                    <a:pt x="7239" y="2644"/>
                    <a:pt x="8006" y="2511"/>
                    <a:pt x="8840" y="2177"/>
                  </a:cubicBezTo>
                  <a:cubicBezTo>
                    <a:pt x="8206" y="1543"/>
                    <a:pt x="7539" y="1176"/>
                    <a:pt x="6805" y="843"/>
                  </a:cubicBezTo>
                  <a:cubicBezTo>
                    <a:pt x="6104" y="543"/>
                    <a:pt x="5404" y="309"/>
                    <a:pt x="4637" y="176"/>
                  </a:cubicBezTo>
                  <a:cubicBezTo>
                    <a:pt x="4029" y="65"/>
                    <a:pt x="3398" y="0"/>
                    <a:pt x="2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5"/>
            <p:cNvSpPr/>
            <p:nvPr/>
          </p:nvSpPr>
          <p:spPr>
            <a:xfrm>
              <a:off x="1242725" y="3092975"/>
              <a:ext cx="75075" cy="214350"/>
            </a:xfrm>
            <a:custGeom>
              <a:avLst/>
              <a:gdLst/>
              <a:ahLst/>
              <a:cxnLst/>
              <a:rect l="l" t="t" r="r" b="b"/>
              <a:pathLst>
                <a:path w="3003" h="8574" extrusionOk="0">
                  <a:moveTo>
                    <a:pt x="2836" y="1"/>
                  </a:moveTo>
                  <a:cubicBezTo>
                    <a:pt x="2202" y="568"/>
                    <a:pt x="1802" y="1235"/>
                    <a:pt x="1401" y="1902"/>
                  </a:cubicBezTo>
                  <a:cubicBezTo>
                    <a:pt x="1034" y="2569"/>
                    <a:pt x="768" y="3270"/>
                    <a:pt x="534" y="4003"/>
                  </a:cubicBezTo>
                  <a:cubicBezTo>
                    <a:pt x="334" y="4704"/>
                    <a:pt x="167" y="5438"/>
                    <a:pt x="100" y="6205"/>
                  </a:cubicBezTo>
                  <a:cubicBezTo>
                    <a:pt x="0" y="6939"/>
                    <a:pt x="0" y="7739"/>
                    <a:pt x="167" y="8573"/>
                  </a:cubicBezTo>
                  <a:cubicBezTo>
                    <a:pt x="801" y="8006"/>
                    <a:pt x="1201" y="7339"/>
                    <a:pt x="1601" y="6672"/>
                  </a:cubicBezTo>
                  <a:cubicBezTo>
                    <a:pt x="1968" y="6005"/>
                    <a:pt x="2269" y="5271"/>
                    <a:pt x="2469" y="4571"/>
                  </a:cubicBezTo>
                  <a:cubicBezTo>
                    <a:pt x="2669" y="3870"/>
                    <a:pt x="2836" y="3103"/>
                    <a:pt x="2936" y="2369"/>
                  </a:cubicBezTo>
                  <a:cubicBezTo>
                    <a:pt x="3002" y="1602"/>
                    <a:pt x="3002" y="835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5"/>
            <p:cNvSpPr/>
            <p:nvPr/>
          </p:nvSpPr>
          <p:spPr>
            <a:xfrm>
              <a:off x="1042575" y="3229875"/>
              <a:ext cx="212675" cy="81750"/>
            </a:xfrm>
            <a:custGeom>
              <a:avLst/>
              <a:gdLst/>
              <a:ahLst/>
              <a:cxnLst/>
              <a:rect l="l" t="t" r="r" b="b"/>
              <a:pathLst>
                <a:path w="8507" h="3270" extrusionOk="0">
                  <a:moveTo>
                    <a:pt x="1537" y="0"/>
                  </a:moveTo>
                  <a:cubicBezTo>
                    <a:pt x="1051" y="0"/>
                    <a:pt x="538" y="63"/>
                    <a:pt x="1" y="229"/>
                  </a:cubicBezTo>
                  <a:cubicBezTo>
                    <a:pt x="534" y="929"/>
                    <a:pt x="1168" y="1396"/>
                    <a:pt x="1835" y="1796"/>
                  </a:cubicBezTo>
                  <a:cubicBezTo>
                    <a:pt x="2502" y="2230"/>
                    <a:pt x="3169" y="2530"/>
                    <a:pt x="3870" y="2764"/>
                  </a:cubicBezTo>
                  <a:cubicBezTo>
                    <a:pt x="4604" y="3031"/>
                    <a:pt x="5338" y="3131"/>
                    <a:pt x="6105" y="3231"/>
                  </a:cubicBezTo>
                  <a:cubicBezTo>
                    <a:pt x="6361" y="3254"/>
                    <a:pt x="6624" y="3269"/>
                    <a:pt x="6896" y="3269"/>
                  </a:cubicBezTo>
                  <a:cubicBezTo>
                    <a:pt x="7405" y="3269"/>
                    <a:pt x="7941" y="3216"/>
                    <a:pt x="8507" y="3064"/>
                  </a:cubicBezTo>
                  <a:cubicBezTo>
                    <a:pt x="7973" y="2364"/>
                    <a:pt x="7339" y="1897"/>
                    <a:pt x="6672" y="1463"/>
                  </a:cubicBezTo>
                  <a:cubicBezTo>
                    <a:pt x="6005" y="1063"/>
                    <a:pt x="5338" y="762"/>
                    <a:pt x="4637" y="529"/>
                  </a:cubicBezTo>
                  <a:cubicBezTo>
                    <a:pt x="3903" y="262"/>
                    <a:pt x="3169" y="129"/>
                    <a:pt x="2402" y="62"/>
                  </a:cubicBezTo>
                  <a:cubicBezTo>
                    <a:pt x="2124" y="24"/>
                    <a:pt x="1835" y="0"/>
                    <a:pt x="1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5"/>
            <p:cNvSpPr/>
            <p:nvPr/>
          </p:nvSpPr>
          <p:spPr>
            <a:xfrm>
              <a:off x="1279425" y="3206400"/>
              <a:ext cx="89250" cy="207675"/>
            </a:xfrm>
            <a:custGeom>
              <a:avLst/>
              <a:gdLst/>
              <a:ahLst/>
              <a:cxnLst/>
              <a:rect l="l" t="t" r="r" b="b"/>
              <a:pathLst>
                <a:path w="3570" h="8307" extrusionOk="0">
                  <a:moveTo>
                    <a:pt x="3503" y="0"/>
                  </a:moveTo>
                  <a:cubicBezTo>
                    <a:pt x="2835" y="501"/>
                    <a:pt x="2335" y="1134"/>
                    <a:pt x="1901" y="1735"/>
                  </a:cubicBezTo>
                  <a:cubicBezTo>
                    <a:pt x="1501" y="2402"/>
                    <a:pt x="1168" y="3036"/>
                    <a:pt x="867" y="3736"/>
                  </a:cubicBezTo>
                  <a:cubicBezTo>
                    <a:pt x="567" y="4470"/>
                    <a:pt x="367" y="5171"/>
                    <a:pt x="200" y="5904"/>
                  </a:cubicBezTo>
                  <a:cubicBezTo>
                    <a:pt x="67" y="6672"/>
                    <a:pt x="0" y="7472"/>
                    <a:pt x="67" y="8306"/>
                  </a:cubicBezTo>
                  <a:cubicBezTo>
                    <a:pt x="734" y="7806"/>
                    <a:pt x="1201" y="7172"/>
                    <a:pt x="1635" y="6538"/>
                  </a:cubicBezTo>
                  <a:cubicBezTo>
                    <a:pt x="2068" y="5871"/>
                    <a:pt x="2402" y="5237"/>
                    <a:pt x="2702" y="4537"/>
                  </a:cubicBezTo>
                  <a:cubicBezTo>
                    <a:pt x="3002" y="3836"/>
                    <a:pt x="3202" y="3136"/>
                    <a:pt x="3369" y="2369"/>
                  </a:cubicBezTo>
                  <a:cubicBezTo>
                    <a:pt x="3503" y="1635"/>
                    <a:pt x="3569" y="834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5"/>
            <p:cNvSpPr/>
            <p:nvPr/>
          </p:nvSpPr>
          <p:spPr>
            <a:xfrm>
              <a:off x="1083450" y="3321750"/>
              <a:ext cx="205150" cy="94500"/>
            </a:xfrm>
            <a:custGeom>
              <a:avLst/>
              <a:gdLst/>
              <a:ahLst/>
              <a:cxnLst/>
              <a:rect l="l" t="t" r="r" b="b"/>
              <a:pathLst>
                <a:path w="8206" h="3780" extrusionOk="0">
                  <a:moveTo>
                    <a:pt x="979" y="0"/>
                  </a:moveTo>
                  <a:cubicBezTo>
                    <a:pt x="662" y="0"/>
                    <a:pt x="336" y="25"/>
                    <a:pt x="0" y="90"/>
                  </a:cubicBezTo>
                  <a:cubicBezTo>
                    <a:pt x="434" y="857"/>
                    <a:pt x="1034" y="1390"/>
                    <a:pt x="1668" y="1857"/>
                  </a:cubicBezTo>
                  <a:cubicBezTo>
                    <a:pt x="2302" y="2291"/>
                    <a:pt x="2969" y="2691"/>
                    <a:pt x="3636" y="2958"/>
                  </a:cubicBezTo>
                  <a:cubicBezTo>
                    <a:pt x="4336" y="3258"/>
                    <a:pt x="5037" y="3525"/>
                    <a:pt x="5804" y="3625"/>
                  </a:cubicBezTo>
                  <a:cubicBezTo>
                    <a:pt x="6264" y="3709"/>
                    <a:pt x="6750" y="3779"/>
                    <a:pt x="7262" y="3779"/>
                  </a:cubicBezTo>
                  <a:cubicBezTo>
                    <a:pt x="7567" y="3779"/>
                    <a:pt x="7882" y="3754"/>
                    <a:pt x="8206" y="3692"/>
                  </a:cubicBezTo>
                  <a:cubicBezTo>
                    <a:pt x="7739" y="2925"/>
                    <a:pt x="7172" y="2391"/>
                    <a:pt x="6538" y="1924"/>
                  </a:cubicBezTo>
                  <a:cubicBezTo>
                    <a:pt x="5904" y="1457"/>
                    <a:pt x="5237" y="1090"/>
                    <a:pt x="4570" y="790"/>
                  </a:cubicBezTo>
                  <a:cubicBezTo>
                    <a:pt x="3869" y="523"/>
                    <a:pt x="3169" y="256"/>
                    <a:pt x="2402" y="123"/>
                  </a:cubicBezTo>
                  <a:cubicBezTo>
                    <a:pt x="1952" y="62"/>
                    <a:pt x="1478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5"/>
            <p:cNvSpPr/>
            <p:nvPr/>
          </p:nvSpPr>
          <p:spPr>
            <a:xfrm>
              <a:off x="1316950" y="3359825"/>
              <a:ext cx="97575" cy="181000"/>
            </a:xfrm>
            <a:custGeom>
              <a:avLst/>
              <a:gdLst/>
              <a:ahLst/>
              <a:cxnLst/>
              <a:rect l="l" t="t" r="r" b="b"/>
              <a:pathLst>
                <a:path w="3903" h="7240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236" y="401"/>
                    <a:pt x="2735" y="902"/>
                    <a:pt x="2302" y="1435"/>
                  </a:cubicBezTo>
                  <a:cubicBezTo>
                    <a:pt x="1835" y="2002"/>
                    <a:pt x="1468" y="2536"/>
                    <a:pt x="1134" y="3170"/>
                  </a:cubicBezTo>
                  <a:cubicBezTo>
                    <a:pt x="834" y="3770"/>
                    <a:pt x="534" y="4404"/>
                    <a:pt x="334" y="5071"/>
                  </a:cubicBezTo>
                  <a:cubicBezTo>
                    <a:pt x="134" y="5738"/>
                    <a:pt x="0" y="6439"/>
                    <a:pt x="0" y="7239"/>
                  </a:cubicBezTo>
                  <a:lnTo>
                    <a:pt x="0" y="7239"/>
                  </a:lnTo>
                  <a:cubicBezTo>
                    <a:pt x="667" y="6839"/>
                    <a:pt x="1168" y="6272"/>
                    <a:pt x="1635" y="5772"/>
                  </a:cubicBezTo>
                  <a:cubicBezTo>
                    <a:pt x="2068" y="5238"/>
                    <a:pt x="2469" y="4704"/>
                    <a:pt x="2802" y="4070"/>
                  </a:cubicBezTo>
                  <a:cubicBezTo>
                    <a:pt x="3069" y="3437"/>
                    <a:pt x="3369" y="2836"/>
                    <a:pt x="3569" y="2169"/>
                  </a:cubicBezTo>
                  <a:cubicBezTo>
                    <a:pt x="3803" y="1502"/>
                    <a:pt x="3903" y="768"/>
                    <a:pt x="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5"/>
            <p:cNvSpPr/>
            <p:nvPr/>
          </p:nvSpPr>
          <p:spPr>
            <a:xfrm>
              <a:off x="1145150" y="3438625"/>
              <a:ext cx="179325" cy="102350"/>
            </a:xfrm>
            <a:custGeom>
              <a:avLst/>
              <a:gdLst/>
              <a:ahLst/>
              <a:cxnLst/>
              <a:rect l="l" t="t" r="r" b="b"/>
              <a:pathLst>
                <a:path w="7173" h="4094" extrusionOk="0">
                  <a:moveTo>
                    <a:pt x="432" y="0"/>
                  </a:moveTo>
                  <a:cubicBezTo>
                    <a:pt x="292" y="0"/>
                    <a:pt x="148" y="6"/>
                    <a:pt x="0" y="18"/>
                  </a:cubicBezTo>
                  <a:cubicBezTo>
                    <a:pt x="367" y="718"/>
                    <a:pt x="868" y="1252"/>
                    <a:pt x="1368" y="1752"/>
                  </a:cubicBezTo>
                  <a:cubicBezTo>
                    <a:pt x="1868" y="2219"/>
                    <a:pt x="2436" y="2620"/>
                    <a:pt x="3036" y="2953"/>
                  </a:cubicBezTo>
                  <a:cubicBezTo>
                    <a:pt x="3603" y="3354"/>
                    <a:pt x="4270" y="3587"/>
                    <a:pt x="4937" y="3787"/>
                  </a:cubicBezTo>
                  <a:cubicBezTo>
                    <a:pt x="5521" y="3991"/>
                    <a:pt x="6156" y="4094"/>
                    <a:pt x="6864" y="4094"/>
                  </a:cubicBezTo>
                  <a:cubicBezTo>
                    <a:pt x="6965" y="4094"/>
                    <a:pt x="7068" y="4092"/>
                    <a:pt x="7172" y="4087"/>
                  </a:cubicBezTo>
                  <a:cubicBezTo>
                    <a:pt x="6772" y="3320"/>
                    <a:pt x="6338" y="2786"/>
                    <a:pt x="5771" y="2353"/>
                  </a:cubicBezTo>
                  <a:cubicBezTo>
                    <a:pt x="5271" y="1886"/>
                    <a:pt x="4704" y="1452"/>
                    <a:pt x="4103" y="1119"/>
                  </a:cubicBezTo>
                  <a:cubicBezTo>
                    <a:pt x="3536" y="752"/>
                    <a:pt x="2869" y="518"/>
                    <a:pt x="2202" y="285"/>
                  </a:cubicBezTo>
                  <a:cubicBezTo>
                    <a:pt x="1653" y="120"/>
                    <a:pt x="1082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5"/>
            <p:cNvSpPr/>
            <p:nvPr/>
          </p:nvSpPr>
          <p:spPr>
            <a:xfrm>
              <a:off x="851150" y="3385350"/>
              <a:ext cx="385750" cy="896200"/>
            </a:xfrm>
            <a:custGeom>
              <a:avLst/>
              <a:gdLst/>
              <a:ahLst/>
              <a:cxnLst/>
              <a:rect l="l" t="t" r="r" b="b"/>
              <a:pathLst>
                <a:path w="15430" h="35848" extrusionOk="0">
                  <a:moveTo>
                    <a:pt x="429" y="1"/>
                  </a:moveTo>
                  <a:cubicBezTo>
                    <a:pt x="171" y="1"/>
                    <a:pt x="1" y="380"/>
                    <a:pt x="252" y="548"/>
                  </a:cubicBezTo>
                  <a:cubicBezTo>
                    <a:pt x="352" y="648"/>
                    <a:pt x="352" y="648"/>
                    <a:pt x="586" y="815"/>
                  </a:cubicBezTo>
                  <a:cubicBezTo>
                    <a:pt x="919" y="1048"/>
                    <a:pt x="1186" y="1348"/>
                    <a:pt x="1520" y="1648"/>
                  </a:cubicBezTo>
                  <a:cubicBezTo>
                    <a:pt x="2687" y="2716"/>
                    <a:pt x="3788" y="3917"/>
                    <a:pt x="4755" y="5218"/>
                  </a:cubicBezTo>
                  <a:cubicBezTo>
                    <a:pt x="8325" y="9854"/>
                    <a:pt x="10793" y="15292"/>
                    <a:pt x="12428" y="20896"/>
                  </a:cubicBezTo>
                  <a:cubicBezTo>
                    <a:pt x="13795" y="25699"/>
                    <a:pt x="14529" y="30603"/>
                    <a:pt x="14829" y="35573"/>
                  </a:cubicBezTo>
                  <a:cubicBezTo>
                    <a:pt x="14846" y="35756"/>
                    <a:pt x="14996" y="35848"/>
                    <a:pt x="15142" y="35848"/>
                  </a:cubicBezTo>
                  <a:cubicBezTo>
                    <a:pt x="15288" y="35848"/>
                    <a:pt x="15430" y="35756"/>
                    <a:pt x="15430" y="35573"/>
                  </a:cubicBezTo>
                  <a:cubicBezTo>
                    <a:pt x="14963" y="27567"/>
                    <a:pt x="13295" y="19561"/>
                    <a:pt x="9792" y="12289"/>
                  </a:cubicBezTo>
                  <a:cubicBezTo>
                    <a:pt x="7858" y="8387"/>
                    <a:pt x="5423" y="4584"/>
                    <a:pt x="2287" y="1515"/>
                  </a:cubicBezTo>
                  <a:cubicBezTo>
                    <a:pt x="1753" y="948"/>
                    <a:pt x="1186" y="448"/>
                    <a:pt x="586" y="47"/>
                  </a:cubicBezTo>
                  <a:cubicBezTo>
                    <a:pt x="532" y="15"/>
                    <a:pt x="479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5"/>
            <p:cNvSpPr/>
            <p:nvPr/>
          </p:nvSpPr>
          <p:spPr>
            <a:xfrm>
              <a:off x="753200" y="3301450"/>
              <a:ext cx="166825" cy="147650"/>
            </a:xfrm>
            <a:custGeom>
              <a:avLst/>
              <a:gdLst/>
              <a:ahLst/>
              <a:cxnLst/>
              <a:rect l="l" t="t" r="r" b="b"/>
              <a:pathLst>
                <a:path w="6673" h="5906" extrusionOk="0">
                  <a:moveTo>
                    <a:pt x="1" y="1"/>
                  </a:moveTo>
                  <a:cubicBezTo>
                    <a:pt x="201" y="835"/>
                    <a:pt x="601" y="1535"/>
                    <a:pt x="1035" y="2169"/>
                  </a:cubicBezTo>
                  <a:cubicBezTo>
                    <a:pt x="1502" y="2770"/>
                    <a:pt x="2002" y="3337"/>
                    <a:pt x="2536" y="3837"/>
                  </a:cubicBezTo>
                  <a:cubicBezTo>
                    <a:pt x="3069" y="4337"/>
                    <a:pt x="3703" y="4738"/>
                    <a:pt x="4370" y="5105"/>
                  </a:cubicBezTo>
                  <a:cubicBezTo>
                    <a:pt x="5038" y="5505"/>
                    <a:pt x="5771" y="5772"/>
                    <a:pt x="6672" y="5905"/>
                  </a:cubicBezTo>
                  <a:cubicBezTo>
                    <a:pt x="6405" y="5071"/>
                    <a:pt x="6038" y="4371"/>
                    <a:pt x="5605" y="3737"/>
                  </a:cubicBezTo>
                  <a:cubicBezTo>
                    <a:pt x="5171" y="3103"/>
                    <a:pt x="4671" y="2569"/>
                    <a:pt x="4104" y="2069"/>
                  </a:cubicBezTo>
                  <a:cubicBezTo>
                    <a:pt x="3570" y="1569"/>
                    <a:pt x="2936" y="1168"/>
                    <a:pt x="2269" y="768"/>
                  </a:cubicBezTo>
                  <a:cubicBezTo>
                    <a:pt x="1602" y="401"/>
                    <a:pt x="868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5"/>
            <p:cNvSpPr/>
            <p:nvPr/>
          </p:nvSpPr>
          <p:spPr>
            <a:xfrm>
              <a:off x="965850" y="3312300"/>
              <a:ext cx="43400" cy="215175"/>
            </a:xfrm>
            <a:custGeom>
              <a:avLst/>
              <a:gdLst/>
              <a:ahLst/>
              <a:cxnLst/>
              <a:rect l="l" t="t" r="r" b="b"/>
              <a:pathLst>
                <a:path w="1736" h="8607" extrusionOk="0">
                  <a:moveTo>
                    <a:pt x="1235" y="1"/>
                  </a:moveTo>
                  <a:cubicBezTo>
                    <a:pt x="835" y="668"/>
                    <a:pt x="601" y="1402"/>
                    <a:pt x="401" y="2102"/>
                  </a:cubicBezTo>
                  <a:cubicBezTo>
                    <a:pt x="201" y="2803"/>
                    <a:pt x="67" y="3503"/>
                    <a:pt x="34" y="4204"/>
                  </a:cubicBezTo>
                  <a:cubicBezTo>
                    <a:pt x="1" y="4937"/>
                    <a:pt x="1" y="5671"/>
                    <a:pt x="34" y="6405"/>
                  </a:cubicBezTo>
                  <a:cubicBezTo>
                    <a:pt x="101" y="7139"/>
                    <a:pt x="201" y="7839"/>
                    <a:pt x="501" y="8607"/>
                  </a:cubicBezTo>
                  <a:cubicBezTo>
                    <a:pt x="901" y="7940"/>
                    <a:pt x="1168" y="7239"/>
                    <a:pt x="1335" y="6505"/>
                  </a:cubicBezTo>
                  <a:cubicBezTo>
                    <a:pt x="1535" y="5805"/>
                    <a:pt x="1602" y="5104"/>
                    <a:pt x="1702" y="4404"/>
                  </a:cubicBezTo>
                  <a:cubicBezTo>
                    <a:pt x="1735" y="3670"/>
                    <a:pt x="1735" y="2936"/>
                    <a:pt x="1702" y="2235"/>
                  </a:cubicBezTo>
                  <a:cubicBezTo>
                    <a:pt x="1669" y="1468"/>
                    <a:pt x="1535" y="768"/>
                    <a:pt x="1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5"/>
            <p:cNvSpPr/>
            <p:nvPr/>
          </p:nvSpPr>
          <p:spPr>
            <a:xfrm>
              <a:off x="763200" y="3489925"/>
              <a:ext cx="216025" cy="41725"/>
            </a:xfrm>
            <a:custGeom>
              <a:avLst/>
              <a:gdLst/>
              <a:ahLst/>
              <a:cxnLst/>
              <a:rect l="l" t="t" r="r" b="b"/>
              <a:pathLst>
                <a:path w="8641" h="1669" extrusionOk="0">
                  <a:moveTo>
                    <a:pt x="4304" y="1"/>
                  </a:moveTo>
                  <a:cubicBezTo>
                    <a:pt x="3537" y="1"/>
                    <a:pt x="2836" y="67"/>
                    <a:pt x="2136" y="201"/>
                  </a:cubicBezTo>
                  <a:cubicBezTo>
                    <a:pt x="1402" y="368"/>
                    <a:pt x="701" y="534"/>
                    <a:pt x="1" y="901"/>
                  </a:cubicBezTo>
                  <a:cubicBezTo>
                    <a:pt x="701" y="1235"/>
                    <a:pt x="1469" y="1402"/>
                    <a:pt x="2169" y="1535"/>
                  </a:cubicBezTo>
                  <a:cubicBezTo>
                    <a:pt x="2903" y="1635"/>
                    <a:pt x="3637" y="1668"/>
                    <a:pt x="4337" y="1668"/>
                  </a:cubicBezTo>
                  <a:cubicBezTo>
                    <a:pt x="5105" y="1668"/>
                    <a:pt x="5805" y="1568"/>
                    <a:pt x="6506" y="1468"/>
                  </a:cubicBezTo>
                  <a:cubicBezTo>
                    <a:pt x="7206" y="1302"/>
                    <a:pt x="7907" y="1135"/>
                    <a:pt x="8640" y="734"/>
                  </a:cubicBezTo>
                  <a:cubicBezTo>
                    <a:pt x="7940" y="434"/>
                    <a:pt x="7206" y="301"/>
                    <a:pt x="6472" y="101"/>
                  </a:cubicBezTo>
                  <a:cubicBezTo>
                    <a:pt x="5705" y="34"/>
                    <a:pt x="5004" y="1"/>
                    <a:pt x="4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5"/>
            <p:cNvSpPr/>
            <p:nvPr/>
          </p:nvSpPr>
          <p:spPr>
            <a:xfrm>
              <a:off x="1015900" y="3384025"/>
              <a:ext cx="57550" cy="215175"/>
            </a:xfrm>
            <a:custGeom>
              <a:avLst/>
              <a:gdLst/>
              <a:ahLst/>
              <a:cxnLst/>
              <a:rect l="l" t="t" r="r" b="b"/>
              <a:pathLst>
                <a:path w="2302" h="8607" extrusionOk="0">
                  <a:moveTo>
                    <a:pt x="1535" y="0"/>
                  </a:moveTo>
                  <a:cubicBezTo>
                    <a:pt x="1034" y="734"/>
                    <a:pt x="734" y="1401"/>
                    <a:pt x="500" y="2102"/>
                  </a:cubicBezTo>
                  <a:cubicBezTo>
                    <a:pt x="267" y="2802"/>
                    <a:pt x="100" y="3503"/>
                    <a:pt x="67" y="4237"/>
                  </a:cubicBezTo>
                  <a:cubicBezTo>
                    <a:pt x="0" y="4937"/>
                    <a:pt x="33" y="5704"/>
                    <a:pt x="100" y="6405"/>
                  </a:cubicBezTo>
                  <a:cubicBezTo>
                    <a:pt x="200" y="7105"/>
                    <a:pt x="400" y="7839"/>
                    <a:pt x="767" y="8606"/>
                  </a:cubicBezTo>
                  <a:cubicBezTo>
                    <a:pt x="1268" y="7939"/>
                    <a:pt x="1568" y="7272"/>
                    <a:pt x="1801" y="6538"/>
                  </a:cubicBezTo>
                  <a:cubicBezTo>
                    <a:pt x="2035" y="5804"/>
                    <a:pt x="2135" y="5104"/>
                    <a:pt x="2235" y="4403"/>
                  </a:cubicBezTo>
                  <a:cubicBezTo>
                    <a:pt x="2302" y="3670"/>
                    <a:pt x="2268" y="2936"/>
                    <a:pt x="2202" y="2235"/>
                  </a:cubicBezTo>
                  <a:cubicBezTo>
                    <a:pt x="2102" y="1501"/>
                    <a:pt x="1901" y="767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5"/>
            <p:cNvSpPr/>
            <p:nvPr/>
          </p:nvSpPr>
          <p:spPr>
            <a:xfrm>
              <a:off x="825750" y="3574150"/>
              <a:ext cx="216025" cy="41725"/>
            </a:xfrm>
            <a:custGeom>
              <a:avLst/>
              <a:gdLst/>
              <a:ahLst/>
              <a:cxnLst/>
              <a:rect l="l" t="t" r="r" b="b"/>
              <a:pathLst>
                <a:path w="8641" h="1669" extrusionOk="0">
                  <a:moveTo>
                    <a:pt x="4304" y="1"/>
                  </a:moveTo>
                  <a:cubicBezTo>
                    <a:pt x="3537" y="1"/>
                    <a:pt x="2836" y="67"/>
                    <a:pt x="2136" y="201"/>
                  </a:cubicBezTo>
                  <a:cubicBezTo>
                    <a:pt x="1402" y="368"/>
                    <a:pt x="701" y="534"/>
                    <a:pt x="1" y="901"/>
                  </a:cubicBezTo>
                  <a:cubicBezTo>
                    <a:pt x="701" y="1235"/>
                    <a:pt x="1468" y="1402"/>
                    <a:pt x="2169" y="1535"/>
                  </a:cubicBezTo>
                  <a:cubicBezTo>
                    <a:pt x="2903" y="1635"/>
                    <a:pt x="3637" y="1669"/>
                    <a:pt x="4337" y="1669"/>
                  </a:cubicBezTo>
                  <a:cubicBezTo>
                    <a:pt x="5104" y="1669"/>
                    <a:pt x="5805" y="1602"/>
                    <a:pt x="6505" y="1468"/>
                  </a:cubicBezTo>
                  <a:cubicBezTo>
                    <a:pt x="7206" y="1302"/>
                    <a:pt x="7906" y="1135"/>
                    <a:pt x="8640" y="768"/>
                  </a:cubicBezTo>
                  <a:cubicBezTo>
                    <a:pt x="7940" y="468"/>
                    <a:pt x="7172" y="301"/>
                    <a:pt x="6472" y="134"/>
                  </a:cubicBezTo>
                  <a:cubicBezTo>
                    <a:pt x="5705" y="34"/>
                    <a:pt x="5004" y="1"/>
                    <a:pt x="4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5"/>
            <p:cNvSpPr/>
            <p:nvPr/>
          </p:nvSpPr>
          <p:spPr>
            <a:xfrm>
              <a:off x="1084275" y="3499100"/>
              <a:ext cx="75075" cy="202675"/>
            </a:xfrm>
            <a:custGeom>
              <a:avLst/>
              <a:gdLst/>
              <a:ahLst/>
              <a:cxnLst/>
              <a:rect l="l" t="t" r="r" b="b"/>
              <a:pathLst>
                <a:path w="3003" h="8107" extrusionOk="0">
                  <a:moveTo>
                    <a:pt x="2902" y="1"/>
                  </a:moveTo>
                  <a:lnTo>
                    <a:pt x="2902" y="1"/>
                  </a:lnTo>
                  <a:cubicBezTo>
                    <a:pt x="2335" y="534"/>
                    <a:pt x="1968" y="1168"/>
                    <a:pt x="1568" y="1802"/>
                  </a:cubicBezTo>
                  <a:cubicBezTo>
                    <a:pt x="1235" y="2436"/>
                    <a:pt x="968" y="3103"/>
                    <a:pt x="701" y="3770"/>
                  </a:cubicBezTo>
                  <a:cubicBezTo>
                    <a:pt x="467" y="4437"/>
                    <a:pt x="301" y="5138"/>
                    <a:pt x="167" y="5838"/>
                  </a:cubicBezTo>
                  <a:cubicBezTo>
                    <a:pt x="67" y="6539"/>
                    <a:pt x="0" y="7306"/>
                    <a:pt x="67" y="8106"/>
                  </a:cubicBezTo>
                  <a:cubicBezTo>
                    <a:pt x="634" y="7506"/>
                    <a:pt x="1034" y="6872"/>
                    <a:pt x="1435" y="6305"/>
                  </a:cubicBezTo>
                  <a:cubicBezTo>
                    <a:pt x="1735" y="5671"/>
                    <a:pt x="2035" y="5004"/>
                    <a:pt x="2302" y="4337"/>
                  </a:cubicBezTo>
                  <a:cubicBezTo>
                    <a:pt x="2536" y="3670"/>
                    <a:pt x="2702" y="2969"/>
                    <a:pt x="2836" y="2269"/>
                  </a:cubicBezTo>
                  <a:cubicBezTo>
                    <a:pt x="2902" y="1535"/>
                    <a:pt x="3003" y="80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5"/>
            <p:cNvSpPr/>
            <p:nvPr/>
          </p:nvSpPr>
          <p:spPr>
            <a:xfrm>
              <a:off x="881625" y="3642325"/>
              <a:ext cx="210175" cy="57375"/>
            </a:xfrm>
            <a:custGeom>
              <a:avLst/>
              <a:gdLst/>
              <a:ahLst/>
              <a:cxnLst/>
              <a:rect l="l" t="t" r="r" b="b"/>
              <a:pathLst>
                <a:path w="8407" h="2295" extrusionOk="0">
                  <a:moveTo>
                    <a:pt x="1398" y="1"/>
                  </a:moveTo>
                  <a:cubicBezTo>
                    <a:pt x="944" y="1"/>
                    <a:pt x="491" y="40"/>
                    <a:pt x="1" y="142"/>
                  </a:cubicBezTo>
                  <a:cubicBezTo>
                    <a:pt x="634" y="643"/>
                    <a:pt x="1302" y="976"/>
                    <a:pt x="1969" y="1277"/>
                  </a:cubicBezTo>
                  <a:cubicBezTo>
                    <a:pt x="2636" y="1577"/>
                    <a:pt x="3303" y="1777"/>
                    <a:pt x="4003" y="1944"/>
                  </a:cubicBezTo>
                  <a:cubicBezTo>
                    <a:pt x="4737" y="2110"/>
                    <a:pt x="5438" y="2244"/>
                    <a:pt x="6138" y="2277"/>
                  </a:cubicBezTo>
                  <a:cubicBezTo>
                    <a:pt x="6375" y="2288"/>
                    <a:pt x="6606" y="2295"/>
                    <a:pt x="6835" y="2295"/>
                  </a:cubicBezTo>
                  <a:cubicBezTo>
                    <a:pt x="7348" y="2295"/>
                    <a:pt x="7853" y="2259"/>
                    <a:pt x="8407" y="2144"/>
                  </a:cubicBezTo>
                  <a:cubicBezTo>
                    <a:pt x="7773" y="1643"/>
                    <a:pt x="7139" y="1310"/>
                    <a:pt x="6439" y="1043"/>
                  </a:cubicBezTo>
                  <a:cubicBezTo>
                    <a:pt x="5771" y="743"/>
                    <a:pt x="5104" y="543"/>
                    <a:pt x="4404" y="376"/>
                  </a:cubicBezTo>
                  <a:cubicBezTo>
                    <a:pt x="3670" y="209"/>
                    <a:pt x="2969" y="76"/>
                    <a:pt x="2269" y="42"/>
                  </a:cubicBezTo>
                  <a:cubicBezTo>
                    <a:pt x="1972" y="16"/>
                    <a:pt x="1684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5"/>
            <p:cNvSpPr/>
            <p:nvPr/>
          </p:nvSpPr>
          <p:spPr>
            <a:xfrm>
              <a:off x="1125125" y="3587500"/>
              <a:ext cx="85925" cy="198500"/>
            </a:xfrm>
            <a:custGeom>
              <a:avLst/>
              <a:gdLst/>
              <a:ahLst/>
              <a:cxnLst/>
              <a:rect l="l" t="t" r="r" b="b"/>
              <a:pathLst>
                <a:path w="3437" h="7940" extrusionOk="0">
                  <a:moveTo>
                    <a:pt x="3403" y="0"/>
                  </a:moveTo>
                  <a:cubicBezTo>
                    <a:pt x="2803" y="501"/>
                    <a:pt x="2369" y="1101"/>
                    <a:pt x="1969" y="1735"/>
                  </a:cubicBezTo>
                  <a:cubicBezTo>
                    <a:pt x="1569" y="2335"/>
                    <a:pt x="1235" y="2969"/>
                    <a:pt x="935" y="3636"/>
                  </a:cubicBezTo>
                  <a:cubicBezTo>
                    <a:pt x="668" y="4303"/>
                    <a:pt x="468" y="4971"/>
                    <a:pt x="301" y="5671"/>
                  </a:cubicBezTo>
                  <a:cubicBezTo>
                    <a:pt x="134" y="6405"/>
                    <a:pt x="1" y="7139"/>
                    <a:pt x="34" y="7939"/>
                  </a:cubicBezTo>
                  <a:cubicBezTo>
                    <a:pt x="635" y="7372"/>
                    <a:pt x="1068" y="6805"/>
                    <a:pt x="1502" y="6238"/>
                  </a:cubicBezTo>
                  <a:cubicBezTo>
                    <a:pt x="1869" y="5604"/>
                    <a:pt x="2202" y="4971"/>
                    <a:pt x="2503" y="4303"/>
                  </a:cubicBezTo>
                  <a:cubicBezTo>
                    <a:pt x="2803" y="3636"/>
                    <a:pt x="3003" y="2969"/>
                    <a:pt x="3170" y="2269"/>
                  </a:cubicBezTo>
                  <a:cubicBezTo>
                    <a:pt x="3337" y="1535"/>
                    <a:pt x="3437" y="801"/>
                    <a:pt x="3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5"/>
            <p:cNvSpPr/>
            <p:nvPr/>
          </p:nvSpPr>
          <p:spPr>
            <a:xfrm>
              <a:off x="924150" y="3718975"/>
              <a:ext cx="206025" cy="72850"/>
            </a:xfrm>
            <a:custGeom>
              <a:avLst/>
              <a:gdLst/>
              <a:ahLst/>
              <a:cxnLst/>
              <a:rect l="l" t="t" r="r" b="b"/>
              <a:pathLst>
                <a:path w="8241" h="2914" extrusionOk="0">
                  <a:moveTo>
                    <a:pt x="1862" y="1"/>
                  </a:moveTo>
                  <a:cubicBezTo>
                    <a:pt x="1260" y="1"/>
                    <a:pt x="662" y="60"/>
                    <a:pt x="1" y="245"/>
                  </a:cubicBezTo>
                  <a:cubicBezTo>
                    <a:pt x="535" y="879"/>
                    <a:pt x="1168" y="1346"/>
                    <a:pt x="1769" y="1713"/>
                  </a:cubicBezTo>
                  <a:cubicBezTo>
                    <a:pt x="2436" y="2047"/>
                    <a:pt x="3103" y="2347"/>
                    <a:pt x="3770" y="2547"/>
                  </a:cubicBezTo>
                  <a:cubicBezTo>
                    <a:pt x="4437" y="2747"/>
                    <a:pt x="5171" y="2881"/>
                    <a:pt x="5905" y="2914"/>
                  </a:cubicBezTo>
                  <a:cubicBezTo>
                    <a:pt x="6672" y="2914"/>
                    <a:pt x="7406" y="2914"/>
                    <a:pt x="8240" y="2680"/>
                  </a:cubicBezTo>
                  <a:cubicBezTo>
                    <a:pt x="7706" y="2047"/>
                    <a:pt x="7073" y="1580"/>
                    <a:pt x="6439" y="1246"/>
                  </a:cubicBezTo>
                  <a:cubicBezTo>
                    <a:pt x="5772" y="879"/>
                    <a:pt x="5104" y="579"/>
                    <a:pt x="4437" y="379"/>
                  </a:cubicBezTo>
                  <a:cubicBezTo>
                    <a:pt x="3770" y="179"/>
                    <a:pt x="3070" y="45"/>
                    <a:pt x="2336" y="12"/>
                  </a:cubicBezTo>
                  <a:cubicBezTo>
                    <a:pt x="2177" y="5"/>
                    <a:pt x="2019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1158500" y="3704250"/>
              <a:ext cx="114275" cy="183475"/>
            </a:xfrm>
            <a:custGeom>
              <a:avLst/>
              <a:gdLst/>
              <a:ahLst/>
              <a:cxnLst/>
              <a:rect l="l" t="t" r="r" b="b"/>
              <a:pathLst>
                <a:path w="4571" h="7339" extrusionOk="0">
                  <a:moveTo>
                    <a:pt x="4503" y="0"/>
                  </a:moveTo>
                  <a:lnTo>
                    <a:pt x="4503" y="0"/>
                  </a:lnTo>
                  <a:cubicBezTo>
                    <a:pt x="3670" y="334"/>
                    <a:pt x="3069" y="834"/>
                    <a:pt x="2535" y="1335"/>
                  </a:cubicBezTo>
                  <a:cubicBezTo>
                    <a:pt x="2035" y="1902"/>
                    <a:pt x="1568" y="2435"/>
                    <a:pt x="1201" y="3069"/>
                  </a:cubicBezTo>
                  <a:cubicBezTo>
                    <a:pt x="867" y="3636"/>
                    <a:pt x="534" y="4303"/>
                    <a:pt x="334" y="5004"/>
                  </a:cubicBezTo>
                  <a:cubicBezTo>
                    <a:pt x="134" y="5738"/>
                    <a:pt x="0" y="6472"/>
                    <a:pt x="34" y="7339"/>
                  </a:cubicBezTo>
                  <a:cubicBezTo>
                    <a:pt x="834" y="7005"/>
                    <a:pt x="1468" y="6505"/>
                    <a:pt x="2002" y="6005"/>
                  </a:cubicBezTo>
                  <a:cubicBezTo>
                    <a:pt x="2502" y="5471"/>
                    <a:pt x="2969" y="4937"/>
                    <a:pt x="3336" y="4303"/>
                  </a:cubicBezTo>
                  <a:cubicBezTo>
                    <a:pt x="3670" y="3736"/>
                    <a:pt x="4003" y="3069"/>
                    <a:pt x="4203" y="2335"/>
                  </a:cubicBezTo>
                  <a:cubicBezTo>
                    <a:pt x="4403" y="1635"/>
                    <a:pt x="4570" y="901"/>
                    <a:pt x="4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5"/>
            <p:cNvSpPr/>
            <p:nvPr/>
          </p:nvSpPr>
          <p:spPr>
            <a:xfrm>
              <a:off x="974200" y="3795875"/>
              <a:ext cx="194325" cy="94700"/>
            </a:xfrm>
            <a:custGeom>
              <a:avLst/>
              <a:gdLst/>
              <a:ahLst/>
              <a:cxnLst/>
              <a:rect l="l" t="t" r="r" b="b"/>
              <a:pathLst>
                <a:path w="7773" h="3788" extrusionOk="0">
                  <a:moveTo>
                    <a:pt x="885" y="0"/>
                  </a:moveTo>
                  <a:cubicBezTo>
                    <a:pt x="599" y="0"/>
                    <a:pt x="306" y="22"/>
                    <a:pt x="0" y="71"/>
                  </a:cubicBezTo>
                  <a:cubicBezTo>
                    <a:pt x="434" y="772"/>
                    <a:pt x="1001" y="1306"/>
                    <a:pt x="1568" y="1773"/>
                  </a:cubicBezTo>
                  <a:cubicBezTo>
                    <a:pt x="2168" y="2240"/>
                    <a:pt x="2736" y="2607"/>
                    <a:pt x="3403" y="2907"/>
                  </a:cubicBezTo>
                  <a:cubicBezTo>
                    <a:pt x="4036" y="3240"/>
                    <a:pt x="4737" y="3441"/>
                    <a:pt x="5437" y="3607"/>
                  </a:cubicBezTo>
                  <a:cubicBezTo>
                    <a:pt x="5959" y="3721"/>
                    <a:pt x="6465" y="3788"/>
                    <a:pt x="6997" y="3788"/>
                  </a:cubicBezTo>
                  <a:cubicBezTo>
                    <a:pt x="7248" y="3788"/>
                    <a:pt x="7505" y="3773"/>
                    <a:pt x="7772" y="3741"/>
                  </a:cubicBezTo>
                  <a:cubicBezTo>
                    <a:pt x="7372" y="3007"/>
                    <a:pt x="6838" y="2473"/>
                    <a:pt x="6205" y="2006"/>
                  </a:cubicBezTo>
                  <a:cubicBezTo>
                    <a:pt x="5604" y="1572"/>
                    <a:pt x="5037" y="1172"/>
                    <a:pt x="4370" y="905"/>
                  </a:cubicBezTo>
                  <a:cubicBezTo>
                    <a:pt x="3736" y="572"/>
                    <a:pt x="3036" y="338"/>
                    <a:pt x="2335" y="171"/>
                  </a:cubicBezTo>
                  <a:cubicBezTo>
                    <a:pt x="1850" y="66"/>
                    <a:pt x="1377" y="0"/>
                    <a:pt x="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5"/>
            <p:cNvSpPr/>
            <p:nvPr/>
          </p:nvSpPr>
          <p:spPr>
            <a:xfrm>
              <a:off x="709375" y="3690100"/>
              <a:ext cx="513750" cy="448950"/>
            </a:xfrm>
            <a:custGeom>
              <a:avLst/>
              <a:gdLst/>
              <a:ahLst/>
              <a:cxnLst/>
              <a:rect l="l" t="t" r="r" b="b"/>
              <a:pathLst>
                <a:path w="20550" h="17958" extrusionOk="0">
                  <a:moveTo>
                    <a:pt x="266" y="557"/>
                  </a:moveTo>
                  <a:cubicBezTo>
                    <a:pt x="243" y="557"/>
                    <a:pt x="279" y="576"/>
                    <a:pt x="289" y="576"/>
                  </a:cubicBezTo>
                  <a:cubicBezTo>
                    <a:pt x="293" y="576"/>
                    <a:pt x="293" y="573"/>
                    <a:pt x="286" y="566"/>
                  </a:cubicBezTo>
                  <a:cubicBezTo>
                    <a:pt x="280" y="563"/>
                    <a:pt x="274" y="560"/>
                    <a:pt x="268" y="557"/>
                  </a:cubicBezTo>
                  <a:lnTo>
                    <a:pt x="268" y="557"/>
                  </a:lnTo>
                  <a:cubicBezTo>
                    <a:pt x="267" y="557"/>
                    <a:pt x="267" y="557"/>
                    <a:pt x="266" y="557"/>
                  </a:cubicBezTo>
                  <a:close/>
                  <a:moveTo>
                    <a:pt x="330" y="1"/>
                  </a:moveTo>
                  <a:cubicBezTo>
                    <a:pt x="89" y="1"/>
                    <a:pt x="0" y="404"/>
                    <a:pt x="268" y="557"/>
                  </a:cubicBezTo>
                  <a:lnTo>
                    <a:pt x="268" y="557"/>
                  </a:lnTo>
                  <a:cubicBezTo>
                    <a:pt x="277" y="557"/>
                    <a:pt x="293" y="560"/>
                    <a:pt x="319" y="566"/>
                  </a:cubicBezTo>
                  <a:cubicBezTo>
                    <a:pt x="419" y="600"/>
                    <a:pt x="519" y="666"/>
                    <a:pt x="619" y="700"/>
                  </a:cubicBezTo>
                  <a:cubicBezTo>
                    <a:pt x="986" y="867"/>
                    <a:pt x="1320" y="1033"/>
                    <a:pt x="1687" y="1200"/>
                  </a:cubicBezTo>
                  <a:cubicBezTo>
                    <a:pt x="2954" y="1834"/>
                    <a:pt x="4189" y="2501"/>
                    <a:pt x="5356" y="3202"/>
                  </a:cubicBezTo>
                  <a:cubicBezTo>
                    <a:pt x="8992" y="5370"/>
                    <a:pt x="12361" y="7972"/>
                    <a:pt x="15263" y="11041"/>
                  </a:cubicBezTo>
                  <a:cubicBezTo>
                    <a:pt x="17131" y="13042"/>
                    <a:pt x="18699" y="15310"/>
                    <a:pt x="19933" y="17812"/>
                  </a:cubicBezTo>
                  <a:cubicBezTo>
                    <a:pt x="19985" y="17915"/>
                    <a:pt x="20068" y="17957"/>
                    <a:pt x="20153" y="17957"/>
                  </a:cubicBezTo>
                  <a:cubicBezTo>
                    <a:pt x="20345" y="17957"/>
                    <a:pt x="20549" y="17743"/>
                    <a:pt x="20434" y="17512"/>
                  </a:cubicBezTo>
                  <a:cubicBezTo>
                    <a:pt x="16764" y="10007"/>
                    <a:pt x="9626" y="4503"/>
                    <a:pt x="2287" y="867"/>
                  </a:cubicBezTo>
                  <a:cubicBezTo>
                    <a:pt x="1654" y="566"/>
                    <a:pt x="1086" y="300"/>
                    <a:pt x="453" y="33"/>
                  </a:cubicBezTo>
                  <a:cubicBezTo>
                    <a:pt x="409" y="11"/>
                    <a:pt x="367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5"/>
            <p:cNvSpPr/>
            <p:nvPr/>
          </p:nvSpPr>
          <p:spPr>
            <a:xfrm>
              <a:off x="590575" y="3651400"/>
              <a:ext cx="209350" cy="86125"/>
            </a:xfrm>
            <a:custGeom>
              <a:avLst/>
              <a:gdLst/>
              <a:ahLst/>
              <a:cxnLst/>
              <a:rect l="l" t="t" r="r" b="b"/>
              <a:pathLst>
                <a:path w="8374" h="3445" extrusionOk="0">
                  <a:moveTo>
                    <a:pt x="1319" y="0"/>
                  </a:moveTo>
                  <a:cubicBezTo>
                    <a:pt x="899" y="0"/>
                    <a:pt x="459" y="41"/>
                    <a:pt x="1" y="146"/>
                  </a:cubicBezTo>
                  <a:cubicBezTo>
                    <a:pt x="535" y="914"/>
                    <a:pt x="1168" y="1414"/>
                    <a:pt x="1769" y="1814"/>
                  </a:cubicBezTo>
                  <a:cubicBezTo>
                    <a:pt x="2403" y="2248"/>
                    <a:pt x="3070" y="2581"/>
                    <a:pt x="3770" y="2815"/>
                  </a:cubicBezTo>
                  <a:cubicBezTo>
                    <a:pt x="4437" y="3082"/>
                    <a:pt x="5205" y="3282"/>
                    <a:pt x="5939" y="3382"/>
                  </a:cubicBezTo>
                  <a:cubicBezTo>
                    <a:pt x="6300" y="3413"/>
                    <a:pt x="6669" y="3445"/>
                    <a:pt x="7049" y="3445"/>
                  </a:cubicBezTo>
                  <a:cubicBezTo>
                    <a:pt x="7475" y="3445"/>
                    <a:pt x="7915" y="3405"/>
                    <a:pt x="8374" y="3282"/>
                  </a:cubicBezTo>
                  <a:cubicBezTo>
                    <a:pt x="7807" y="2581"/>
                    <a:pt x="7206" y="2081"/>
                    <a:pt x="6572" y="1614"/>
                  </a:cubicBezTo>
                  <a:cubicBezTo>
                    <a:pt x="5939" y="1214"/>
                    <a:pt x="5271" y="880"/>
                    <a:pt x="4571" y="613"/>
                  </a:cubicBezTo>
                  <a:cubicBezTo>
                    <a:pt x="3904" y="380"/>
                    <a:pt x="3170" y="146"/>
                    <a:pt x="2403" y="80"/>
                  </a:cubicBezTo>
                  <a:cubicBezTo>
                    <a:pt x="2056" y="32"/>
                    <a:pt x="1695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5"/>
            <p:cNvSpPr/>
            <p:nvPr/>
          </p:nvSpPr>
          <p:spPr>
            <a:xfrm>
              <a:off x="824925" y="3581650"/>
              <a:ext cx="57550" cy="209350"/>
            </a:xfrm>
            <a:custGeom>
              <a:avLst/>
              <a:gdLst/>
              <a:ahLst/>
              <a:cxnLst/>
              <a:rect l="l" t="t" r="r" b="b"/>
              <a:pathLst>
                <a:path w="2302" h="8374" extrusionOk="0">
                  <a:moveTo>
                    <a:pt x="200" y="1"/>
                  </a:moveTo>
                  <a:cubicBezTo>
                    <a:pt x="34" y="801"/>
                    <a:pt x="0" y="1535"/>
                    <a:pt x="34" y="2236"/>
                  </a:cubicBezTo>
                  <a:cubicBezTo>
                    <a:pt x="67" y="2970"/>
                    <a:pt x="167" y="3670"/>
                    <a:pt x="334" y="4371"/>
                  </a:cubicBezTo>
                  <a:cubicBezTo>
                    <a:pt x="501" y="5038"/>
                    <a:pt x="701" y="5738"/>
                    <a:pt x="1001" y="6405"/>
                  </a:cubicBezTo>
                  <a:cubicBezTo>
                    <a:pt x="1301" y="7073"/>
                    <a:pt x="1635" y="7740"/>
                    <a:pt x="2135" y="8374"/>
                  </a:cubicBezTo>
                  <a:cubicBezTo>
                    <a:pt x="2302" y="7606"/>
                    <a:pt x="2302" y="6872"/>
                    <a:pt x="2302" y="6139"/>
                  </a:cubicBezTo>
                  <a:cubicBezTo>
                    <a:pt x="2235" y="5405"/>
                    <a:pt x="2169" y="4704"/>
                    <a:pt x="2002" y="4004"/>
                  </a:cubicBezTo>
                  <a:cubicBezTo>
                    <a:pt x="1835" y="3337"/>
                    <a:pt x="1635" y="2603"/>
                    <a:pt x="1335" y="1969"/>
                  </a:cubicBezTo>
                  <a:cubicBezTo>
                    <a:pt x="1034" y="1302"/>
                    <a:pt x="701" y="635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5"/>
            <p:cNvSpPr/>
            <p:nvPr/>
          </p:nvSpPr>
          <p:spPr>
            <a:xfrm>
              <a:off x="683975" y="3778425"/>
              <a:ext cx="203525" cy="72200"/>
            </a:xfrm>
            <a:custGeom>
              <a:avLst/>
              <a:gdLst/>
              <a:ahLst/>
              <a:cxnLst/>
              <a:rect l="l" t="t" r="r" b="b"/>
              <a:pathLst>
                <a:path w="8141" h="2888" extrusionOk="0">
                  <a:moveTo>
                    <a:pt x="7320" y="1"/>
                  </a:moveTo>
                  <a:cubicBezTo>
                    <a:pt x="6835" y="1"/>
                    <a:pt x="6367" y="38"/>
                    <a:pt x="5872" y="102"/>
                  </a:cubicBezTo>
                  <a:cubicBezTo>
                    <a:pt x="5171" y="202"/>
                    <a:pt x="4471" y="369"/>
                    <a:pt x="3804" y="636"/>
                  </a:cubicBezTo>
                  <a:cubicBezTo>
                    <a:pt x="3137" y="869"/>
                    <a:pt x="2469" y="1170"/>
                    <a:pt x="1836" y="1503"/>
                  </a:cubicBezTo>
                  <a:cubicBezTo>
                    <a:pt x="1202" y="1870"/>
                    <a:pt x="601" y="2304"/>
                    <a:pt x="1" y="2838"/>
                  </a:cubicBezTo>
                  <a:cubicBezTo>
                    <a:pt x="280" y="2872"/>
                    <a:pt x="551" y="2887"/>
                    <a:pt x="817" y="2887"/>
                  </a:cubicBezTo>
                  <a:cubicBezTo>
                    <a:pt x="1313" y="2887"/>
                    <a:pt x="1791" y="2836"/>
                    <a:pt x="2269" y="2771"/>
                  </a:cubicBezTo>
                  <a:cubicBezTo>
                    <a:pt x="2970" y="2637"/>
                    <a:pt x="3670" y="2471"/>
                    <a:pt x="4337" y="2204"/>
                  </a:cubicBezTo>
                  <a:cubicBezTo>
                    <a:pt x="5005" y="1970"/>
                    <a:pt x="5672" y="1670"/>
                    <a:pt x="6305" y="1336"/>
                  </a:cubicBezTo>
                  <a:cubicBezTo>
                    <a:pt x="6939" y="1003"/>
                    <a:pt x="7540" y="603"/>
                    <a:pt x="8140" y="36"/>
                  </a:cubicBezTo>
                  <a:cubicBezTo>
                    <a:pt x="7857" y="12"/>
                    <a:pt x="7585" y="1"/>
                    <a:pt x="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5"/>
            <p:cNvSpPr/>
            <p:nvPr/>
          </p:nvSpPr>
          <p:spPr>
            <a:xfrm>
              <a:off x="916650" y="3645050"/>
              <a:ext cx="57575" cy="209325"/>
            </a:xfrm>
            <a:custGeom>
              <a:avLst/>
              <a:gdLst/>
              <a:ahLst/>
              <a:cxnLst/>
              <a:rect l="l" t="t" r="r" b="b"/>
              <a:pathLst>
                <a:path w="2303" h="8373" extrusionOk="0">
                  <a:moveTo>
                    <a:pt x="201" y="0"/>
                  </a:moveTo>
                  <a:cubicBezTo>
                    <a:pt x="34" y="801"/>
                    <a:pt x="1" y="1534"/>
                    <a:pt x="34" y="2268"/>
                  </a:cubicBezTo>
                  <a:cubicBezTo>
                    <a:pt x="67" y="2969"/>
                    <a:pt x="167" y="3669"/>
                    <a:pt x="334" y="4370"/>
                  </a:cubicBezTo>
                  <a:cubicBezTo>
                    <a:pt x="501" y="5037"/>
                    <a:pt x="701" y="5771"/>
                    <a:pt x="1001" y="6438"/>
                  </a:cubicBezTo>
                  <a:cubicBezTo>
                    <a:pt x="1302" y="7105"/>
                    <a:pt x="1635" y="7772"/>
                    <a:pt x="2135" y="8373"/>
                  </a:cubicBezTo>
                  <a:cubicBezTo>
                    <a:pt x="2302" y="7639"/>
                    <a:pt x="2302" y="6872"/>
                    <a:pt x="2302" y="6138"/>
                  </a:cubicBezTo>
                  <a:cubicBezTo>
                    <a:pt x="2236" y="5437"/>
                    <a:pt x="2169" y="4703"/>
                    <a:pt x="2002" y="4003"/>
                  </a:cubicBezTo>
                  <a:cubicBezTo>
                    <a:pt x="1835" y="3336"/>
                    <a:pt x="1635" y="2635"/>
                    <a:pt x="1335" y="1968"/>
                  </a:cubicBezTo>
                  <a:cubicBezTo>
                    <a:pt x="1035" y="1301"/>
                    <a:pt x="701" y="634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5"/>
            <p:cNvSpPr/>
            <p:nvPr/>
          </p:nvSpPr>
          <p:spPr>
            <a:xfrm>
              <a:off x="775725" y="3842000"/>
              <a:ext cx="203500" cy="72200"/>
            </a:xfrm>
            <a:custGeom>
              <a:avLst/>
              <a:gdLst/>
              <a:ahLst/>
              <a:cxnLst/>
              <a:rect l="l" t="t" r="r" b="b"/>
              <a:pathLst>
                <a:path w="8140" h="2888" extrusionOk="0">
                  <a:moveTo>
                    <a:pt x="7174" y="1"/>
                  </a:moveTo>
                  <a:cubicBezTo>
                    <a:pt x="6740" y="1"/>
                    <a:pt x="6317" y="36"/>
                    <a:pt x="5871" y="94"/>
                  </a:cubicBezTo>
                  <a:cubicBezTo>
                    <a:pt x="5171" y="228"/>
                    <a:pt x="4470" y="395"/>
                    <a:pt x="3803" y="628"/>
                  </a:cubicBezTo>
                  <a:cubicBezTo>
                    <a:pt x="3136" y="895"/>
                    <a:pt x="2469" y="1162"/>
                    <a:pt x="1835" y="1495"/>
                  </a:cubicBezTo>
                  <a:cubicBezTo>
                    <a:pt x="1201" y="1862"/>
                    <a:pt x="567" y="2296"/>
                    <a:pt x="0" y="2830"/>
                  </a:cubicBezTo>
                  <a:cubicBezTo>
                    <a:pt x="316" y="2869"/>
                    <a:pt x="621" y="2888"/>
                    <a:pt x="921" y="2888"/>
                  </a:cubicBezTo>
                  <a:cubicBezTo>
                    <a:pt x="1380" y="2888"/>
                    <a:pt x="1824" y="2844"/>
                    <a:pt x="2269" y="2763"/>
                  </a:cubicBezTo>
                  <a:cubicBezTo>
                    <a:pt x="2969" y="2630"/>
                    <a:pt x="3670" y="2463"/>
                    <a:pt x="4337" y="2229"/>
                  </a:cubicBezTo>
                  <a:cubicBezTo>
                    <a:pt x="5004" y="1962"/>
                    <a:pt x="5671" y="1662"/>
                    <a:pt x="6305" y="1329"/>
                  </a:cubicBezTo>
                  <a:cubicBezTo>
                    <a:pt x="6939" y="995"/>
                    <a:pt x="7539" y="595"/>
                    <a:pt x="8139" y="61"/>
                  </a:cubicBezTo>
                  <a:cubicBezTo>
                    <a:pt x="7804" y="19"/>
                    <a:pt x="7486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5"/>
            <p:cNvSpPr/>
            <p:nvPr/>
          </p:nvSpPr>
          <p:spPr>
            <a:xfrm>
              <a:off x="1002550" y="3700075"/>
              <a:ext cx="47550" cy="214350"/>
            </a:xfrm>
            <a:custGeom>
              <a:avLst/>
              <a:gdLst/>
              <a:ahLst/>
              <a:cxnLst/>
              <a:rect l="l" t="t" r="r" b="b"/>
              <a:pathLst>
                <a:path w="1902" h="8574" extrusionOk="0">
                  <a:moveTo>
                    <a:pt x="434" y="1"/>
                  </a:moveTo>
                  <a:cubicBezTo>
                    <a:pt x="167" y="768"/>
                    <a:pt x="100" y="1502"/>
                    <a:pt x="67" y="2236"/>
                  </a:cubicBezTo>
                  <a:cubicBezTo>
                    <a:pt x="0" y="2969"/>
                    <a:pt x="67" y="3670"/>
                    <a:pt x="134" y="4404"/>
                  </a:cubicBezTo>
                  <a:cubicBezTo>
                    <a:pt x="234" y="5104"/>
                    <a:pt x="334" y="5805"/>
                    <a:pt x="567" y="6505"/>
                  </a:cubicBezTo>
                  <a:cubicBezTo>
                    <a:pt x="801" y="7172"/>
                    <a:pt x="1068" y="7906"/>
                    <a:pt x="1468" y="8573"/>
                  </a:cubicBezTo>
                  <a:cubicBezTo>
                    <a:pt x="1735" y="7806"/>
                    <a:pt x="1802" y="7106"/>
                    <a:pt x="1835" y="6338"/>
                  </a:cubicBezTo>
                  <a:cubicBezTo>
                    <a:pt x="1902" y="5605"/>
                    <a:pt x="1835" y="4904"/>
                    <a:pt x="1768" y="4170"/>
                  </a:cubicBezTo>
                  <a:cubicBezTo>
                    <a:pt x="1668" y="3470"/>
                    <a:pt x="1568" y="2769"/>
                    <a:pt x="1335" y="2069"/>
                  </a:cubicBezTo>
                  <a:cubicBezTo>
                    <a:pt x="1135" y="1402"/>
                    <a:pt x="834" y="668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5"/>
            <p:cNvSpPr/>
            <p:nvPr/>
          </p:nvSpPr>
          <p:spPr>
            <a:xfrm>
              <a:off x="841600" y="3899400"/>
              <a:ext cx="209350" cy="57125"/>
            </a:xfrm>
            <a:custGeom>
              <a:avLst/>
              <a:gdLst/>
              <a:ahLst/>
              <a:cxnLst/>
              <a:rect l="l" t="t" r="r" b="b"/>
              <a:pathLst>
                <a:path w="8374" h="2285" extrusionOk="0">
                  <a:moveTo>
                    <a:pt x="6138" y="0"/>
                  </a:moveTo>
                  <a:cubicBezTo>
                    <a:pt x="5404" y="33"/>
                    <a:pt x="4704" y="133"/>
                    <a:pt x="4003" y="300"/>
                  </a:cubicBezTo>
                  <a:cubicBezTo>
                    <a:pt x="3336" y="467"/>
                    <a:pt x="2636" y="667"/>
                    <a:pt x="1969" y="967"/>
                  </a:cubicBezTo>
                  <a:cubicBezTo>
                    <a:pt x="1301" y="1234"/>
                    <a:pt x="634" y="1601"/>
                    <a:pt x="0" y="2068"/>
                  </a:cubicBezTo>
                  <a:cubicBezTo>
                    <a:pt x="581" y="2238"/>
                    <a:pt x="1127" y="2284"/>
                    <a:pt x="1651" y="2284"/>
                  </a:cubicBezTo>
                  <a:cubicBezTo>
                    <a:pt x="1849" y="2284"/>
                    <a:pt x="2043" y="2277"/>
                    <a:pt x="2235" y="2268"/>
                  </a:cubicBezTo>
                  <a:cubicBezTo>
                    <a:pt x="2969" y="2202"/>
                    <a:pt x="3670" y="2135"/>
                    <a:pt x="4370" y="1968"/>
                  </a:cubicBezTo>
                  <a:cubicBezTo>
                    <a:pt x="5037" y="1801"/>
                    <a:pt x="5738" y="1601"/>
                    <a:pt x="6405" y="1301"/>
                  </a:cubicBezTo>
                  <a:cubicBezTo>
                    <a:pt x="7072" y="1001"/>
                    <a:pt x="7739" y="667"/>
                    <a:pt x="8373" y="167"/>
                  </a:cubicBezTo>
                  <a:cubicBezTo>
                    <a:pt x="7573" y="0"/>
                    <a:pt x="6839" y="0"/>
                    <a:pt x="6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5"/>
            <p:cNvSpPr/>
            <p:nvPr/>
          </p:nvSpPr>
          <p:spPr>
            <a:xfrm>
              <a:off x="943350" y="4140400"/>
              <a:ext cx="688000" cy="414475"/>
            </a:xfrm>
            <a:custGeom>
              <a:avLst/>
              <a:gdLst/>
              <a:ahLst/>
              <a:cxnLst/>
              <a:rect l="l" t="t" r="r" b="b"/>
              <a:pathLst>
                <a:path w="27520" h="16579" extrusionOk="0">
                  <a:moveTo>
                    <a:pt x="0" y="0"/>
                  </a:moveTo>
                  <a:lnTo>
                    <a:pt x="0" y="6972"/>
                  </a:lnTo>
                  <a:cubicBezTo>
                    <a:pt x="0" y="12242"/>
                    <a:pt x="4336" y="16579"/>
                    <a:pt x="9640" y="16579"/>
                  </a:cubicBezTo>
                  <a:lnTo>
                    <a:pt x="17913" y="16579"/>
                  </a:lnTo>
                  <a:cubicBezTo>
                    <a:pt x="23183" y="16579"/>
                    <a:pt x="27520" y="12242"/>
                    <a:pt x="27520" y="6972"/>
                  </a:cubicBezTo>
                  <a:lnTo>
                    <a:pt x="275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5"/>
            <p:cNvSpPr/>
            <p:nvPr/>
          </p:nvSpPr>
          <p:spPr>
            <a:xfrm>
              <a:off x="943350" y="4228800"/>
              <a:ext cx="689675" cy="11700"/>
            </a:xfrm>
            <a:custGeom>
              <a:avLst/>
              <a:gdLst/>
              <a:ahLst/>
              <a:cxnLst/>
              <a:rect l="l" t="t" r="r" b="b"/>
              <a:pathLst>
                <a:path w="27587" h="468" extrusionOk="0">
                  <a:moveTo>
                    <a:pt x="0" y="0"/>
                  </a:moveTo>
                  <a:lnTo>
                    <a:pt x="0" y="467"/>
                  </a:lnTo>
                  <a:lnTo>
                    <a:pt x="27586" y="467"/>
                  </a:lnTo>
                  <a:lnTo>
                    <a:pt x="275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5"/>
            <p:cNvSpPr/>
            <p:nvPr/>
          </p:nvSpPr>
          <p:spPr>
            <a:xfrm>
              <a:off x="943350" y="4273825"/>
              <a:ext cx="688000" cy="68400"/>
            </a:xfrm>
            <a:custGeom>
              <a:avLst/>
              <a:gdLst/>
              <a:ahLst/>
              <a:cxnLst/>
              <a:rect l="l" t="t" r="r" b="b"/>
              <a:pathLst>
                <a:path w="27520" h="2736" extrusionOk="0">
                  <a:moveTo>
                    <a:pt x="0" y="0"/>
                  </a:moveTo>
                  <a:lnTo>
                    <a:pt x="0" y="901"/>
                  </a:lnTo>
                  <a:cubicBezTo>
                    <a:pt x="434" y="901"/>
                    <a:pt x="667" y="1201"/>
                    <a:pt x="1001" y="1668"/>
                  </a:cubicBezTo>
                  <a:cubicBezTo>
                    <a:pt x="1368" y="2135"/>
                    <a:pt x="1835" y="2736"/>
                    <a:pt x="2769" y="2736"/>
                  </a:cubicBezTo>
                  <a:cubicBezTo>
                    <a:pt x="3669" y="2736"/>
                    <a:pt x="4136" y="2169"/>
                    <a:pt x="4503" y="1668"/>
                  </a:cubicBezTo>
                  <a:cubicBezTo>
                    <a:pt x="4837" y="1168"/>
                    <a:pt x="5104" y="901"/>
                    <a:pt x="5504" y="901"/>
                  </a:cubicBezTo>
                  <a:cubicBezTo>
                    <a:pt x="5938" y="901"/>
                    <a:pt x="6171" y="1201"/>
                    <a:pt x="6505" y="1668"/>
                  </a:cubicBezTo>
                  <a:cubicBezTo>
                    <a:pt x="6872" y="2135"/>
                    <a:pt x="7339" y="2736"/>
                    <a:pt x="8273" y="2736"/>
                  </a:cubicBezTo>
                  <a:cubicBezTo>
                    <a:pt x="9173" y="2736"/>
                    <a:pt x="9640" y="2169"/>
                    <a:pt x="10007" y="1668"/>
                  </a:cubicBezTo>
                  <a:cubicBezTo>
                    <a:pt x="10341" y="1168"/>
                    <a:pt x="10608" y="901"/>
                    <a:pt x="11008" y="901"/>
                  </a:cubicBezTo>
                  <a:cubicBezTo>
                    <a:pt x="11442" y="901"/>
                    <a:pt x="11675" y="1201"/>
                    <a:pt x="12009" y="1668"/>
                  </a:cubicBezTo>
                  <a:cubicBezTo>
                    <a:pt x="12376" y="2135"/>
                    <a:pt x="12843" y="2736"/>
                    <a:pt x="13777" y="2736"/>
                  </a:cubicBezTo>
                  <a:cubicBezTo>
                    <a:pt x="14677" y="2736"/>
                    <a:pt x="15144" y="2169"/>
                    <a:pt x="15511" y="1668"/>
                  </a:cubicBezTo>
                  <a:cubicBezTo>
                    <a:pt x="15845" y="1168"/>
                    <a:pt x="16112" y="901"/>
                    <a:pt x="16512" y="901"/>
                  </a:cubicBezTo>
                  <a:cubicBezTo>
                    <a:pt x="16946" y="901"/>
                    <a:pt x="17179" y="1201"/>
                    <a:pt x="17513" y="1668"/>
                  </a:cubicBezTo>
                  <a:cubicBezTo>
                    <a:pt x="17880" y="2135"/>
                    <a:pt x="18347" y="2736"/>
                    <a:pt x="19281" y="2736"/>
                  </a:cubicBezTo>
                  <a:cubicBezTo>
                    <a:pt x="20181" y="2736"/>
                    <a:pt x="20648" y="2169"/>
                    <a:pt x="21015" y="1668"/>
                  </a:cubicBezTo>
                  <a:cubicBezTo>
                    <a:pt x="21349" y="1168"/>
                    <a:pt x="21616" y="901"/>
                    <a:pt x="22016" y="901"/>
                  </a:cubicBezTo>
                  <a:cubicBezTo>
                    <a:pt x="22449" y="901"/>
                    <a:pt x="22683" y="1201"/>
                    <a:pt x="23017" y="1668"/>
                  </a:cubicBezTo>
                  <a:cubicBezTo>
                    <a:pt x="23417" y="2135"/>
                    <a:pt x="23850" y="2736"/>
                    <a:pt x="24784" y="2736"/>
                  </a:cubicBezTo>
                  <a:cubicBezTo>
                    <a:pt x="25685" y="2736"/>
                    <a:pt x="26152" y="2135"/>
                    <a:pt x="26519" y="1668"/>
                  </a:cubicBezTo>
                  <a:cubicBezTo>
                    <a:pt x="26853" y="1168"/>
                    <a:pt x="27086" y="901"/>
                    <a:pt x="27520" y="901"/>
                  </a:cubicBezTo>
                  <a:lnTo>
                    <a:pt x="27520" y="0"/>
                  </a:lnTo>
                  <a:cubicBezTo>
                    <a:pt x="26619" y="0"/>
                    <a:pt x="26152" y="567"/>
                    <a:pt x="25785" y="1068"/>
                  </a:cubicBezTo>
                  <a:cubicBezTo>
                    <a:pt x="25452" y="1568"/>
                    <a:pt x="25218" y="1835"/>
                    <a:pt x="24784" y="1835"/>
                  </a:cubicBezTo>
                  <a:cubicBezTo>
                    <a:pt x="24351" y="1835"/>
                    <a:pt x="24117" y="1535"/>
                    <a:pt x="23784" y="1068"/>
                  </a:cubicBezTo>
                  <a:cubicBezTo>
                    <a:pt x="23383" y="634"/>
                    <a:pt x="22950" y="0"/>
                    <a:pt x="22016" y="0"/>
                  </a:cubicBezTo>
                  <a:cubicBezTo>
                    <a:pt x="21115" y="0"/>
                    <a:pt x="20648" y="567"/>
                    <a:pt x="20281" y="1068"/>
                  </a:cubicBezTo>
                  <a:cubicBezTo>
                    <a:pt x="19948" y="1568"/>
                    <a:pt x="19681" y="1835"/>
                    <a:pt x="19281" y="1835"/>
                  </a:cubicBezTo>
                  <a:cubicBezTo>
                    <a:pt x="18847" y="1835"/>
                    <a:pt x="18613" y="1535"/>
                    <a:pt x="18280" y="1068"/>
                  </a:cubicBezTo>
                  <a:cubicBezTo>
                    <a:pt x="17880" y="634"/>
                    <a:pt x="17446" y="0"/>
                    <a:pt x="16512" y="0"/>
                  </a:cubicBezTo>
                  <a:cubicBezTo>
                    <a:pt x="15611" y="0"/>
                    <a:pt x="15144" y="567"/>
                    <a:pt x="14777" y="1068"/>
                  </a:cubicBezTo>
                  <a:cubicBezTo>
                    <a:pt x="14444" y="1568"/>
                    <a:pt x="14177" y="1835"/>
                    <a:pt x="13777" y="1835"/>
                  </a:cubicBezTo>
                  <a:cubicBezTo>
                    <a:pt x="13343" y="1835"/>
                    <a:pt x="13109" y="1535"/>
                    <a:pt x="12776" y="1068"/>
                  </a:cubicBezTo>
                  <a:cubicBezTo>
                    <a:pt x="12376" y="634"/>
                    <a:pt x="11942" y="0"/>
                    <a:pt x="11008" y="0"/>
                  </a:cubicBezTo>
                  <a:cubicBezTo>
                    <a:pt x="10107" y="0"/>
                    <a:pt x="9640" y="567"/>
                    <a:pt x="9273" y="1068"/>
                  </a:cubicBezTo>
                  <a:cubicBezTo>
                    <a:pt x="8940" y="1568"/>
                    <a:pt x="8673" y="1835"/>
                    <a:pt x="8273" y="1835"/>
                  </a:cubicBezTo>
                  <a:cubicBezTo>
                    <a:pt x="7839" y="1835"/>
                    <a:pt x="7605" y="1535"/>
                    <a:pt x="7272" y="1068"/>
                  </a:cubicBezTo>
                  <a:cubicBezTo>
                    <a:pt x="6872" y="634"/>
                    <a:pt x="6438" y="0"/>
                    <a:pt x="5504" y="0"/>
                  </a:cubicBezTo>
                  <a:cubicBezTo>
                    <a:pt x="4603" y="0"/>
                    <a:pt x="4136" y="567"/>
                    <a:pt x="3769" y="1068"/>
                  </a:cubicBezTo>
                  <a:cubicBezTo>
                    <a:pt x="3436" y="1568"/>
                    <a:pt x="3169" y="1835"/>
                    <a:pt x="2769" y="1835"/>
                  </a:cubicBezTo>
                  <a:cubicBezTo>
                    <a:pt x="2335" y="1835"/>
                    <a:pt x="2102" y="1535"/>
                    <a:pt x="1768" y="1068"/>
                  </a:cubicBezTo>
                  <a:cubicBezTo>
                    <a:pt x="1368" y="634"/>
                    <a:pt x="93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5"/>
            <p:cNvSpPr/>
            <p:nvPr/>
          </p:nvSpPr>
          <p:spPr>
            <a:xfrm>
              <a:off x="1262725" y="4140400"/>
              <a:ext cx="368625" cy="414475"/>
            </a:xfrm>
            <a:custGeom>
              <a:avLst/>
              <a:gdLst/>
              <a:ahLst/>
              <a:cxnLst/>
              <a:rect l="l" t="t" r="r" b="b"/>
              <a:pathLst>
                <a:path w="14745" h="16579" extrusionOk="0">
                  <a:moveTo>
                    <a:pt x="9641" y="0"/>
                  </a:moveTo>
                  <a:lnTo>
                    <a:pt x="9641" y="6972"/>
                  </a:lnTo>
                  <a:cubicBezTo>
                    <a:pt x="9641" y="12242"/>
                    <a:pt x="5271" y="16579"/>
                    <a:pt x="1" y="16579"/>
                  </a:cubicBezTo>
                  <a:lnTo>
                    <a:pt x="5138" y="16579"/>
                  </a:lnTo>
                  <a:cubicBezTo>
                    <a:pt x="10408" y="16579"/>
                    <a:pt x="14745" y="12242"/>
                    <a:pt x="14745" y="6972"/>
                  </a:cubicBezTo>
                  <a:lnTo>
                    <a:pt x="14745" y="0"/>
                  </a:lnTo>
                  <a:close/>
                </a:path>
              </a:pathLst>
            </a:custGeom>
            <a:solidFill>
              <a:schemeClr val="accent4">
                <a:alpha val="669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921650" y="4108700"/>
              <a:ext cx="733050" cy="65075"/>
            </a:xfrm>
            <a:custGeom>
              <a:avLst/>
              <a:gdLst/>
              <a:ahLst/>
              <a:cxnLst/>
              <a:rect l="l" t="t" r="r" b="b"/>
              <a:pathLst>
                <a:path w="29322" h="2603" extrusionOk="0">
                  <a:moveTo>
                    <a:pt x="1" y="1"/>
                  </a:moveTo>
                  <a:lnTo>
                    <a:pt x="1" y="2603"/>
                  </a:lnTo>
                  <a:lnTo>
                    <a:pt x="29322" y="2603"/>
                  </a:lnTo>
                  <a:lnTo>
                    <a:pt x="29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1" name="Google Shape;2921;p35"/>
          <p:cNvSpPr/>
          <p:nvPr/>
        </p:nvSpPr>
        <p:spPr>
          <a:xfrm>
            <a:off x="7368825" y="1673275"/>
            <a:ext cx="190000" cy="268400"/>
          </a:xfrm>
          <a:custGeom>
            <a:avLst/>
            <a:gdLst/>
            <a:ahLst/>
            <a:cxnLst/>
            <a:rect l="l" t="t" r="r" b="b"/>
            <a:pathLst>
              <a:path w="7600" h="10736" extrusionOk="0">
                <a:moveTo>
                  <a:pt x="3891" y="0"/>
                </a:moveTo>
                <a:cubicBezTo>
                  <a:pt x="3860" y="122"/>
                  <a:pt x="3435" y="2219"/>
                  <a:pt x="2097" y="3891"/>
                </a:cubicBezTo>
                <a:cubicBezTo>
                  <a:pt x="699" y="5623"/>
                  <a:pt x="0" y="7964"/>
                  <a:pt x="1186" y="9879"/>
                </a:cubicBezTo>
                <a:cubicBezTo>
                  <a:pt x="1577" y="10521"/>
                  <a:pt x="2004" y="10736"/>
                  <a:pt x="2401" y="10736"/>
                </a:cubicBezTo>
                <a:cubicBezTo>
                  <a:pt x="3208" y="10736"/>
                  <a:pt x="3891" y="9848"/>
                  <a:pt x="3891" y="9848"/>
                </a:cubicBezTo>
                <a:cubicBezTo>
                  <a:pt x="3891" y="9848"/>
                  <a:pt x="4210" y="10609"/>
                  <a:pt x="4826" y="10609"/>
                </a:cubicBezTo>
                <a:cubicBezTo>
                  <a:pt x="4895" y="10609"/>
                  <a:pt x="4969" y="10599"/>
                  <a:pt x="5046" y="10578"/>
                </a:cubicBezTo>
                <a:cubicBezTo>
                  <a:pt x="5806" y="10395"/>
                  <a:pt x="7599" y="7538"/>
                  <a:pt x="6353" y="4742"/>
                </a:cubicBezTo>
                <a:cubicBezTo>
                  <a:pt x="5107" y="1915"/>
                  <a:pt x="4012" y="1307"/>
                  <a:pt x="38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2" name="Google Shape;2922;p35"/>
          <p:cNvSpPr/>
          <p:nvPr/>
        </p:nvSpPr>
        <p:spPr>
          <a:xfrm>
            <a:off x="7384025" y="1974175"/>
            <a:ext cx="171000" cy="217475"/>
          </a:xfrm>
          <a:custGeom>
            <a:avLst/>
            <a:gdLst/>
            <a:ahLst/>
            <a:cxnLst/>
            <a:rect l="l" t="t" r="r" b="b"/>
            <a:pathLst>
              <a:path w="6840" h="8699" extrusionOk="0">
                <a:moveTo>
                  <a:pt x="1094" y="1"/>
                </a:moveTo>
                <a:cubicBezTo>
                  <a:pt x="1094" y="1"/>
                  <a:pt x="0" y="5806"/>
                  <a:pt x="2614" y="7995"/>
                </a:cubicBezTo>
                <a:cubicBezTo>
                  <a:pt x="3221" y="8503"/>
                  <a:pt x="3774" y="8698"/>
                  <a:pt x="4266" y="8698"/>
                </a:cubicBezTo>
                <a:cubicBezTo>
                  <a:pt x="5890" y="8698"/>
                  <a:pt x="6839" y="6566"/>
                  <a:pt x="6839" y="6566"/>
                </a:cubicBezTo>
                <a:cubicBezTo>
                  <a:pt x="2553" y="3436"/>
                  <a:pt x="1094" y="1"/>
                  <a:pt x="1094" y="1"/>
                </a:cubicBezTo>
                <a:close/>
              </a:path>
            </a:pathLst>
          </a:custGeom>
          <a:solidFill>
            <a:srgbClr val="859B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3" name="Google Shape;2923;p35"/>
          <p:cNvGrpSpPr/>
          <p:nvPr/>
        </p:nvGrpSpPr>
        <p:grpSpPr>
          <a:xfrm>
            <a:off x="7384025" y="0"/>
            <a:ext cx="1563875" cy="2241000"/>
            <a:chOff x="3487425" y="480550"/>
            <a:chExt cx="1563875" cy="2241000"/>
          </a:xfrm>
        </p:grpSpPr>
        <p:sp>
          <p:nvSpPr>
            <p:cNvPr id="2924" name="Google Shape;2924;p35"/>
            <p:cNvSpPr/>
            <p:nvPr/>
          </p:nvSpPr>
          <p:spPr>
            <a:xfrm>
              <a:off x="4007175" y="1349850"/>
              <a:ext cx="608700" cy="399725"/>
            </a:xfrm>
            <a:custGeom>
              <a:avLst/>
              <a:gdLst/>
              <a:ahLst/>
              <a:cxnLst/>
              <a:rect l="l" t="t" r="r" b="b"/>
              <a:pathLst>
                <a:path w="24348" h="15989" extrusionOk="0">
                  <a:moveTo>
                    <a:pt x="1" y="1"/>
                  </a:moveTo>
                  <a:cubicBezTo>
                    <a:pt x="1" y="305"/>
                    <a:pt x="1" y="578"/>
                    <a:pt x="31" y="852"/>
                  </a:cubicBezTo>
                  <a:cubicBezTo>
                    <a:pt x="31" y="943"/>
                    <a:pt x="31" y="1004"/>
                    <a:pt x="31" y="1065"/>
                  </a:cubicBezTo>
                  <a:cubicBezTo>
                    <a:pt x="31" y="1095"/>
                    <a:pt x="31" y="1156"/>
                    <a:pt x="31" y="1186"/>
                  </a:cubicBezTo>
                  <a:cubicBezTo>
                    <a:pt x="31" y="1399"/>
                    <a:pt x="61" y="1612"/>
                    <a:pt x="61" y="1824"/>
                  </a:cubicBezTo>
                  <a:cubicBezTo>
                    <a:pt x="61" y="1855"/>
                    <a:pt x="92" y="1916"/>
                    <a:pt x="92" y="1946"/>
                  </a:cubicBezTo>
                  <a:cubicBezTo>
                    <a:pt x="92" y="2007"/>
                    <a:pt x="92" y="2068"/>
                    <a:pt x="92" y="2128"/>
                  </a:cubicBezTo>
                  <a:cubicBezTo>
                    <a:pt x="122" y="2341"/>
                    <a:pt x="153" y="2554"/>
                    <a:pt x="153" y="2767"/>
                  </a:cubicBezTo>
                  <a:cubicBezTo>
                    <a:pt x="183" y="2858"/>
                    <a:pt x="183" y="2979"/>
                    <a:pt x="213" y="3101"/>
                  </a:cubicBezTo>
                  <a:cubicBezTo>
                    <a:pt x="244" y="3283"/>
                    <a:pt x="274" y="3496"/>
                    <a:pt x="305" y="3709"/>
                  </a:cubicBezTo>
                  <a:cubicBezTo>
                    <a:pt x="335" y="3831"/>
                    <a:pt x="335" y="3922"/>
                    <a:pt x="365" y="4043"/>
                  </a:cubicBezTo>
                  <a:cubicBezTo>
                    <a:pt x="396" y="4226"/>
                    <a:pt x="426" y="4408"/>
                    <a:pt x="487" y="4590"/>
                  </a:cubicBezTo>
                  <a:cubicBezTo>
                    <a:pt x="487" y="4621"/>
                    <a:pt x="487" y="4651"/>
                    <a:pt x="487" y="4682"/>
                  </a:cubicBezTo>
                  <a:cubicBezTo>
                    <a:pt x="517" y="4773"/>
                    <a:pt x="548" y="4894"/>
                    <a:pt x="548" y="4986"/>
                  </a:cubicBezTo>
                  <a:cubicBezTo>
                    <a:pt x="609" y="5198"/>
                    <a:pt x="669" y="5411"/>
                    <a:pt x="700" y="5624"/>
                  </a:cubicBezTo>
                  <a:cubicBezTo>
                    <a:pt x="730" y="5715"/>
                    <a:pt x="761" y="5837"/>
                    <a:pt x="791" y="5958"/>
                  </a:cubicBezTo>
                  <a:cubicBezTo>
                    <a:pt x="852" y="6080"/>
                    <a:pt x="882" y="6201"/>
                    <a:pt x="913" y="6323"/>
                  </a:cubicBezTo>
                  <a:cubicBezTo>
                    <a:pt x="943" y="6414"/>
                    <a:pt x="973" y="6505"/>
                    <a:pt x="1004" y="6566"/>
                  </a:cubicBezTo>
                  <a:cubicBezTo>
                    <a:pt x="1034" y="6688"/>
                    <a:pt x="1065" y="6779"/>
                    <a:pt x="1095" y="6900"/>
                  </a:cubicBezTo>
                  <a:cubicBezTo>
                    <a:pt x="1125" y="7022"/>
                    <a:pt x="1186" y="7113"/>
                    <a:pt x="1217" y="7235"/>
                  </a:cubicBezTo>
                  <a:cubicBezTo>
                    <a:pt x="1247" y="7326"/>
                    <a:pt x="1277" y="7417"/>
                    <a:pt x="1308" y="7539"/>
                  </a:cubicBezTo>
                  <a:cubicBezTo>
                    <a:pt x="1368" y="7630"/>
                    <a:pt x="1399" y="7752"/>
                    <a:pt x="1429" y="7843"/>
                  </a:cubicBezTo>
                  <a:cubicBezTo>
                    <a:pt x="1520" y="8056"/>
                    <a:pt x="1612" y="8268"/>
                    <a:pt x="1703" y="8481"/>
                  </a:cubicBezTo>
                  <a:cubicBezTo>
                    <a:pt x="1733" y="8572"/>
                    <a:pt x="1794" y="8694"/>
                    <a:pt x="1855" y="8785"/>
                  </a:cubicBezTo>
                  <a:cubicBezTo>
                    <a:pt x="1885" y="8846"/>
                    <a:pt x="1885" y="8907"/>
                    <a:pt x="1916" y="8967"/>
                  </a:cubicBezTo>
                  <a:cubicBezTo>
                    <a:pt x="2007" y="9119"/>
                    <a:pt x="2068" y="9271"/>
                    <a:pt x="2128" y="9423"/>
                  </a:cubicBezTo>
                  <a:cubicBezTo>
                    <a:pt x="2189" y="9545"/>
                    <a:pt x="2250" y="9636"/>
                    <a:pt x="2311" y="9758"/>
                  </a:cubicBezTo>
                  <a:lnTo>
                    <a:pt x="2311" y="9788"/>
                  </a:lnTo>
                  <a:cubicBezTo>
                    <a:pt x="2341" y="9818"/>
                    <a:pt x="2341" y="9818"/>
                    <a:pt x="2372" y="9849"/>
                  </a:cubicBezTo>
                  <a:cubicBezTo>
                    <a:pt x="2463" y="10031"/>
                    <a:pt x="2554" y="10214"/>
                    <a:pt x="2645" y="10396"/>
                  </a:cubicBezTo>
                  <a:cubicBezTo>
                    <a:pt x="2706" y="10487"/>
                    <a:pt x="2767" y="10609"/>
                    <a:pt x="2827" y="10700"/>
                  </a:cubicBezTo>
                  <a:cubicBezTo>
                    <a:pt x="2949" y="10913"/>
                    <a:pt x="3071" y="11125"/>
                    <a:pt x="3223" y="11338"/>
                  </a:cubicBezTo>
                  <a:cubicBezTo>
                    <a:pt x="3283" y="11429"/>
                    <a:pt x="3344" y="11521"/>
                    <a:pt x="3375" y="11612"/>
                  </a:cubicBezTo>
                  <a:cubicBezTo>
                    <a:pt x="3405" y="11612"/>
                    <a:pt x="3405" y="11642"/>
                    <a:pt x="3405" y="11642"/>
                  </a:cubicBezTo>
                  <a:cubicBezTo>
                    <a:pt x="3557" y="11885"/>
                    <a:pt x="3709" y="12098"/>
                    <a:pt x="3861" y="12280"/>
                  </a:cubicBezTo>
                  <a:cubicBezTo>
                    <a:pt x="3891" y="12341"/>
                    <a:pt x="3952" y="12432"/>
                    <a:pt x="4013" y="12493"/>
                  </a:cubicBezTo>
                  <a:cubicBezTo>
                    <a:pt x="4043" y="12524"/>
                    <a:pt x="4074" y="12584"/>
                    <a:pt x="4104" y="12615"/>
                  </a:cubicBezTo>
                  <a:cubicBezTo>
                    <a:pt x="4256" y="12828"/>
                    <a:pt x="4408" y="13040"/>
                    <a:pt x="4590" y="13253"/>
                  </a:cubicBezTo>
                  <a:cubicBezTo>
                    <a:pt x="4682" y="13344"/>
                    <a:pt x="4773" y="13466"/>
                    <a:pt x="4834" y="13557"/>
                  </a:cubicBezTo>
                  <a:cubicBezTo>
                    <a:pt x="5016" y="13770"/>
                    <a:pt x="5198" y="13952"/>
                    <a:pt x="5350" y="14135"/>
                  </a:cubicBezTo>
                  <a:cubicBezTo>
                    <a:pt x="5381" y="14165"/>
                    <a:pt x="5381" y="14165"/>
                    <a:pt x="5411" y="14195"/>
                  </a:cubicBezTo>
                  <a:cubicBezTo>
                    <a:pt x="5411" y="14195"/>
                    <a:pt x="5442" y="14226"/>
                    <a:pt x="5442" y="14226"/>
                  </a:cubicBezTo>
                  <a:cubicBezTo>
                    <a:pt x="5533" y="14347"/>
                    <a:pt x="5624" y="14439"/>
                    <a:pt x="5715" y="14499"/>
                  </a:cubicBezTo>
                  <a:cubicBezTo>
                    <a:pt x="5928" y="14743"/>
                    <a:pt x="6171" y="14955"/>
                    <a:pt x="6353" y="15138"/>
                  </a:cubicBezTo>
                  <a:cubicBezTo>
                    <a:pt x="6505" y="15259"/>
                    <a:pt x="6597" y="15381"/>
                    <a:pt x="6718" y="15472"/>
                  </a:cubicBezTo>
                  <a:cubicBezTo>
                    <a:pt x="7113" y="15806"/>
                    <a:pt x="7356" y="15989"/>
                    <a:pt x="7356" y="15989"/>
                  </a:cubicBezTo>
                  <a:lnTo>
                    <a:pt x="16992" y="15989"/>
                  </a:lnTo>
                  <a:cubicBezTo>
                    <a:pt x="16992" y="15989"/>
                    <a:pt x="17235" y="15806"/>
                    <a:pt x="17630" y="15472"/>
                  </a:cubicBezTo>
                  <a:cubicBezTo>
                    <a:pt x="17721" y="15381"/>
                    <a:pt x="17843" y="15259"/>
                    <a:pt x="17995" y="15138"/>
                  </a:cubicBezTo>
                  <a:cubicBezTo>
                    <a:pt x="18177" y="14955"/>
                    <a:pt x="18390" y="14743"/>
                    <a:pt x="18633" y="14499"/>
                  </a:cubicBezTo>
                  <a:cubicBezTo>
                    <a:pt x="18724" y="14439"/>
                    <a:pt x="18785" y="14347"/>
                    <a:pt x="18907" y="14226"/>
                  </a:cubicBezTo>
                  <a:cubicBezTo>
                    <a:pt x="18907" y="14226"/>
                    <a:pt x="18937" y="14195"/>
                    <a:pt x="18937" y="14195"/>
                  </a:cubicBezTo>
                  <a:cubicBezTo>
                    <a:pt x="19120" y="13983"/>
                    <a:pt x="19302" y="13800"/>
                    <a:pt x="19515" y="13557"/>
                  </a:cubicBezTo>
                  <a:cubicBezTo>
                    <a:pt x="19576" y="13466"/>
                    <a:pt x="19667" y="13344"/>
                    <a:pt x="19758" y="13253"/>
                  </a:cubicBezTo>
                  <a:cubicBezTo>
                    <a:pt x="19940" y="13040"/>
                    <a:pt x="20092" y="12828"/>
                    <a:pt x="20244" y="12615"/>
                  </a:cubicBezTo>
                  <a:cubicBezTo>
                    <a:pt x="20275" y="12584"/>
                    <a:pt x="20305" y="12524"/>
                    <a:pt x="20335" y="12493"/>
                  </a:cubicBezTo>
                  <a:cubicBezTo>
                    <a:pt x="20396" y="12432"/>
                    <a:pt x="20427" y="12341"/>
                    <a:pt x="20487" y="12280"/>
                  </a:cubicBezTo>
                  <a:cubicBezTo>
                    <a:pt x="20639" y="12098"/>
                    <a:pt x="20791" y="11885"/>
                    <a:pt x="20943" y="11642"/>
                  </a:cubicBezTo>
                  <a:cubicBezTo>
                    <a:pt x="20943" y="11642"/>
                    <a:pt x="20943" y="11612"/>
                    <a:pt x="20974" y="11612"/>
                  </a:cubicBezTo>
                  <a:cubicBezTo>
                    <a:pt x="21004" y="11521"/>
                    <a:pt x="21065" y="11429"/>
                    <a:pt x="21126" y="11338"/>
                  </a:cubicBezTo>
                  <a:cubicBezTo>
                    <a:pt x="21278" y="11125"/>
                    <a:pt x="21399" y="10913"/>
                    <a:pt x="21521" y="10700"/>
                  </a:cubicBezTo>
                  <a:cubicBezTo>
                    <a:pt x="21582" y="10609"/>
                    <a:pt x="21642" y="10487"/>
                    <a:pt x="21703" y="10396"/>
                  </a:cubicBezTo>
                  <a:cubicBezTo>
                    <a:pt x="21794" y="10214"/>
                    <a:pt x="21886" y="10031"/>
                    <a:pt x="21977" y="9849"/>
                  </a:cubicBezTo>
                  <a:cubicBezTo>
                    <a:pt x="22007" y="9818"/>
                    <a:pt x="22038" y="9788"/>
                    <a:pt x="22038" y="9758"/>
                  </a:cubicBezTo>
                  <a:cubicBezTo>
                    <a:pt x="22098" y="9636"/>
                    <a:pt x="22159" y="9545"/>
                    <a:pt x="22220" y="9423"/>
                  </a:cubicBezTo>
                  <a:cubicBezTo>
                    <a:pt x="22281" y="9271"/>
                    <a:pt x="22342" y="9119"/>
                    <a:pt x="22433" y="8967"/>
                  </a:cubicBezTo>
                  <a:cubicBezTo>
                    <a:pt x="22433" y="8907"/>
                    <a:pt x="22463" y="8846"/>
                    <a:pt x="22494" y="8785"/>
                  </a:cubicBezTo>
                  <a:cubicBezTo>
                    <a:pt x="22554" y="8694"/>
                    <a:pt x="22585" y="8572"/>
                    <a:pt x="22645" y="8481"/>
                  </a:cubicBezTo>
                  <a:cubicBezTo>
                    <a:pt x="22737" y="8268"/>
                    <a:pt x="22828" y="8056"/>
                    <a:pt x="22889" y="7843"/>
                  </a:cubicBezTo>
                  <a:cubicBezTo>
                    <a:pt x="22949" y="7752"/>
                    <a:pt x="22980" y="7630"/>
                    <a:pt x="23010" y="7539"/>
                  </a:cubicBezTo>
                  <a:cubicBezTo>
                    <a:pt x="23071" y="7417"/>
                    <a:pt x="23101" y="7326"/>
                    <a:pt x="23132" y="7235"/>
                  </a:cubicBezTo>
                  <a:cubicBezTo>
                    <a:pt x="23162" y="7113"/>
                    <a:pt x="23223" y="7022"/>
                    <a:pt x="23253" y="6900"/>
                  </a:cubicBezTo>
                  <a:cubicBezTo>
                    <a:pt x="23284" y="6779"/>
                    <a:pt x="23314" y="6688"/>
                    <a:pt x="23345" y="6566"/>
                  </a:cubicBezTo>
                  <a:cubicBezTo>
                    <a:pt x="23375" y="6505"/>
                    <a:pt x="23405" y="6414"/>
                    <a:pt x="23436" y="6323"/>
                  </a:cubicBezTo>
                  <a:cubicBezTo>
                    <a:pt x="23466" y="6201"/>
                    <a:pt x="23497" y="6080"/>
                    <a:pt x="23557" y="5958"/>
                  </a:cubicBezTo>
                  <a:cubicBezTo>
                    <a:pt x="23588" y="5837"/>
                    <a:pt x="23588" y="5715"/>
                    <a:pt x="23618" y="5624"/>
                  </a:cubicBezTo>
                  <a:cubicBezTo>
                    <a:pt x="23679" y="5411"/>
                    <a:pt x="23740" y="5198"/>
                    <a:pt x="23801" y="4986"/>
                  </a:cubicBezTo>
                  <a:cubicBezTo>
                    <a:pt x="23801" y="4894"/>
                    <a:pt x="23831" y="4773"/>
                    <a:pt x="23861" y="4682"/>
                  </a:cubicBezTo>
                  <a:cubicBezTo>
                    <a:pt x="23861" y="4651"/>
                    <a:pt x="23861" y="4621"/>
                    <a:pt x="23861" y="4590"/>
                  </a:cubicBezTo>
                  <a:cubicBezTo>
                    <a:pt x="23922" y="4408"/>
                    <a:pt x="23953" y="4226"/>
                    <a:pt x="23983" y="4043"/>
                  </a:cubicBezTo>
                  <a:cubicBezTo>
                    <a:pt x="24013" y="3922"/>
                    <a:pt x="24013" y="3831"/>
                    <a:pt x="24044" y="3709"/>
                  </a:cubicBezTo>
                  <a:cubicBezTo>
                    <a:pt x="24074" y="3496"/>
                    <a:pt x="24104" y="3283"/>
                    <a:pt x="24135" y="3101"/>
                  </a:cubicBezTo>
                  <a:cubicBezTo>
                    <a:pt x="24165" y="2979"/>
                    <a:pt x="24165" y="2858"/>
                    <a:pt x="24165" y="2767"/>
                  </a:cubicBezTo>
                  <a:cubicBezTo>
                    <a:pt x="24196" y="2554"/>
                    <a:pt x="24226" y="2341"/>
                    <a:pt x="24256" y="2128"/>
                  </a:cubicBezTo>
                  <a:cubicBezTo>
                    <a:pt x="24256" y="2068"/>
                    <a:pt x="24256" y="2007"/>
                    <a:pt x="24256" y="1946"/>
                  </a:cubicBezTo>
                  <a:cubicBezTo>
                    <a:pt x="24256" y="1916"/>
                    <a:pt x="24256" y="1855"/>
                    <a:pt x="24287" y="1824"/>
                  </a:cubicBezTo>
                  <a:cubicBezTo>
                    <a:pt x="24287" y="1612"/>
                    <a:pt x="24317" y="1399"/>
                    <a:pt x="24317" y="1186"/>
                  </a:cubicBezTo>
                  <a:cubicBezTo>
                    <a:pt x="24317" y="1156"/>
                    <a:pt x="24317" y="1095"/>
                    <a:pt x="24317" y="1065"/>
                  </a:cubicBezTo>
                  <a:cubicBezTo>
                    <a:pt x="24317" y="1004"/>
                    <a:pt x="24317" y="943"/>
                    <a:pt x="24317" y="852"/>
                  </a:cubicBezTo>
                  <a:cubicBezTo>
                    <a:pt x="24348" y="578"/>
                    <a:pt x="24348" y="305"/>
                    <a:pt x="24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4064925" y="1395450"/>
              <a:ext cx="549425" cy="354125"/>
            </a:xfrm>
            <a:custGeom>
              <a:avLst/>
              <a:gdLst/>
              <a:ahLst/>
              <a:cxnLst/>
              <a:rect l="l" t="t" r="r" b="b"/>
              <a:pathLst>
                <a:path w="21977" h="14165" extrusionOk="0">
                  <a:moveTo>
                    <a:pt x="21977" y="0"/>
                  </a:moveTo>
                  <a:cubicBezTo>
                    <a:pt x="21965" y="13"/>
                    <a:pt x="21957" y="30"/>
                    <a:pt x="21953" y="48"/>
                  </a:cubicBezTo>
                  <a:lnTo>
                    <a:pt x="21953" y="48"/>
                  </a:lnTo>
                  <a:cubicBezTo>
                    <a:pt x="21969" y="17"/>
                    <a:pt x="21977" y="0"/>
                    <a:pt x="21977" y="0"/>
                  </a:cubicBezTo>
                  <a:close/>
                  <a:moveTo>
                    <a:pt x="21953" y="48"/>
                  </a:moveTo>
                  <a:cubicBezTo>
                    <a:pt x="21610" y="707"/>
                    <a:pt x="17470" y="8008"/>
                    <a:pt x="2094" y="8008"/>
                  </a:cubicBezTo>
                  <a:cubicBezTo>
                    <a:pt x="1418" y="8008"/>
                    <a:pt x="720" y="7993"/>
                    <a:pt x="1" y="7964"/>
                  </a:cubicBezTo>
                  <a:lnTo>
                    <a:pt x="1" y="7964"/>
                  </a:lnTo>
                  <a:cubicBezTo>
                    <a:pt x="31" y="7994"/>
                    <a:pt x="31" y="7994"/>
                    <a:pt x="62" y="8025"/>
                  </a:cubicBezTo>
                  <a:cubicBezTo>
                    <a:pt x="153" y="8207"/>
                    <a:pt x="244" y="8390"/>
                    <a:pt x="335" y="8572"/>
                  </a:cubicBezTo>
                  <a:cubicBezTo>
                    <a:pt x="396" y="8663"/>
                    <a:pt x="457" y="8785"/>
                    <a:pt x="517" y="8876"/>
                  </a:cubicBezTo>
                  <a:cubicBezTo>
                    <a:pt x="639" y="9089"/>
                    <a:pt x="761" y="9301"/>
                    <a:pt x="913" y="9514"/>
                  </a:cubicBezTo>
                  <a:cubicBezTo>
                    <a:pt x="973" y="9605"/>
                    <a:pt x="1034" y="9697"/>
                    <a:pt x="1065" y="9788"/>
                  </a:cubicBezTo>
                  <a:cubicBezTo>
                    <a:pt x="1095" y="9788"/>
                    <a:pt x="1095" y="9818"/>
                    <a:pt x="1095" y="9818"/>
                  </a:cubicBezTo>
                  <a:cubicBezTo>
                    <a:pt x="1247" y="10061"/>
                    <a:pt x="1399" y="10274"/>
                    <a:pt x="1551" y="10456"/>
                  </a:cubicBezTo>
                  <a:cubicBezTo>
                    <a:pt x="1581" y="10517"/>
                    <a:pt x="1642" y="10608"/>
                    <a:pt x="1703" y="10669"/>
                  </a:cubicBezTo>
                  <a:cubicBezTo>
                    <a:pt x="1733" y="10700"/>
                    <a:pt x="1764" y="10760"/>
                    <a:pt x="1794" y="10791"/>
                  </a:cubicBezTo>
                  <a:cubicBezTo>
                    <a:pt x="1946" y="11004"/>
                    <a:pt x="2098" y="11216"/>
                    <a:pt x="2280" y="11429"/>
                  </a:cubicBezTo>
                  <a:cubicBezTo>
                    <a:pt x="2372" y="11520"/>
                    <a:pt x="2463" y="11642"/>
                    <a:pt x="2524" y="11733"/>
                  </a:cubicBezTo>
                  <a:cubicBezTo>
                    <a:pt x="2706" y="11946"/>
                    <a:pt x="2888" y="12128"/>
                    <a:pt x="3040" y="12311"/>
                  </a:cubicBezTo>
                  <a:cubicBezTo>
                    <a:pt x="3071" y="12341"/>
                    <a:pt x="3071" y="12341"/>
                    <a:pt x="3101" y="12371"/>
                  </a:cubicBezTo>
                  <a:cubicBezTo>
                    <a:pt x="3101" y="12371"/>
                    <a:pt x="3132" y="12402"/>
                    <a:pt x="3132" y="12402"/>
                  </a:cubicBezTo>
                  <a:cubicBezTo>
                    <a:pt x="3223" y="12523"/>
                    <a:pt x="3314" y="12615"/>
                    <a:pt x="3405" y="12675"/>
                  </a:cubicBezTo>
                  <a:cubicBezTo>
                    <a:pt x="3618" y="12919"/>
                    <a:pt x="3861" y="13131"/>
                    <a:pt x="4043" y="13314"/>
                  </a:cubicBezTo>
                  <a:cubicBezTo>
                    <a:pt x="4195" y="13435"/>
                    <a:pt x="4287" y="13557"/>
                    <a:pt x="4408" y="13648"/>
                  </a:cubicBezTo>
                  <a:cubicBezTo>
                    <a:pt x="4803" y="13982"/>
                    <a:pt x="5046" y="14165"/>
                    <a:pt x="5046" y="14165"/>
                  </a:cubicBezTo>
                  <a:lnTo>
                    <a:pt x="14682" y="14165"/>
                  </a:lnTo>
                  <a:cubicBezTo>
                    <a:pt x="14682" y="14165"/>
                    <a:pt x="14925" y="13982"/>
                    <a:pt x="15320" y="13648"/>
                  </a:cubicBezTo>
                  <a:cubicBezTo>
                    <a:pt x="15411" y="13557"/>
                    <a:pt x="15533" y="13435"/>
                    <a:pt x="15685" y="13314"/>
                  </a:cubicBezTo>
                  <a:cubicBezTo>
                    <a:pt x="15867" y="13131"/>
                    <a:pt x="16080" y="12919"/>
                    <a:pt x="16323" y="12675"/>
                  </a:cubicBezTo>
                  <a:cubicBezTo>
                    <a:pt x="16414" y="12615"/>
                    <a:pt x="16475" y="12523"/>
                    <a:pt x="16597" y="12402"/>
                  </a:cubicBezTo>
                  <a:cubicBezTo>
                    <a:pt x="16597" y="12402"/>
                    <a:pt x="16627" y="12371"/>
                    <a:pt x="16627" y="12371"/>
                  </a:cubicBezTo>
                  <a:cubicBezTo>
                    <a:pt x="16810" y="12159"/>
                    <a:pt x="16992" y="11976"/>
                    <a:pt x="17205" y="11733"/>
                  </a:cubicBezTo>
                  <a:cubicBezTo>
                    <a:pt x="17266" y="11642"/>
                    <a:pt x="17357" y="11520"/>
                    <a:pt x="17448" y="11429"/>
                  </a:cubicBezTo>
                  <a:cubicBezTo>
                    <a:pt x="17630" y="11216"/>
                    <a:pt x="17782" y="11004"/>
                    <a:pt x="17934" y="10791"/>
                  </a:cubicBezTo>
                  <a:cubicBezTo>
                    <a:pt x="17965" y="10760"/>
                    <a:pt x="17995" y="10700"/>
                    <a:pt x="18025" y="10669"/>
                  </a:cubicBezTo>
                  <a:cubicBezTo>
                    <a:pt x="18086" y="10608"/>
                    <a:pt x="18117" y="10517"/>
                    <a:pt x="18177" y="10456"/>
                  </a:cubicBezTo>
                  <a:cubicBezTo>
                    <a:pt x="18329" y="10274"/>
                    <a:pt x="18481" y="10061"/>
                    <a:pt x="18633" y="9818"/>
                  </a:cubicBezTo>
                  <a:cubicBezTo>
                    <a:pt x="18633" y="9818"/>
                    <a:pt x="18633" y="9788"/>
                    <a:pt x="18664" y="9788"/>
                  </a:cubicBezTo>
                  <a:cubicBezTo>
                    <a:pt x="18694" y="9697"/>
                    <a:pt x="18755" y="9605"/>
                    <a:pt x="18816" y="9514"/>
                  </a:cubicBezTo>
                  <a:cubicBezTo>
                    <a:pt x="18968" y="9301"/>
                    <a:pt x="19089" y="9089"/>
                    <a:pt x="19211" y="8876"/>
                  </a:cubicBezTo>
                  <a:cubicBezTo>
                    <a:pt x="19272" y="8785"/>
                    <a:pt x="19332" y="8663"/>
                    <a:pt x="19393" y="8572"/>
                  </a:cubicBezTo>
                  <a:cubicBezTo>
                    <a:pt x="19484" y="8390"/>
                    <a:pt x="19576" y="8207"/>
                    <a:pt x="19667" y="8025"/>
                  </a:cubicBezTo>
                  <a:cubicBezTo>
                    <a:pt x="19697" y="7994"/>
                    <a:pt x="19728" y="7964"/>
                    <a:pt x="19728" y="7934"/>
                  </a:cubicBezTo>
                  <a:cubicBezTo>
                    <a:pt x="19788" y="7812"/>
                    <a:pt x="19849" y="7721"/>
                    <a:pt x="19910" y="7599"/>
                  </a:cubicBezTo>
                  <a:cubicBezTo>
                    <a:pt x="19971" y="7447"/>
                    <a:pt x="20032" y="7295"/>
                    <a:pt x="20123" y="7143"/>
                  </a:cubicBezTo>
                  <a:cubicBezTo>
                    <a:pt x="20123" y="7083"/>
                    <a:pt x="20153" y="7022"/>
                    <a:pt x="20184" y="6961"/>
                  </a:cubicBezTo>
                  <a:cubicBezTo>
                    <a:pt x="20244" y="6870"/>
                    <a:pt x="20275" y="6748"/>
                    <a:pt x="20335" y="6657"/>
                  </a:cubicBezTo>
                  <a:cubicBezTo>
                    <a:pt x="20427" y="6444"/>
                    <a:pt x="20518" y="6232"/>
                    <a:pt x="20579" y="6019"/>
                  </a:cubicBezTo>
                  <a:cubicBezTo>
                    <a:pt x="20639" y="5928"/>
                    <a:pt x="20670" y="5806"/>
                    <a:pt x="20700" y="5715"/>
                  </a:cubicBezTo>
                  <a:cubicBezTo>
                    <a:pt x="20761" y="5593"/>
                    <a:pt x="20791" y="5502"/>
                    <a:pt x="20822" y="5411"/>
                  </a:cubicBezTo>
                  <a:cubicBezTo>
                    <a:pt x="20852" y="5289"/>
                    <a:pt x="20913" y="5198"/>
                    <a:pt x="20943" y="5076"/>
                  </a:cubicBezTo>
                  <a:cubicBezTo>
                    <a:pt x="20974" y="4955"/>
                    <a:pt x="21004" y="4864"/>
                    <a:pt x="21035" y="4742"/>
                  </a:cubicBezTo>
                  <a:cubicBezTo>
                    <a:pt x="21065" y="4681"/>
                    <a:pt x="21095" y="4590"/>
                    <a:pt x="21126" y="4499"/>
                  </a:cubicBezTo>
                  <a:cubicBezTo>
                    <a:pt x="21156" y="4377"/>
                    <a:pt x="21187" y="4256"/>
                    <a:pt x="21247" y="4134"/>
                  </a:cubicBezTo>
                  <a:cubicBezTo>
                    <a:pt x="21278" y="4013"/>
                    <a:pt x="21278" y="3891"/>
                    <a:pt x="21308" y="3800"/>
                  </a:cubicBezTo>
                  <a:cubicBezTo>
                    <a:pt x="21369" y="3587"/>
                    <a:pt x="21430" y="3374"/>
                    <a:pt x="21491" y="3162"/>
                  </a:cubicBezTo>
                  <a:cubicBezTo>
                    <a:pt x="21491" y="3070"/>
                    <a:pt x="21521" y="2949"/>
                    <a:pt x="21551" y="2858"/>
                  </a:cubicBezTo>
                  <a:cubicBezTo>
                    <a:pt x="21551" y="2827"/>
                    <a:pt x="21551" y="2797"/>
                    <a:pt x="21551" y="2766"/>
                  </a:cubicBezTo>
                  <a:cubicBezTo>
                    <a:pt x="21612" y="2584"/>
                    <a:pt x="21643" y="2402"/>
                    <a:pt x="21673" y="2219"/>
                  </a:cubicBezTo>
                  <a:cubicBezTo>
                    <a:pt x="21703" y="2098"/>
                    <a:pt x="21703" y="2007"/>
                    <a:pt x="21734" y="1885"/>
                  </a:cubicBezTo>
                  <a:cubicBezTo>
                    <a:pt x="21764" y="1672"/>
                    <a:pt x="21794" y="1459"/>
                    <a:pt x="21825" y="1277"/>
                  </a:cubicBezTo>
                  <a:cubicBezTo>
                    <a:pt x="21855" y="1155"/>
                    <a:pt x="21855" y="1034"/>
                    <a:pt x="21855" y="943"/>
                  </a:cubicBezTo>
                  <a:cubicBezTo>
                    <a:pt x="21886" y="730"/>
                    <a:pt x="21916" y="517"/>
                    <a:pt x="21946" y="304"/>
                  </a:cubicBezTo>
                  <a:cubicBezTo>
                    <a:pt x="21946" y="244"/>
                    <a:pt x="21946" y="183"/>
                    <a:pt x="21946" y="122"/>
                  </a:cubicBezTo>
                  <a:cubicBezTo>
                    <a:pt x="21946" y="104"/>
                    <a:pt x="21946" y="75"/>
                    <a:pt x="21953" y="48"/>
                  </a:cubicBezTo>
                  <a:close/>
                </a:path>
              </a:pathLst>
            </a:custGeom>
            <a:solidFill>
              <a:schemeClr val="accent4">
                <a:alpha val="669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3988950" y="1328575"/>
              <a:ext cx="645175" cy="34225"/>
            </a:xfrm>
            <a:custGeom>
              <a:avLst/>
              <a:gdLst/>
              <a:ahLst/>
              <a:cxnLst/>
              <a:rect l="l" t="t" r="r" b="b"/>
              <a:pathLst>
                <a:path w="25807" h="1369" extrusionOk="0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lnTo>
                    <a:pt x="0" y="760"/>
                  </a:lnTo>
                  <a:cubicBezTo>
                    <a:pt x="0" y="1095"/>
                    <a:pt x="274" y="1368"/>
                    <a:pt x="608" y="1368"/>
                  </a:cubicBezTo>
                  <a:lnTo>
                    <a:pt x="25198" y="1368"/>
                  </a:lnTo>
                  <a:cubicBezTo>
                    <a:pt x="25533" y="1368"/>
                    <a:pt x="25806" y="1095"/>
                    <a:pt x="25806" y="760"/>
                  </a:cubicBezTo>
                  <a:lnTo>
                    <a:pt x="25806" y="609"/>
                  </a:lnTo>
                  <a:cubicBezTo>
                    <a:pt x="25806" y="274"/>
                    <a:pt x="25533" y="1"/>
                    <a:pt x="25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4352925" y="1010950"/>
              <a:ext cx="534225" cy="321450"/>
            </a:xfrm>
            <a:custGeom>
              <a:avLst/>
              <a:gdLst/>
              <a:ahLst/>
              <a:cxnLst/>
              <a:rect l="l" t="t" r="r" b="b"/>
              <a:pathLst>
                <a:path w="21369" h="12858" fill="none" extrusionOk="0">
                  <a:moveTo>
                    <a:pt x="1" y="11095"/>
                  </a:moveTo>
                  <a:cubicBezTo>
                    <a:pt x="1" y="11095"/>
                    <a:pt x="1673" y="7113"/>
                    <a:pt x="8147" y="9970"/>
                  </a:cubicBezTo>
                  <a:cubicBezTo>
                    <a:pt x="14621" y="12858"/>
                    <a:pt x="21369" y="6383"/>
                    <a:pt x="17934" y="0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4324050" y="1140125"/>
              <a:ext cx="529675" cy="1166450"/>
            </a:xfrm>
            <a:custGeom>
              <a:avLst/>
              <a:gdLst/>
              <a:ahLst/>
              <a:cxnLst/>
              <a:rect l="l" t="t" r="r" b="b"/>
              <a:pathLst>
                <a:path w="21187" h="46658" fill="none" extrusionOk="0">
                  <a:moveTo>
                    <a:pt x="1" y="6232"/>
                  </a:moveTo>
                  <a:cubicBezTo>
                    <a:pt x="1" y="6232"/>
                    <a:pt x="12645" y="1"/>
                    <a:pt x="15047" y="17660"/>
                  </a:cubicBezTo>
                  <a:cubicBezTo>
                    <a:pt x="15016" y="29119"/>
                    <a:pt x="9910" y="33010"/>
                    <a:pt x="11612" y="39819"/>
                  </a:cubicBezTo>
                  <a:cubicBezTo>
                    <a:pt x="13314" y="46658"/>
                    <a:pt x="21187" y="46597"/>
                    <a:pt x="21187" y="46597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4623450" y="872125"/>
              <a:ext cx="288775" cy="277175"/>
            </a:xfrm>
            <a:custGeom>
              <a:avLst/>
              <a:gdLst/>
              <a:ahLst/>
              <a:cxnLst/>
              <a:rect l="l" t="t" r="r" b="b"/>
              <a:pathLst>
                <a:path w="11551" h="11087" extrusionOk="0">
                  <a:moveTo>
                    <a:pt x="4409" y="0"/>
                  </a:moveTo>
                  <a:cubicBezTo>
                    <a:pt x="2677" y="0"/>
                    <a:pt x="1368" y="538"/>
                    <a:pt x="1368" y="538"/>
                  </a:cubicBezTo>
                  <a:cubicBezTo>
                    <a:pt x="1368" y="538"/>
                    <a:pt x="1" y="6070"/>
                    <a:pt x="3040" y="9474"/>
                  </a:cubicBezTo>
                  <a:cubicBezTo>
                    <a:pt x="4075" y="10643"/>
                    <a:pt x="5046" y="11087"/>
                    <a:pt x="5859" y="11087"/>
                  </a:cubicBezTo>
                  <a:cubicBezTo>
                    <a:pt x="7435" y="11087"/>
                    <a:pt x="8417" y="9420"/>
                    <a:pt x="8116" y="8137"/>
                  </a:cubicBezTo>
                  <a:lnTo>
                    <a:pt x="8116" y="8137"/>
                  </a:lnTo>
                  <a:cubicBezTo>
                    <a:pt x="8116" y="8137"/>
                    <a:pt x="8595" y="8403"/>
                    <a:pt x="9169" y="8403"/>
                  </a:cubicBezTo>
                  <a:cubicBezTo>
                    <a:pt x="9742" y="8403"/>
                    <a:pt x="10411" y="8137"/>
                    <a:pt x="10791" y="7073"/>
                  </a:cubicBezTo>
                  <a:cubicBezTo>
                    <a:pt x="11551" y="4976"/>
                    <a:pt x="9727" y="1450"/>
                    <a:pt x="6900" y="416"/>
                  </a:cubicBezTo>
                  <a:cubicBezTo>
                    <a:pt x="6038" y="107"/>
                    <a:pt x="5181" y="0"/>
                    <a:pt x="4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4657650" y="872125"/>
              <a:ext cx="254575" cy="210075"/>
            </a:xfrm>
            <a:custGeom>
              <a:avLst/>
              <a:gdLst/>
              <a:ahLst/>
              <a:cxnLst/>
              <a:rect l="l" t="t" r="r" b="b"/>
              <a:pathLst>
                <a:path w="10183" h="8403" extrusionOk="0">
                  <a:moveTo>
                    <a:pt x="3041" y="0"/>
                  </a:moveTo>
                  <a:cubicBezTo>
                    <a:pt x="1309" y="0"/>
                    <a:pt x="0" y="538"/>
                    <a:pt x="0" y="538"/>
                  </a:cubicBezTo>
                  <a:cubicBezTo>
                    <a:pt x="0" y="538"/>
                    <a:pt x="5198" y="3699"/>
                    <a:pt x="6748" y="8137"/>
                  </a:cubicBezTo>
                  <a:cubicBezTo>
                    <a:pt x="6748" y="8137"/>
                    <a:pt x="7227" y="8403"/>
                    <a:pt x="7801" y="8403"/>
                  </a:cubicBezTo>
                  <a:cubicBezTo>
                    <a:pt x="8374" y="8403"/>
                    <a:pt x="9043" y="8137"/>
                    <a:pt x="9423" y="7073"/>
                  </a:cubicBezTo>
                  <a:cubicBezTo>
                    <a:pt x="10183" y="4976"/>
                    <a:pt x="8359" y="1450"/>
                    <a:pt x="5532" y="416"/>
                  </a:cubicBezTo>
                  <a:cubicBezTo>
                    <a:pt x="4670" y="107"/>
                    <a:pt x="3813" y="0"/>
                    <a:pt x="3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5"/>
            <p:cNvSpPr/>
            <p:nvPr/>
          </p:nvSpPr>
          <p:spPr>
            <a:xfrm>
              <a:off x="4465400" y="2086775"/>
              <a:ext cx="243950" cy="299600"/>
            </a:xfrm>
            <a:custGeom>
              <a:avLst/>
              <a:gdLst/>
              <a:ahLst/>
              <a:cxnLst/>
              <a:rect l="l" t="t" r="r" b="b"/>
              <a:pathLst>
                <a:path w="9758" h="11984" extrusionOk="0">
                  <a:moveTo>
                    <a:pt x="4925" y="1"/>
                  </a:moveTo>
                  <a:cubicBezTo>
                    <a:pt x="3818" y="1"/>
                    <a:pt x="2489" y="861"/>
                    <a:pt x="1611" y="3047"/>
                  </a:cubicBezTo>
                  <a:cubicBezTo>
                    <a:pt x="0" y="7059"/>
                    <a:pt x="1125" y="11983"/>
                    <a:pt x="1125" y="11983"/>
                  </a:cubicBezTo>
                  <a:cubicBezTo>
                    <a:pt x="1459" y="11193"/>
                    <a:pt x="3739" y="10190"/>
                    <a:pt x="6231" y="7941"/>
                  </a:cubicBezTo>
                  <a:cubicBezTo>
                    <a:pt x="8693" y="5722"/>
                    <a:pt x="9757" y="1649"/>
                    <a:pt x="8693" y="1102"/>
                  </a:cubicBezTo>
                  <a:cubicBezTo>
                    <a:pt x="8463" y="983"/>
                    <a:pt x="8246" y="936"/>
                    <a:pt x="8046" y="936"/>
                  </a:cubicBezTo>
                  <a:cubicBezTo>
                    <a:pt x="7480" y="936"/>
                    <a:pt x="7057" y="1309"/>
                    <a:pt x="6900" y="1466"/>
                  </a:cubicBezTo>
                  <a:cubicBezTo>
                    <a:pt x="6870" y="1466"/>
                    <a:pt x="6839" y="1497"/>
                    <a:pt x="6839" y="1527"/>
                  </a:cubicBezTo>
                  <a:cubicBezTo>
                    <a:pt x="6618" y="600"/>
                    <a:pt x="5849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5"/>
            <p:cNvSpPr/>
            <p:nvPr/>
          </p:nvSpPr>
          <p:spPr>
            <a:xfrm>
              <a:off x="4465400" y="2086775"/>
              <a:ext cx="171000" cy="299600"/>
            </a:xfrm>
            <a:custGeom>
              <a:avLst/>
              <a:gdLst/>
              <a:ahLst/>
              <a:cxnLst/>
              <a:rect l="l" t="t" r="r" b="b"/>
              <a:pathLst>
                <a:path w="6840" h="11984" extrusionOk="0">
                  <a:moveTo>
                    <a:pt x="4925" y="1"/>
                  </a:moveTo>
                  <a:cubicBezTo>
                    <a:pt x="3818" y="1"/>
                    <a:pt x="2489" y="861"/>
                    <a:pt x="1611" y="3047"/>
                  </a:cubicBezTo>
                  <a:cubicBezTo>
                    <a:pt x="0" y="7059"/>
                    <a:pt x="1125" y="11983"/>
                    <a:pt x="1125" y="11983"/>
                  </a:cubicBezTo>
                  <a:cubicBezTo>
                    <a:pt x="1186" y="11831"/>
                    <a:pt x="2736" y="6117"/>
                    <a:pt x="6839" y="1527"/>
                  </a:cubicBezTo>
                  <a:cubicBezTo>
                    <a:pt x="6618" y="600"/>
                    <a:pt x="5849" y="1"/>
                    <a:pt x="4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5"/>
            <p:cNvSpPr/>
            <p:nvPr/>
          </p:nvSpPr>
          <p:spPr>
            <a:xfrm>
              <a:off x="4198675" y="1059575"/>
              <a:ext cx="63850" cy="123900"/>
            </a:xfrm>
            <a:custGeom>
              <a:avLst/>
              <a:gdLst/>
              <a:ahLst/>
              <a:cxnLst/>
              <a:rect l="l" t="t" r="r" b="b"/>
              <a:pathLst>
                <a:path w="2554" h="4956" fill="none" extrusionOk="0">
                  <a:moveTo>
                    <a:pt x="0" y="1"/>
                  </a:moveTo>
                  <a:cubicBezTo>
                    <a:pt x="0" y="1"/>
                    <a:pt x="2554" y="1338"/>
                    <a:pt x="1125" y="4955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5"/>
            <p:cNvSpPr/>
            <p:nvPr/>
          </p:nvSpPr>
          <p:spPr>
            <a:xfrm>
              <a:off x="3913725" y="939475"/>
              <a:ext cx="365525" cy="189200"/>
            </a:xfrm>
            <a:custGeom>
              <a:avLst/>
              <a:gdLst/>
              <a:ahLst/>
              <a:cxnLst/>
              <a:rect l="l" t="t" r="r" b="b"/>
              <a:pathLst>
                <a:path w="14621" h="7568" extrusionOk="0">
                  <a:moveTo>
                    <a:pt x="8579" y="0"/>
                  </a:moveTo>
                  <a:cubicBezTo>
                    <a:pt x="7467" y="0"/>
                    <a:pt x="6321" y="259"/>
                    <a:pt x="5258" y="701"/>
                  </a:cubicBezTo>
                  <a:cubicBezTo>
                    <a:pt x="3530" y="1405"/>
                    <a:pt x="1711" y="1510"/>
                    <a:pt x="729" y="1510"/>
                  </a:cubicBezTo>
                  <a:cubicBezTo>
                    <a:pt x="312" y="1510"/>
                    <a:pt x="45" y="1491"/>
                    <a:pt x="0" y="1491"/>
                  </a:cubicBezTo>
                  <a:cubicBezTo>
                    <a:pt x="1520" y="2069"/>
                    <a:pt x="1854" y="3589"/>
                    <a:pt x="4772" y="6081"/>
                  </a:cubicBezTo>
                  <a:cubicBezTo>
                    <a:pt x="6091" y="7194"/>
                    <a:pt x="7633" y="7568"/>
                    <a:pt x="8972" y="7568"/>
                  </a:cubicBezTo>
                  <a:cubicBezTo>
                    <a:pt x="10596" y="7568"/>
                    <a:pt x="11922" y="7017"/>
                    <a:pt x="12189" y="6568"/>
                  </a:cubicBezTo>
                  <a:cubicBezTo>
                    <a:pt x="12705" y="5747"/>
                    <a:pt x="11733" y="4957"/>
                    <a:pt x="11733" y="4957"/>
                  </a:cubicBezTo>
                  <a:cubicBezTo>
                    <a:pt x="11733" y="4957"/>
                    <a:pt x="14620" y="3832"/>
                    <a:pt x="12736" y="1735"/>
                  </a:cubicBezTo>
                  <a:cubicBezTo>
                    <a:pt x="11635" y="510"/>
                    <a:pt x="10141" y="0"/>
                    <a:pt x="8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5"/>
            <p:cNvSpPr/>
            <p:nvPr/>
          </p:nvSpPr>
          <p:spPr>
            <a:xfrm>
              <a:off x="3913725" y="939475"/>
              <a:ext cx="365525" cy="123925"/>
            </a:xfrm>
            <a:custGeom>
              <a:avLst/>
              <a:gdLst/>
              <a:ahLst/>
              <a:cxnLst/>
              <a:rect l="l" t="t" r="r" b="b"/>
              <a:pathLst>
                <a:path w="14621" h="4957" extrusionOk="0">
                  <a:moveTo>
                    <a:pt x="8579" y="0"/>
                  </a:moveTo>
                  <a:cubicBezTo>
                    <a:pt x="7467" y="0"/>
                    <a:pt x="6321" y="259"/>
                    <a:pt x="5258" y="701"/>
                  </a:cubicBezTo>
                  <a:cubicBezTo>
                    <a:pt x="3530" y="1405"/>
                    <a:pt x="1711" y="1510"/>
                    <a:pt x="729" y="1510"/>
                  </a:cubicBezTo>
                  <a:cubicBezTo>
                    <a:pt x="312" y="1510"/>
                    <a:pt x="45" y="1491"/>
                    <a:pt x="0" y="1491"/>
                  </a:cubicBezTo>
                  <a:cubicBezTo>
                    <a:pt x="243" y="1522"/>
                    <a:pt x="6961" y="2707"/>
                    <a:pt x="11733" y="4957"/>
                  </a:cubicBezTo>
                  <a:cubicBezTo>
                    <a:pt x="11733" y="4957"/>
                    <a:pt x="14620" y="3832"/>
                    <a:pt x="12736" y="1735"/>
                  </a:cubicBezTo>
                  <a:cubicBezTo>
                    <a:pt x="11635" y="510"/>
                    <a:pt x="10141" y="0"/>
                    <a:pt x="8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5"/>
            <p:cNvSpPr/>
            <p:nvPr/>
          </p:nvSpPr>
          <p:spPr>
            <a:xfrm>
              <a:off x="4013250" y="1182675"/>
              <a:ext cx="94250" cy="91975"/>
            </a:xfrm>
            <a:custGeom>
              <a:avLst/>
              <a:gdLst/>
              <a:ahLst/>
              <a:cxnLst/>
              <a:rect l="l" t="t" r="r" b="b"/>
              <a:pathLst>
                <a:path w="3770" h="3679" fill="none" extrusionOk="0">
                  <a:moveTo>
                    <a:pt x="1" y="1"/>
                  </a:moveTo>
                  <a:cubicBezTo>
                    <a:pt x="1" y="1"/>
                    <a:pt x="2493" y="487"/>
                    <a:pt x="3770" y="3679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5"/>
            <p:cNvSpPr/>
            <p:nvPr/>
          </p:nvSpPr>
          <p:spPr>
            <a:xfrm>
              <a:off x="3822525" y="1116450"/>
              <a:ext cx="253075" cy="293450"/>
            </a:xfrm>
            <a:custGeom>
              <a:avLst/>
              <a:gdLst/>
              <a:ahLst/>
              <a:cxnLst/>
              <a:rect l="l" t="t" r="r" b="b"/>
              <a:pathLst>
                <a:path w="10123" h="11738" extrusionOk="0">
                  <a:moveTo>
                    <a:pt x="6218" y="1"/>
                  </a:moveTo>
                  <a:cubicBezTo>
                    <a:pt x="5968" y="1"/>
                    <a:pt x="5680" y="48"/>
                    <a:pt x="5350" y="157"/>
                  </a:cubicBezTo>
                  <a:cubicBezTo>
                    <a:pt x="2675" y="1069"/>
                    <a:pt x="1460" y="3865"/>
                    <a:pt x="1399" y="6601"/>
                  </a:cubicBezTo>
                  <a:cubicBezTo>
                    <a:pt x="1338" y="9276"/>
                    <a:pt x="92" y="11586"/>
                    <a:pt x="1" y="11738"/>
                  </a:cubicBezTo>
                  <a:cubicBezTo>
                    <a:pt x="1186" y="10583"/>
                    <a:pt x="2706" y="10917"/>
                    <a:pt x="6140" y="9215"/>
                  </a:cubicBezTo>
                  <a:cubicBezTo>
                    <a:pt x="9575" y="7543"/>
                    <a:pt x="10122" y="3410"/>
                    <a:pt x="9575" y="2619"/>
                  </a:cubicBezTo>
                  <a:cubicBezTo>
                    <a:pt x="9353" y="2298"/>
                    <a:pt x="9035" y="2203"/>
                    <a:pt x="8737" y="2203"/>
                  </a:cubicBezTo>
                  <a:cubicBezTo>
                    <a:pt x="8300" y="2203"/>
                    <a:pt x="7903" y="2406"/>
                    <a:pt x="7903" y="2406"/>
                  </a:cubicBezTo>
                  <a:cubicBezTo>
                    <a:pt x="7903" y="2406"/>
                    <a:pt x="7997" y="1"/>
                    <a:pt x="6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5"/>
            <p:cNvSpPr/>
            <p:nvPr/>
          </p:nvSpPr>
          <p:spPr>
            <a:xfrm>
              <a:off x="3822525" y="1116450"/>
              <a:ext cx="199925" cy="293450"/>
            </a:xfrm>
            <a:custGeom>
              <a:avLst/>
              <a:gdLst/>
              <a:ahLst/>
              <a:cxnLst/>
              <a:rect l="l" t="t" r="r" b="b"/>
              <a:pathLst>
                <a:path w="7997" h="11738" extrusionOk="0">
                  <a:moveTo>
                    <a:pt x="6218" y="1"/>
                  </a:moveTo>
                  <a:cubicBezTo>
                    <a:pt x="5968" y="1"/>
                    <a:pt x="5680" y="48"/>
                    <a:pt x="5350" y="157"/>
                  </a:cubicBezTo>
                  <a:cubicBezTo>
                    <a:pt x="2675" y="1069"/>
                    <a:pt x="1460" y="3865"/>
                    <a:pt x="1399" y="6601"/>
                  </a:cubicBezTo>
                  <a:cubicBezTo>
                    <a:pt x="1338" y="9276"/>
                    <a:pt x="92" y="11586"/>
                    <a:pt x="1" y="11738"/>
                  </a:cubicBezTo>
                  <a:cubicBezTo>
                    <a:pt x="153" y="11525"/>
                    <a:pt x="3922" y="5872"/>
                    <a:pt x="7903" y="2406"/>
                  </a:cubicBezTo>
                  <a:cubicBezTo>
                    <a:pt x="7903" y="2406"/>
                    <a:pt x="7997" y="1"/>
                    <a:pt x="6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5"/>
            <p:cNvSpPr/>
            <p:nvPr/>
          </p:nvSpPr>
          <p:spPr>
            <a:xfrm>
              <a:off x="4732875" y="2230075"/>
              <a:ext cx="228750" cy="337150"/>
            </a:xfrm>
            <a:custGeom>
              <a:avLst/>
              <a:gdLst/>
              <a:ahLst/>
              <a:cxnLst/>
              <a:rect l="l" t="t" r="r" b="b"/>
              <a:pathLst>
                <a:path w="9150" h="13486" extrusionOk="0">
                  <a:moveTo>
                    <a:pt x="5832" y="0"/>
                  </a:moveTo>
                  <a:cubicBezTo>
                    <a:pt x="4692" y="0"/>
                    <a:pt x="3952" y="1479"/>
                    <a:pt x="3952" y="1479"/>
                  </a:cubicBezTo>
                  <a:cubicBezTo>
                    <a:pt x="3952" y="1479"/>
                    <a:pt x="3467" y="740"/>
                    <a:pt x="2795" y="740"/>
                  </a:cubicBezTo>
                  <a:cubicBezTo>
                    <a:pt x="2660" y="740"/>
                    <a:pt x="2518" y="770"/>
                    <a:pt x="2371" y="841"/>
                  </a:cubicBezTo>
                  <a:cubicBezTo>
                    <a:pt x="1520" y="1266"/>
                    <a:pt x="1" y="5157"/>
                    <a:pt x="2159" y="8288"/>
                  </a:cubicBezTo>
                  <a:cubicBezTo>
                    <a:pt x="4347" y="11449"/>
                    <a:pt x="5837" y="11905"/>
                    <a:pt x="6292" y="13485"/>
                  </a:cubicBezTo>
                  <a:cubicBezTo>
                    <a:pt x="6292" y="13333"/>
                    <a:pt x="6323" y="10659"/>
                    <a:pt x="7569" y="8318"/>
                  </a:cubicBezTo>
                  <a:cubicBezTo>
                    <a:pt x="8846" y="5887"/>
                    <a:pt x="9150" y="2847"/>
                    <a:pt x="7265" y="780"/>
                  </a:cubicBezTo>
                  <a:cubicBezTo>
                    <a:pt x="6743" y="208"/>
                    <a:pt x="6259" y="0"/>
                    <a:pt x="5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5"/>
            <p:cNvSpPr/>
            <p:nvPr/>
          </p:nvSpPr>
          <p:spPr>
            <a:xfrm>
              <a:off x="4831675" y="2230075"/>
              <a:ext cx="129950" cy="337150"/>
            </a:xfrm>
            <a:custGeom>
              <a:avLst/>
              <a:gdLst/>
              <a:ahLst/>
              <a:cxnLst/>
              <a:rect l="l" t="t" r="r" b="b"/>
              <a:pathLst>
                <a:path w="5198" h="13486" extrusionOk="0">
                  <a:moveTo>
                    <a:pt x="1880" y="0"/>
                  </a:moveTo>
                  <a:cubicBezTo>
                    <a:pt x="740" y="0"/>
                    <a:pt x="0" y="1479"/>
                    <a:pt x="0" y="1479"/>
                  </a:cubicBezTo>
                  <a:cubicBezTo>
                    <a:pt x="1763" y="6434"/>
                    <a:pt x="2310" y="13242"/>
                    <a:pt x="2340" y="13485"/>
                  </a:cubicBezTo>
                  <a:cubicBezTo>
                    <a:pt x="2340" y="13333"/>
                    <a:pt x="2371" y="10659"/>
                    <a:pt x="3617" y="8318"/>
                  </a:cubicBezTo>
                  <a:cubicBezTo>
                    <a:pt x="4894" y="5887"/>
                    <a:pt x="5198" y="2847"/>
                    <a:pt x="3313" y="780"/>
                  </a:cubicBezTo>
                  <a:cubicBezTo>
                    <a:pt x="2791" y="208"/>
                    <a:pt x="2307" y="0"/>
                    <a:pt x="1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5"/>
            <p:cNvSpPr/>
            <p:nvPr/>
          </p:nvSpPr>
          <p:spPr>
            <a:xfrm>
              <a:off x="4649300" y="1463075"/>
              <a:ext cx="48650" cy="129975"/>
            </a:xfrm>
            <a:custGeom>
              <a:avLst/>
              <a:gdLst/>
              <a:ahLst/>
              <a:cxnLst/>
              <a:rect l="l" t="t" r="r" b="b"/>
              <a:pathLst>
                <a:path w="1946" h="5199" fill="none" extrusionOk="0">
                  <a:moveTo>
                    <a:pt x="973" y="1"/>
                  </a:moveTo>
                  <a:cubicBezTo>
                    <a:pt x="973" y="1"/>
                    <a:pt x="0" y="2402"/>
                    <a:pt x="1945" y="5198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5"/>
            <p:cNvSpPr/>
            <p:nvPr/>
          </p:nvSpPr>
          <p:spPr>
            <a:xfrm>
              <a:off x="4597625" y="1354775"/>
              <a:ext cx="370850" cy="189950"/>
            </a:xfrm>
            <a:custGeom>
              <a:avLst/>
              <a:gdLst/>
              <a:ahLst/>
              <a:cxnLst/>
              <a:rect l="l" t="t" r="r" b="b"/>
              <a:pathLst>
                <a:path w="14834" h="7598" extrusionOk="0">
                  <a:moveTo>
                    <a:pt x="5462" y="1"/>
                  </a:moveTo>
                  <a:cubicBezTo>
                    <a:pt x="4311" y="1"/>
                    <a:pt x="3190" y="322"/>
                    <a:pt x="2219" y="1080"/>
                  </a:cubicBezTo>
                  <a:cubicBezTo>
                    <a:pt x="0" y="2843"/>
                    <a:pt x="2675" y="4454"/>
                    <a:pt x="2675" y="4454"/>
                  </a:cubicBezTo>
                  <a:cubicBezTo>
                    <a:pt x="2675" y="4454"/>
                    <a:pt x="1581" y="5062"/>
                    <a:pt x="1945" y="5974"/>
                  </a:cubicBezTo>
                  <a:cubicBezTo>
                    <a:pt x="2172" y="6570"/>
                    <a:pt x="3970" y="7598"/>
                    <a:pt x="6136" y="7598"/>
                  </a:cubicBezTo>
                  <a:cubicBezTo>
                    <a:pt x="7171" y="7598"/>
                    <a:pt x="8290" y="7363"/>
                    <a:pt x="9362" y="6734"/>
                  </a:cubicBezTo>
                  <a:cubicBezTo>
                    <a:pt x="12645" y="4789"/>
                    <a:pt x="13222" y="3360"/>
                    <a:pt x="14833" y="3026"/>
                  </a:cubicBezTo>
                  <a:cubicBezTo>
                    <a:pt x="14681" y="2995"/>
                    <a:pt x="12037" y="2782"/>
                    <a:pt x="9788" y="1354"/>
                  </a:cubicBezTo>
                  <a:cubicBezTo>
                    <a:pt x="8471" y="533"/>
                    <a:pt x="6942" y="1"/>
                    <a:pt x="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5"/>
            <p:cNvSpPr/>
            <p:nvPr/>
          </p:nvSpPr>
          <p:spPr>
            <a:xfrm>
              <a:off x="4597625" y="1354775"/>
              <a:ext cx="370850" cy="111375"/>
            </a:xfrm>
            <a:custGeom>
              <a:avLst/>
              <a:gdLst/>
              <a:ahLst/>
              <a:cxnLst/>
              <a:rect l="l" t="t" r="r" b="b"/>
              <a:pathLst>
                <a:path w="14834" h="4455" extrusionOk="0">
                  <a:moveTo>
                    <a:pt x="5462" y="1"/>
                  </a:moveTo>
                  <a:cubicBezTo>
                    <a:pt x="4311" y="1"/>
                    <a:pt x="3190" y="322"/>
                    <a:pt x="2219" y="1080"/>
                  </a:cubicBezTo>
                  <a:cubicBezTo>
                    <a:pt x="0" y="2843"/>
                    <a:pt x="2675" y="4454"/>
                    <a:pt x="2675" y="4454"/>
                  </a:cubicBezTo>
                  <a:cubicBezTo>
                    <a:pt x="7751" y="3056"/>
                    <a:pt x="14590" y="3026"/>
                    <a:pt x="14833" y="3026"/>
                  </a:cubicBezTo>
                  <a:cubicBezTo>
                    <a:pt x="14681" y="2995"/>
                    <a:pt x="12037" y="2782"/>
                    <a:pt x="9788" y="1354"/>
                  </a:cubicBezTo>
                  <a:cubicBezTo>
                    <a:pt x="8471" y="533"/>
                    <a:pt x="6942" y="1"/>
                    <a:pt x="5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5"/>
            <p:cNvSpPr/>
            <p:nvPr/>
          </p:nvSpPr>
          <p:spPr>
            <a:xfrm>
              <a:off x="4677400" y="1695600"/>
              <a:ext cx="152775" cy="69175"/>
            </a:xfrm>
            <a:custGeom>
              <a:avLst/>
              <a:gdLst/>
              <a:ahLst/>
              <a:cxnLst/>
              <a:rect l="l" t="t" r="r" b="b"/>
              <a:pathLst>
                <a:path w="6111" h="2767" fill="none" extrusionOk="0">
                  <a:moveTo>
                    <a:pt x="6110" y="1308"/>
                  </a:moveTo>
                  <a:cubicBezTo>
                    <a:pt x="6110" y="1308"/>
                    <a:pt x="5107" y="1"/>
                    <a:pt x="3010" y="487"/>
                  </a:cubicBezTo>
                  <a:cubicBezTo>
                    <a:pt x="913" y="973"/>
                    <a:pt x="1" y="2767"/>
                    <a:pt x="1" y="2767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5"/>
            <p:cNvSpPr/>
            <p:nvPr/>
          </p:nvSpPr>
          <p:spPr>
            <a:xfrm>
              <a:off x="4753400" y="1644875"/>
              <a:ext cx="289550" cy="241275"/>
            </a:xfrm>
            <a:custGeom>
              <a:avLst/>
              <a:gdLst/>
              <a:ahLst/>
              <a:cxnLst/>
              <a:rect l="l" t="t" r="r" b="b"/>
              <a:pathLst>
                <a:path w="11582" h="9651" extrusionOk="0">
                  <a:moveTo>
                    <a:pt x="4898" y="0"/>
                  </a:moveTo>
                  <a:cubicBezTo>
                    <a:pt x="2926" y="0"/>
                    <a:pt x="2167" y="1849"/>
                    <a:pt x="2189" y="2850"/>
                  </a:cubicBezTo>
                  <a:cubicBezTo>
                    <a:pt x="2189" y="2850"/>
                    <a:pt x="0" y="3276"/>
                    <a:pt x="365" y="5768"/>
                  </a:cubicBezTo>
                  <a:cubicBezTo>
                    <a:pt x="657" y="7918"/>
                    <a:pt x="4820" y="9651"/>
                    <a:pt x="9149" y="9651"/>
                  </a:cubicBezTo>
                  <a:cubicBezTo>
                    <a:pt x="9778" y="9651"/>
                    <a:pt x="10410" y="9614"/>
                    <a:pt x="11034" y="9537"/>
                  </a:cubicBezTo>
                  <a:cubicBezTo>
                    <a:pt x="11034" y="9537"/>
                    <a:pt x="11581" y="3215"/>
                    <a:pt x="7569" y="875"/>
                  </a:cubicBezTo>
                  <a:cubicBezTo>
                    <a:pt x="6502" y="248"/>
                    <a:pt x="5619" y="0"/>
                    <a:pt x="4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5"/>
            <p:cNvSpPr/>
            <p:nvPr/>
          </p:nvSpPr>
          <p:spPr>
            <a:xfrm>
              <a:off x="4753400" y="1716125"/>
              <a:ext cx="275850" cy="170025"/>
            </a:xfrm>
            <a:custGeom>
              <a:avLst/>
              <a:gdLst/>
              <a:ahLst/>
              <a:cxnLst/>
              <a:rect l="l" t="t" r="r" b="b"/>
              <a:pathLst>
                <a:path w="11034" h="6801" extrusionOk="0">
                  <a:moveTo>
                    <a:pt x="2189" y="0"/>
                  </a:moveTo>
                  <a:cubicBezTo>
                    <a:pt x="2189" y="0"/>
                    <a:pt x="0" y="426"/>
                    <a:pt x="365" y="2918"/>
                  </a:cubicBezTo>
                  <a:cubicBezTo>
                    <a:pt x="657" y="5068"/>
                    <a:pt x="4820" y="6801"/>
                    <a:pt x="9149" y="6801"/>
                  </a:cubicBezTo>
                  <a:cubicBezTo>
                    <a:pt x="9778" y="6801"/>
                    <a:pt x="10410" y="6764"/>
                    <a:pt x="11034" y="6687"/>
                  </a:cubicBezTo>
                  <a:cubicBezTo>
                    <a:pt x="7356" y="2523"/>
                    <a:pt x="2189" y="0"/>
                    <a:pt x="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5"/>
            <p:cNvSpPr/>
            <p:nvPr/>
          </p:nvSpPr>
          <p:spPr>
            <a:xfrm>
              <a:off x="4513275" y="1149250"/>
              <a:ext cx="109450" cy="129950"/>
            </a:xfrm>
            <a:custGeom>
              <a:avLst/>
              <a:gdLst/>
              <a:ahLst/>
              <a:cxnLst/>
              <a:rect l="l" t="t" r="r" b="b"/>
              <a:pathLst>
                <a:path w="4378" h="5198" fill="none" extrusionOk="0">
                  <a:moveTo>
                    <a:pt x="851" y="0"/>
                  </a:moveTo>
                  <a:cubicBezTo>
                    <a:pt x="851" y="0"/>
                    <a:pt x="0" y="1398"/>
                    <a:pt x="1186" y="3192"/>
                  </a:cubicBezTo>
                  <a:cubicBezTo>
                    <a:pt x="2401" y="4955"/>
                    <a:pt x="4377" y="5198"/>
                    <a:pt x="4377" y="5198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rgbClr val="73842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5"/>
            <p:cNvSpPr/>
            <p:nvPr/>
          </p:nvSpPr>
          <p:spPr>
            <a:xfrm>
              <a:off x="4422625" y="908350"/>
              <a:ext cx="247975" cy="292500"/>
            </a:xfrm>
            <a:custGeom>
              <a:avLst/>
              <a:gdLst/>
              <a:ahLst/>
              <a:cxnLst/>
              <a:rect l="l" t="t" r="r" b="b"/>
              <a:pathLst>
                <a:path w="9919" h="11700" extrusionOk="0">
                  <a:moveTo>
                    <a:pt x="7486" y="1"/>
                  </a:moveTo>
                  <a:cubicBezTo>
                    <a:pt x="7486" y="1"/>
                    <a:pt x="1377" y="1703"/>
                    <a:pt x="617" y="6262"/>
                  </a:cubicBezTo>
                  <a:cubicBezTo>
                    <a:pt x="0" y="9822"/>
                    <a:pt x="1847" y="10806"/>
                    <a:pt x="3295" y="10806"/>
                  </a:cubicBezTo>
                  <a:cubicBezTo>
                    <a:pt x="3701" y="10806"/>
                    <a:pt x="4076" y="10729"/>
                    <a:pt x="4356" y="10609"/>
                  </a:cubicBezTo>
                  <a:cubicBezTo>
                    <a:pt x="4356" y="10609"/>
                    <a:pt x="5024" y="11700"/>
                    <a:pt x="6321" y="11700"/>
                  </a:cubicBezTo>
                  <a:cubicBezTo>
                    <a:pt x="6729" y="11700"/>
                    <a:pt x="7199" y="11592"/>
                    <a:pt x="7730" y="11308"/>
                  </a:cubicBezTo>
                  <a:cubicBezTo>
                    <a:pt x="9918" y="10123"/>
                    <a:pt x="9766" y="4378"/>
                    <a:pt x="7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5"/>
            <p:cNvSpPr/>
            <p:nvPr/>
          </p:nvSpPr>
          <p:spPr>
            <a:xfrm>
              <a:off x="4531500" y="908350"/>
              <a:ext cx="139100" cy="292500"/>
            </a:xfrm>
            <a:custGeom>
              <a:avLst/>
              <a:gdLst/>
              <a:ahLst/>
              <a:cxnLst/>
              <a:rect l="l" t="t" r="r" b="b"/>
              <a:pathLst>
                <a:path w="5564" h="11700" extrusionOk="0">
                  <a:moveTo>
                    <a:pt x="3131" y="1"/>
                  </a:moveTo>
                  <a:cubicBezTo>
                    <a:pt x="517" y="4895"/>
                    <a:pt x="1" y="10609"/>
                    <a:pt x="1" y="10609"/>
                  </a:cubicBezTo>
                  <a:cubicBezTo>
                    <a:pt x="1" y="10609"/>
                    <a:pt x="669" y="11700"/>
                    <a:pt x="1966" y="11700"/>
                  </a:cubicBezTo>
                  <a:cubicBezTo>
                    <a:pt x="2374" y="11700"/>
                    <a:pt x="2844" y="11592"/>
                    <a:pt x="3375" y="11308"/>
                  </a:cubicBezTo>
                  <a:cubicBezTo>
                    <a:pt x="5563" y="10123"/>
                    <a:pt x="5411" y="4378"/>
                    <a:pt x="3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5"/>
            <p:cNvSpPr/>
            <p:nvPr/>
          </p:nvSpPr>
          <p:spPr>
            <a:xfrm>
              <a:off x="4462350" y="1186375"/>
              <a:ext cx="298675" cy="165775"/>
            </a:xfrm>
            <a:custGeom>
              <a:avLst/>
              <a:gdLst/>
              <a:ahLst/>
              <a:cxnLst/>
              <a:rect l="l" t="t" r="r" b="b"/>
              <a:pathLst>
                <a:path w="11947" h="6631" extrusionOk="0">
                  <a:moveTo>
                    <a:pt x="3914" y="1"/>
                  </a:moveTo>
                  <a:cubicBezTo>
                    <a:pt x="2002" y="1"/>
                    <a:pt x="1182" y="1546"/>
                    <a:pt x="1885" y="2771"/>
                  </a:cubicBezTo>
                  <a:cubicBezTo>
                    <a:pt x="1855" y="2740"/>
                    <a:pt x="1824" y="2740"/>
                    <a:pt x="1794" y="2740"/>
                  </a:cubicBezTo>
                  <a:cubicBezTo>
                    <a:pt x="1521" y="2740"/>
                    <a:pt x="700" y="2771"/>
                    <a:pt x="365" y="3591"/>
                  </a:cubicBezTo>
                  <a:cubicBezTo>
                    <a:pt x="1" y="4594"/>
                    <a:pt x="3162" y="6631"/>
                    <a:pt x="6141" y="6631"/>
                  </a:cubicBezTo>
                  <a:cubicBezTo>
                    <a:pt x="8543" y="6631"/>
                    <a:pt x="10392" y="6137"/>
                    <a:pt x="11384" y="6137"/>
                  </a:cubicBezTo>
                  <a:cubicBezTo>
                    <a:pt x="11622" y="6137"/>
                    <a:pt x="11811" y="6165"/>
                    <a:pt x="11946" y="6236"/>
                  </a:cubicBezTo>
                  <a:cubicBezTo>
                    <a:pt x="11946" y="6236"/>
                    <a:pt x="9697" y="2284"/>
                    <a:pt x="6232" y="613"/>
                  </a:cubicBezTo>
                  <a:cubicBezTo>
                    <a:pt x="5344" y="180"/>
                    <a:pt x="4565" y="1"/>
                    <a:pt x="3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5"/>
            <p:cNvSpPr/>
            <p:nvPr/>
          </p:nvSpPr>
          <p:spPr>
            <a:xfrm>
              <a:off x="4491875" y="1186700"/>
              <a:ext cx="269150" cy="155575"/>
            </a:xfrm>
            <a:custGeom>
              <a:avLst/>
              <a:gdLst/>
              <a:ahLst/>
              <a:cxnLst/>
              <a:rect l="l" t="t" r="r" b="b"/>
              <a:pathLst>
                <a:path w="10766" h="6223" extrusionOk="0">
                  <a:moveTo>
                    <a:pt x="2741" y="1"/>
                  </a:moveTo>
                  <a:cubicBezTo>
                    <a:pt x="823" y="1"/>
                    <a:pt x="0" y="1532"/>
                    <a:pt x="704" y="2758"/>
                  </a:cubicBezTo>
                  <a:cubicBezTo>
                    <a:pt x="6175" y="3305"/>
                    <a:pt x="10613" y="6132"/>
                    <a:pt x="10765" y="6223"/>
                  </a:cubicBezTo>
                  <a:cubicBezTo>
                    <a:pt x="10765" y="6223"/>
                    <a:pt x="8516" y="2271"/>
                    <a:pt x="5051" y="600"/>
                  </a:cubicBezTo>
                  <a:cubicBezTo>
                    <a:pt x="4166" y="176"/>
                    <a:pt x="3390" y="1"/>
                    <a:pt x="2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5"/>
            <p:cNvSpPr/>
            <p:nvPr/>
          </p:nvSpPr>
          <p:spPr>
            <a:xfrm>
              <a:off x="4296700" y="1086175"/>
              <a:ext cx="82100" cy="130725"/>
            </a:xfrm>
            <a:custGeom>
              <a:avLst/>
              <a:gdLst/>
              <a:ahLst/>
              <a:cxnLst/>
              <a:rect l="l" t="t" r="r" b="b"/>
              <a:pathLst>
                <a:path w="3284" h="5229" fill="none" extrusionOk="0">
                  <a:moveTo>
                    <a:pt x="1155" y="0"/>
                  </a:moveTo>
                  <a:cubicBezTo>
                    <a:pt x="1155" y="0"/>
                    <a:pt x="0" y="3040"/>
                    <a:pt x="3283" y="5228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5"/>
            <p:cNvSpPr/>
            <p:nvPr/>
          </p:nvSpPr>
          <p:spPr>
            <a:xfrm>
              <a:off x="4260225" y="947400"/>
              <a:ext cx="352625" cy="196350"/>
            </a:xfrm>
            <a:custGeom>
              <a:avLst/>
              <a:gdLst/>
              <a:ahLst/>
              <a:cxnLst/>
              <a:rect l="l" t="t" r="r" b="b"/>
              <a:pathLst>
                <a:path w="14105" h="7854" extrusionOk="0">
                  <a:moveTo>
                    <a:pt x="6884" y="1"/>
                  </a:moveTo>
                  <a:cubicBezTo>
                    <a:pt x="5124" y="1"/>
                    <a:pt x="3297" y="617"/>
                    <a:pt x="2007" y="1965"/>
                  </a:cubicBezTo>
                  <a:cubicBezTo>
                    <a:pt x="0" y="4092"/>
                    <a:pt x="2280" y="5764"/>
                    <a:pt x="2280" y="5764"/>
                  </a:cubicBezTo>
                  <a:cubicBezTo>
                    <a:pt x="2159" y="5855"/>
                    <a:pt x="1064" y="6646"/>
                    <a:pt x="2219" y="7466"/>
                  </a:cubicBezTo>
                  <a:cubicBezTo>
                    <a:pt x="2584" y="7722"/>
                    <a:pt x="3163" y="7854"/>
                    <a:pt x="3860" y="7854"/>
                  </a:cubicBezTo>
                  <a:cubicBezTo>
                    <a:pt x="5487" y="7854"/>
                    <a:pt x="7761" y="7135"/>
                    <a:pt x="9484" y="5582"/>
                  </a:cubicBezTo>
                  <a:cubicBezTo>
                    <a:pt x="11946" y="3393"/>
                    <a:pt x="14104" y="1752"/>
                    <a:pt x="14104" y="1752"/>
                  </a:cubicBezTo>
                  <a:cubicBezTo>
                    <a:pt x="14104" y="1752"/>
                    <a:pt x="12098" y="1630"/>
                    <a:pt x="9757" y="597"/>
                  </a:cubicBezTo>
                  <a:cubicBezTo>
                    <a:pt x="8900" y="207"/>
                    <a:pt x="7903" y="1"/>
                    <a:pt x="6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5"/>
            <p:cNvSpPr/>
            <p:nvPr/>
          </p:nvSpPr>
          <p:spPr>
            <a:xfrm>
              <a:off x="4260225" y="947400"/>
              <a:ext cx="352625" cy="144125"/>
            </a:xfrm>
            <a:custGeom>
              <a:avLst/>
              <a:gdLst/>
              <a:ahLst/>
              <a:cxnLst/>
              <a:rect l="l" t="t" r="r" b="b"/>
              <a:pathLst>
                <a:path w="14105" h="5765" extrusionOk="0">
                  <a:moveTo>
                    <a:pt x="6884" y="1"/>
                  </a:moveTo>
                  <a:cubicBezTo>
                    <a:pt x="5124" y="1"/>
                    <a:pt x="3297" y="617"/>
                    <a:pt x="2007" y="1965"/>
                  </a:cubicBezTo>
                  <a:cubicBezTo>
                    <a:pt x="0" y="4092"/>
                    <a:pt x="2311" y="5764"/>
                    <a:pt x="2311" y="5764"/>
                  </a:cubicBezTo>
                  <a:cubicBezTo>
                    <a:pt x="6779" y="2998"/>
                    <a:pt x="14104" y="1752"/>
                    <a:pt x="14104" y="1752"/>
                  </a:cubicBezTo>
                  <a:cubicBezTo>
                    <a:pt x="14104" y="1752"/>
                    <a:pt x="12098" y="1630"/>
                    <a:pt x="9757" y="597"/>
                  </a:cubicBezTo>
                  <a:cubicBezTo>
                    <a:pt x="8900" y="207"/>
                    <a:pt x="7903" y="1"/>
                    <a:pt x="6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5"/>
            <p:cNvSpPr/>
            <p:nvPr/>
          </p:nvSpPr>
          <p:spPr>
            <a:xfrm>
              <a:off x="4728325" y="1252600"/>
              <a:ext cx="90450" cy="36500"/>
            </a:xfrm>
            <a:custGeom>
              <a:avLst/>
              <a:gdLst/>
              <a:ahLst/>
              <a:cxnLst/>
              <a:rect l="l" t="t" r="r" b="b"/>
              <a:pathLst>
                <a:path w="3618" h="1460" fill="none" extrusionOk="0">
                  <a:moveTo>
                    <a:pt x="3617" y="669"/>
                  </a:moveTo>
                  <a:cubicBezTo>
                    <a:pt x="3617" y="669"/>
                    <a:pt x="1824" y="1459"/>
                    <a:pt x="0" y="0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5"/>
            <p:cNvSpPr/>
            <p:nvPr/>
          </p:nvSpPr>
          <p:spPr>
            <a:xfrm>
              <a:off x="4754925" y="1095300"/>
              <a:ext cx="296375" cy="233025"/>
            </a:xfrm>
            <a:custGeom>
              <a:avLst/>
              <a:gdLst/>
              <a:ahLst/>
              <a:cxnLst/>
              <a:rect l="l" t="t" r="r" b="b"/>
              <a:pathLst>
                <a:path w="11855" h="9321" extrusionOk="0">
                  <a:moveTo>
                    <a:pt x="11854" y="0"/>
                  </a:moveTo>
                  <a:cubicBezTo>
                    <a:pt x="10943" y="1034"/>
                    <a:pt x="8602" y="1003"/>
                    <a:pt x="6049" y="1125"/>
                  </a:cubicBezTo>
                  <a:cubicBezTo>
                    <a:pt x="3496" y="1246"/>
                    <a:pt x="1550" y="2280"/>
                    <a:pt x="760" y="4316"/>
                  </a:cubicBezTo>
                  <a:cubicBezTo>
                    <a:pt x="0" y="6353"/>
                    <a:pt x="2158" y="7052"/>
                    <a:pt x="2158" y="7052"/>
                  </a:cubicBezTo>
                  <a:cubicBezTo>
                    <a:pt x="1938" y="8494"/>
                    <a:pt x="2967" y="9320"/>
                    <a:pt x="4426" y="9320"/>
                  </a:cubicBezTo>
                  <a:cubicBezTo>
                    <a:pt x="5582" y="9320"/>
                    <a:pt x="7008" y="8802"/>
                    <a:pt x="8298" y="7660"/>
                  </a:cubicBezTo>
                  <a:cubicBezTo>
                    <a:pt x="11216" y="5076"/>
                    <a:pt x="11854" y="1"/>
                    <a:pt x="1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5"/>
            <p:cNvSpPr/>
            <p:nvPr/>
          </p:nvSpPr>
          <p:spPr>
            <a:xfrm>
              <a:off x="4803350" y="1095300"/>
              <a:ext cx="247950" cy="233025"/>
            </a:xfrm>
            <a:custGeom>
              <a:avLst/>
              <a:gdLst/>
              <a:ahLst/>
              <a:cxnLst/>
              <a:rect l="l" t="t" r="r" b="b"/>
              <a:pathLst>
                <a:path w="9918" h="9321" extrusionOk="0">
                  <a:moveTo>
                    <a:pt x="9917" y="0"/>
                  </a:moveTo>
                  <a:cubicBezTo>
                    <a:pt x="9917" y="1"/>
                    <a:pt x="7060" y="5168"/>
                    <a:pt x="221" y="7052"/>
                  </a:cubicBezTo>
                  <a:cubicBezTo>
                    <a:pt x="1" y="8494"/>
                    <a:pt x="1030" y="9320"/>
                    <a:pt x="2489" y="9320"/>
                  </a:cubicBezTo>
                  <a:cubicBezTo>
                    <a:pt x="3645" y="9320"/>
                    <a:pt x="5071" y="8802"/>
                    <a:pt x="6361" y="7660"/>
                  </a:cubicBezTo>
                  <a:cubicBezTo>
                    <a:pt x="9279" y="5076"/>
                    <a:pt x="9917" y="1"/>
                    <a:pt x="9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5"/>
            <p:cNvSpPr/>
            <p:nvPr/>
          </p:nvSpPr>
          <p:spPr>
            <a:xfrm>
              <a:off x="4605975" y="2004875"/>
              <a:ext cx="63100" cy="54750"/>
            </a:xfrm>
            <a:custGeom>
              <a:avLst/>
              <a:gdLst/>
              <a:ahLst/>
              <a:cxnLst/>
              <a:rect l="l" t="t" r="r" b="b"/>
              <a:pathLst>
                <a:path w="2524" h="2190" fill="none" extrusionOk="0">
                  <a:moveTo>
                    <a:pt x="2523" y="1"/>
                  </a:moveTo>
                  <a:cubicBezTo>
                    <a:pt x="2523" y="1"/>
                    <a:pt x="882" y="1"/>
                    <a:pt x="1" y="2189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5"/>
            <p:cNvSpPr/>
            <p:nvPr/>
          </p:nvSpPr>
          <p:spPr>
            <a:xfrm>
              <a:off x="4620425" y="1915250"/>
              <a:ext cx="335875" cy="195825"/>
            </a:xfrm>
            <a:custGeom>
              <a:avLst/>
              <a:gdLst/>
              <a:ahLst/>
              <a:cxnLst/>
              <a:rect l="l" t="t" r="r" b="b"/>
              <a:pathLst>
                <a:path w="13435" h="7833" extrusionOk="0">
                  <a:moveTo>
                    <a:pt x="5031" y="0"/>
                  </a:moveTo>
                  <a:cubicBezTo>
                    <a:pt x="2086" y="0"/>
                    <a:pt x="201" y="1938"/>
                    <a:pt x="1550" y="3677"/>
                  </a:cubicBezTo>
                  <a:cubicBezTo>
                    <a:pt x="1550" y="3677"/>
                    <a:pt x="0" y="5349"/>
                    <a:pt x="1672" y="6747"/>
                  </a:cubicBezTo>
                  <a:cubicBezTo>
                    <a:pt x="2553" y="7484"/>
                    <a:pt x="3578" y="7832"/>
                    <a:pt x="4689" y="7832"/>
                  </a:cubicBezTo>
                  <a:cubicBezTo>
                    <a:pt x="5685" y="7832"/>
                    <a:pt x="6750" y="7552"/>
                    <a:pt x="7842" y="7020"/>
                  </a:cubicBezTo>
                  <a:cubicBezTo>
                    <a:pt x="9778" y="6065"/>
                    <a:pt x="11539" y="5066"/>
                    <a:pt x="12808" y="5066"/>
                  </a:cubicBezTo>
                  <a:cubicBezTo>
                    <a:pt x="13033" y="5066"/>
                    <a:pt x="13243" y="5098"/>
                    <a:pt x="13435" y="5166"/>
                  </a:cubicBezTo>
                  <a:cubicBezTo>
                    <a:pt x="13435" y="5166"/>
                    <a:pt x="10456" y="1032"/>
                    <a:pt x="6626" y="181"/>
                  </a:cubicBezTo>
                  <a:cubicBezTo>
                    <a:pt x="6071" y="57"/>
                    <a:pt x="5535" y="0"/>
                    <a:pt x="5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5"/>
            <p:cNvSpPr/>
            <p:nvPr/>
          </p:nvSpPr>
          <p:spPr>
            <a:xfrm>
              <a:off x="4625425" y="1915250"/>
              <a:ext cx="330875" cy="129175"/>
            </a:xfrm>
            <a:custGeom>
              <a:avLst/>
              <a:gdLst/>
              <a:ahLst/>
              <a:cxnLst/>
              <a:rect l="l" t="t" r="r" b="b"/>
              <a:pathLst>
                <a:path w="13235" h="5167" extrusionOk="0">
                  <a:moveTo>
                    <a:pt x="4831" y="0"/>
                  </a:moveTo>
                  <a:cubicBezTo>
                    <a:pt x="1886" y="0"/>
                    <a:pt x="1" y="1938"/>
                    <a:pt x="1350" y="3677"/>
                  </a:cubicBezTo>
                  <a:cubicBezTo>
                    <a:pt x="2783" y="3336"/>
                    <a:pt x="4134" y="3201"/>
                    <a:pt x="5374" y="3201"/>
                  </a:cubicBezTo>
                  <a:cubicBezTo>
                    <a:pt x="10106" y="3201"/>
                    <a:pt x="13235" y="5166"/>
                    <a:pt x="13235" y="5166"/>
                  </a:cubicBezTo>
                  <a:cubicBezTo>
                    <a:pt x="13235" y="5166"/>
                    <a:pt x="10256" y="1032"/>
                    <a:pt x="6426" y="181"/>
                  </a:cubicBezTo>
                  <a:cubicBezTo>
                    <a:pt x="5871" y="57"/>
                    <a:pt x="5335" y="0"/>
                    <a:pt x="4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5"/>
            <p:cNvSpPr/>
            <p:nvPr/>
          </p:nvSpPr>
          <p:spPr>
            <a:xfrm>
              <a:off x="4105975" y="1137850"/>
              <a:ext cx="358675" cy="187725"/>
            </a:xfrm>
            <a:custGeom>
              <a:avLst/>
              <a:gdLst/>
              <a:ahLst/>
              <a:cxnLst/>
              <a:rect l="l" t="t" r="r" b="b"/>
              <a:pathLst>
                <a:path w="14347" h="7509" fill="none" extrusionOk="0">
                  <a:moveTo>
                    <a:pt x="2371" y="7508"/>
                  </a:moveTo>
                  <a:cubicBezTo>
                    <a:pt x="2371" y="7508"/>
                    <a:pt x="0" y="6292"/>
                    <a:pt x="882" y="3739"/>
                  </a:cubicBezTo>
                  <a:cubicBezTo>
                    <a:pt x="1763" y="1186"/>
                    <a:pt x="9636" y="0"/>
                    <a:pt x="14347" y="6809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5"/>
            <p:cNvSpPr/>
            <p:nvPr/>
          </p:nvSpPr>
          <p:spPr>
            <a:xfrm>
              <a:off x="4183475" y="1461550"/>
              <a:ext cx="256100" cy="292600"/>
            </a:xfrm>
            <a:custGeom>
              <a:avLst/>
              <a:gdLst/>
              <a:ahLst/>
              <a:cxnLst/>
              <a:rect l="l" t="t" r="r" b="b"/>
              <a:pathLst>
                <a:path w="10244" h="11704" extrusionOk="0">
                  <a:moveTo>
                    <a:pt x="5137" y="943"/>
                  </a:moveTo>
                  <a:lnTo>
                    <a:pt x="9636" y="11308"/>
                  </a:lnTo>
                  <a:lnTo>
                    <a:pt x="608" y="11308"/>
                  </a:lnTo>
                  <a:lnTo>
                    <a:pt x="5137" y="943"/>
                  </a:lnTo>
                  <a:close/>
                  <a:moveTo>
                    <a:pt x="5107" y="1"/>
                  </a:moveTo>
                  <a:lnTo>
                    <a:pt x="0" y="11703"/>
                  </a:lnTo>
                  <a:lnTo>
                    <a:pt x="10244" y="11703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5"/>
            <p:cNvSpPr/>
            <p:nvPr/>
          </p:nvSpPr>
          <p:spPr>
            <a:xfrm>
              <a:off x="4020100" y="480550"/>
              <a:ext cx="587425" cy="1273600"/>
            </a:xfrm>
            <a:custGeom>
              <a:avLst/>
              <a:gdLst/>
              <a:ahLst/>
              <a:cxnLst/>
              <a:rect l="l" t="t" r="r" b="b"/>
              <a:pathLst>
                <a:path w="23497" h="50944" extrusionOk="0">
                  <a:moveTo>
                    <a:pt x="11672" y="1368"/>
                  </a:moveTo>
                  <a:lnTo>
                    <a:pt x="23101" y="40092"/>
                  </a:lnTo>
                  <a:lnTo>
                    <a:pt x="16384" y="50548"/>
                  </a:lnTo>
                  <a:lnTo>
                    <a:pt x="6931" y="50548"/>
                  </a:lnTo>
                  <a:lnTo>
                    <a:pt x="396" y="40365"/>
                  </a:lnTo>
                  <a:lnTo>
                    <a:pt x="11672" y="1368"/>
                  </a:lnTo>
                  <a:close/>
                  <a:moveTo>
                    <a:pt x="11642" y="0"/>
                  </a:moveTo>
                  <a:lnTo>
                    <a:pt x="31" y="40335"/>
                  </a:lnTo>
                  <a:lnTo>
                    <a:pt x="0" y="40426"/>
                  </a:lnTo>
                  <a:lnTo>
                    <a:pt x="6748" y="50943"/>
                  </a:lnTo>
                  <a:lnTo>
                    <a:pt x="16566" y="50943"/>
                  </a:lnTo>
                  <a:lnTo>
                    <a:pt x="23466" y="40213"/>
                  </a:lnTo>
                  <a:lnTo>
                    <a:pt x="23496" y="40153"/>
                  </a:lnTo>
                  <a:lnTo>
                    <a:pt x="116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5"/>
            <p:cNvSpPr/>
            <p:nvPr/>
          </p:nvSpPr>
          <p:spPr>
            <a:xfrm>
              <a:off x="4306575" y="497250"/>
              <a:ext cx="9900" cy="975725"/>
            </a:xfrm>
            <a:custGeom>
              <a:avLst/>
              <a:gdLst/>
              <a:ahLst/>
              <a:cxnLst/>
              <a:rect l="l" t="t" r="r" b="b"/>
              <a:pathLst>
                <a:path w="396" h="39029" extrusionOk="0">
                  <a:moveTo>
                    <a:pt x="1" y="1"/>
                  </a:moveTo>
                  <a:lnTo>
                    <a:pt x="1" y="39029"/>
                  </a:lnTo>
                  <a:lnTo>
                    <a:pt x="396" y="39029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5"/>
            <p:cNvSpPr/>
            <p:nvPr/>
          </p:nvSpPr>
          <p:spPr>
            <a:xfrm>
              <a:off x="4007175" y="1468400"/>
              <a:ext cx="38775" cy="38025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5"/>
            <p:cNvSpPr/>
            <p:nvPr/>
          </p:nvSpPr>
          <p:spPr>
            <a:xfrm>
              <a:off x="4292150" y="1468400"/>
              <a:ext cx="38775" cy="38025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76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20"/>
                    <a:pt x="760" y="1520"/>
                  </a:cubicBezTo>
                  <a:cubicBezTo>
                    <a:pt x="1186" y="1520"/>
                    <a:pt x="1550" y="1186"/>
                    <a:pt x="1550" y="760"/>
                  </a:cubicBezTo>
                  <a:cubicBezTo>
                    <a:pt x="155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5"/>
            <p:cNvSpPr/>
            <p:nvPr/>
          </p:nvSpPr>
          <p:spPr>
            <a:xfrm>
              <a:off x="4172075" y="1723725"/>
              <a:ext cx="38025" cy="38025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5"/>
            <p:cNvSpPr/>
            <p:nvPr/>
          </p:nvSpPr>
          <p:spPr>
            <a:xfrm>
              <a:off x="4412950" y="1723725"/>
              <a:ext cx="38025" cy="38025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1" y="1186"/>
                    <a:pt x="1521" y="760"/>
                  </a:cubicBezTo>
                  <a:cubicBezTo>
                    <a:pt x="152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5"/>
            <p:cNvSpPr/>
            <p:nvPr/>
          </p:nvSpPr>
          <p:spPr>
            <a:xfrm>
              <a:off x="4577100" y="1468400"/>
              <a:ext cx="38775" cy="38025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20"/>
                    <a:pt x="791" y="1520"/>
                  </a:cubicBezTo>
                  <a:cubicBezTo>
                    <a:pt x="1216" y="1520"/>
                    <a:pt x="1551" y="1186"/>
                    <a:pt x="1551" y="760"/>
                  </a:cubicBezTo>
                  <a:cubicBezTo>
                    <a:pt x="155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5"/>
            <p:cNvSpPr/>
            <p:nvPr/>
          </p:nvSpPr>
          <p:spPr>
            <a:xfrm>
              <a:off x="4504150" y="1822500"/>
              <a:ext cx="136800" cy="90450"/>
            </a:xfrm>
            <a:custGeom>
              <a:avLst/>
              <a:gdLst/>
              <a:ahLst/>
              <a:cxnLst/>
              <a:rect l="l" t="t" r="r" b="b"/>
              <a:pathLst>
                <a:path w="5472" h="3618" fill="none" extrusionOk="0">
                  <a:moveTo>
                    <a:pt x="1277" y="1"/>
                  </a:moveTo>
                  <a:cubicBezTo>
                    <a:pt x="1277" y="1"/>
                    <a:pt x="0" y="3618"/>
                    <a:pt x="5472" y="3223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5"/>
            <p:cNvSpPr/>
            <p:nvPr/>
          </p:nvSpPr>
          <p:spPr>
            <a:xfrm>
              <a:off x="4375725" y="1517800"/>
              <a:ext cx="275100" cy="351050"/>
            </a:xfrm>
            <a:custGeom>
              <a:avLst/>
              <a:gdLst/>
              <a:ahLst/>
              <a:cxnLst/>
              <a:rect l="l" t="t" r="r" b="b"/>
              <a:pathLst>
                <a:path w="11004" h="14042" extrusionOk="0">
                  <a:moveTo>
                    <a:pt x="4226" y="0"/>
                  </a:moveTo>
                  <a:cubicBezTo>
                    <a:pt x="4226" y="0"/>
                    <a:pt x="3648" y="2462"/>
                    <a:pt x="2189" y="4286"/>
                  </a:cubicBezTo>
                  <a:cubicBezTo>
                    <a:pt x="730" y="6110"/>
                    <a:pt x="1" y="11459"/>
                    <a:pt x="2037" y="13374"/>
                  </a:cubicBezTo>
                  <a:cubicBezTo>
                    <a:pt x="2563" y="13861"/>
                    <a:pt x="3108" y="14042"/>
                    <a:pt x="3626" y="14042"/>
                  </a:cubicBezTo>
                  <a:cubicBezTo>
                    <a:pt x="5113" y="14042"/>
                    <a:pt x="6384" y="12553"/>
                    <a:pt x="6384" y="12553"/>
                  </a:cubicBezTo>
                  <a:cubicBezTo>
                    <a:pt x="6384" y="12553"/>
                    <a:pt x="7152" y="12933"/>
                    <a:pt x="8014" y="12933"/>
                  </a:cubicBezTo>
                  <a:cubicBezTo>
                    <a:pt x="8732" y="12933"/>
                    <a:pt x="9514" y="12670"/>
                    <a:pt x="9970" y="11702"/>
                  </a:cubicBezTo>
                  <a:cubicBezTo>
                    <a:pt x="11004" y="9575"/>
                    <a:pt x="10487" y="7113"/>
                    <a:pt x="8451" y="5350"/>
                  </a:cubicBezTo>
                  <a:cubicBezTo>
                    <a:pt x="6566" y="3708"/>
                    <a:pt x="4742" y="1429"/>
                    <a:pt x="4286" y="243"/>
                  </a:cubicBezTo>
                  <a:cubicBezTo>
                    <a:pt x="4286" y="213"/>
                    <a:pt x="4286" y="213"/>
                    <a:pt x="4286" y="213"/>
                  </a:cubicBezTo>
                  <a:cubicBezTo>
                    <a:pt x="4256" y="152"/>
                    <a:pt x="4226" y="91"/>
                    <a:pt x="4226" y="30"/>
                  </a:cubicBezTo>
                  <a:cubicBezTo>
                    <a:pt x="4226" y="0"/>
                    <a:pt x="4226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5"/>
            <p:cNvSpPr/>
            <p:nvPr/>
          </p:nvSpPr>
          <p:spPr>
            <a:xfrm>
              <a:off x="4375725" y="1517800"/>
              <a:ext cx="167200" cy="351050"/>
            </a:xfrm>
            <a:custGeom>
              <a:avLst/>
              <a:gdLst/>
              <a:ahLst/>
              <a:cxnLst/>
              <a:rect l="l" t="t" r="r" b="b"/>
              <a:pathLst>
                <a:path w="6688" h="14042" extrusionOk="0">
                  <a:moveTo>
                    <a:pt x="4226" y="0"/>
                  </a:moveTo>
                  <a:cubicBezTo>
                    <a:pt x="4226" y="0"/>
                    <a:pt x="3648" y="2462"/>
                    <a:pt x="2189" y="4286"/>
                  </a:cubicBezTo>
                  <a:cubicBezTo>
                    <a:pt x="730" y="6110"/>
                    <a:pt x="1" y="11459"/>
                    <a:pt x="2037" y="13374"/>
                  </a:cubicBezTo>
                  <a:cubicBezTo>
                    <a:pt x="2563" y="13861"/>
                    <a:pt x="3108" y="14042"/>
                    <a:pt x="3626" y="14042"/>
                  </a:cubicBezTo>
                  <a:cubicBezTo>
                    <a:pt x="5113" y="14042"/>
                    <a:pt x="6384" y="12553"/>
                    <a:pt x="6384" y="12553"/>
                  </a:cubicBezTo>
                  <a:cubicBezTo>
                    <a:pt x="6688" y="8268"/>
                    <a:pt x="4712" y="1581"/>
                    <a:pt x="4286" y="243"/>
                  </a:cubicBezTo>
                  <a:cubicBezTo>
                    <a:pt x="4286" y="213"/>
                    <a:pt x="4286" y="213"/>
                    <a:pt x="4286" y="213"/>
                  </a:cubicBezTo>
                  <a:cubicBezTo>
                    <a:pt x="4256" y="122"/>
                    <a:pt x="4226" y="61"/>
                    <a:pt x="4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5"/>
            <p:cNvSpPr/>
            <p:nvPr/>
          </p:nvSpPr>
          <p:spPr>
            <a:xfrm>
              <a:off x="3564150" y="1222950"/>
              <a:ext cx="726500" cy="1404300"/>
            </a:xfrm>
            <a:custGeom>
              <a:avLst/>
              <a:gdLst/>
              <a:ahLst/>
              <a:cxnLst/>
              <a:rect l="l" t="t" r="r" b="b"/>
              <a:pathLst>
                <a:path w="29060" h="56172" fill="none" extrusionOk="0">
                  <a:moveTo>
                    <a:pt x="29059" y="3982"/>
                  </a:moveTo>
                  <a:cubicBezTo>
                    <a:pt x="29059" y="3982"/>
                    <a:pt x="24378" y="1"/>
                    <a:pt x="21217" y="5563"/>
                  </a:cubicBezTo>
                  <a:cubicBezTo>
                    <a:pt x="18056" y="11125"/>
                    <a:pt x="14378" y="17144"/>
                    <a:pt x="18755" y="28238"/>
                  </a:cubicBezTo>
                  <a:cubicBezTo>
                    <a:pt x="23132" y="39332"/>
                    <a:pt x="20001" y="55473"/>
                    <a:pt x="11491" y="55807"/>
                  </a:cubicBezTo>
                  <a:cubicBezTo>
                    <a:pt x="2980" y="56172"/>
                    <a:pt x="1" y="46263"/>
                    <a:pt x="1" y="46263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5"/>
            <p:cNvSpPr/>
            <p:nvPr/>
          </p:nvSpPr>
          <p:spPr>
            <a:xfrm>
              <a:off x="4080900" y="2132550"/>
              <a:ext cx="60800" cy="117050"/>
            </a:xfrm>
            <a:custGeom>
              <a:avLst/>
              <a:gdLst/>
              <a:ahLst/>
              <a:cxnLst/>
              <a:rect l="l" t="t" r="r" b="b"/>
              <a:pathLst>
                <a:path w="2432" h="4682" fill="none" extrusionOk="0">
                  <a:moveTo>
                    <a:pt x="2432" y="0"/>
                  </a:moveTo>
                  <a:cubicBezTo>
                    <a:pt x="2432" y="0"/>
                    <a:pt x="213" y="1277"/>
                    <a:pt x="0" y="4681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5"/>
            <p:cNvSpPr/>
            <p:nvPr/>
          </p:nvSpPr>
          <p:spPr>
            <a:xfrm>
              <a:off x="4087725" y="2055800"/>
              <a:ext cx="307025" cy="232550"/>
            </a:xfrm>
            <a:custGeom>
              <a:avLst/>
              <a:gdLst/>
              <a:ahLst/>
              <a:cxnLst/>
              <a:rect l="l" t="t" r="r" b="b"/>
              <a:pathLst>
                <a:path w="12281" h="9302" extrusionOk="0">
                  <a:moveTo>
                    <a:pt x="3527" y="0"/>
                  </a:moveTo>
                  <a:cubicBezTo>
                    <a:pt x="700" y="0"/>
                    <a:pt x="1824" y="2918"/>
                    <a:pt x="1824" y="2918"/>
                  </a:cubicBezTo>
                  <a:cubicBezTo>
                    <a:pt x="1824" y="2918"/>
                    <a:pt x="1723" y="2903"/>
                    <a:pt x="1571" y="2903"/>
                  </a:cubicBezTo>
                  <a:cubicBezTo>
                    <a:pt x="1192" y="2903"/>
                    <a:pt x="500" y="2996"/>
                    <a:pt x="305" y="3648"/>
                  </a:cubicBezTo>
                  <a:cubicBezTo>
                    <a:pt x="1" y="4590"/>
                    <a:pt x="1855" y="8329"/>
                    <a:pt x="5654" y="8845"/>
                  </a:cubicBezTo>
                  <a:cubicBezTo>
                    <a:pt x="6691" y="8978"/>
                    <a:pt x="7545" y="9016"/>
                    <a:pt x="8269" y="9016"/>
                  </a:cubicBezTo>
                  <a:cubicBezTo>
                    <a:pt x="9215" y="9016"/>
                    <a:pt x="9939" y="8951"/>
                    <a:pt x="10559" y="8951"/>
                  </a:cubicBezTo>
                  <a:cubicBezTo>
                    <a:pt x="11179" y="8951"/>
                    <a:pt x="11695" y="9016"/>
                    <a:pt x="12227" y="9274"/>
                  </a:cubicBezTo>
                  <a:lnTo>
                    <a:pt x="12227" y="9274"/>
                  </a:lnTo>
                  <a:cubicBezTo>
                    <a:pt x="11985" y="9013"/>
                    <a:pt x="10172" y="7243"/>
                    <a:pt x="9302" y="4863"/>
                  </a:cubicBezTo>
                  <a:cubicBezTo>
                    <a:pt x="8390" y="2249"/>
                    <a:pt x="6353" y="0"/>
                    <a:pt x="3527" y="0"/>
                  </a:cubicBezTo>
                  <a:close/>
                  <a:moveTo>
                    <a:pt x="12227" y="9274"/>
                  </a:moveTo>
                  <a:cubicBezTo>
                    <a:pt x="12238" y="9287"/>
                    <a:pt x="12246" y="9296"/>
                    <a:pt x="12250" y="9301"/>
                  </a:cubicBezTo>
                  <a:lnTo>
                    <a:pt x="12281" y="9301"/>
                  </a:lnTo>
                  <a:cubicBezTo>
                    <a:pt x="12263" y="9292"/>
                    <a:pt x="12245" y="9283"/>
                    <a:pt x="12227" y="9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5"/>
            <p:cNvSpPr/>
            <p:nvPr/>
          </p:nvSpPr>
          <p:spPr>
            <a:xfrm>
              <a:off x="4105200" y="2055800"/>
              <a:ext cx="288800" cy="232550"/>
            </a:xfrm>
            <a:custGeom>
              <a:avLst/>
              <a:gdLst/>
              <a:ahLst/>
              <a:cxnLst/>
              <a:rect l="l" t="t" r="r" b="b"/>
              <a:pathLst>
                <a:path w="11552" h="9302" extrusionOk="0">
                  <a:moveTo>
                    <a:pt x="2828" y="0"/>
                  </a:moveTo>
                  <a:cubicBezTo>
                    <a:pt x="1" y="0"/>
                    <a:pt x="1125" y="2918"/>
                    <a:pt x="1125" y="2918"/>
                  </a:cubicBezTo>
                  <a:cubicBezTo>
                    <a:pt x="5989" y="4955"/>
                    <a:pt x="11369" y="9119"/>
                    <a:pt x="11551" y="9301"/>
                  </a:cubicBezTo>
                  <a:cubicBezTo>
                    <a:pt x="11430" y="9180"/>
                    <a:pt x="9515" y="7356"/>
                    <a:pt x="8603" y="4863"/>
                  </a:cubicBezTo>
                  <a:cubicBezTo>
                    <a:pt x="7691" y="2249"/>
                    <a:pt x="5654" y="0"/>
                    <a:pt x="2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5"/>
            <p:cNvSpPr/>
            <p:nvPr/>
          </p:nvSpPr>
          <p:spPr>
            <a:xfrm>
              <a:off x="3849875" y="2507150"/>
              <a:ext cx="317675" cy="214400"/>
            </a:xfrm>
            <a:custGeom>
              <a:avLst/>
              <a:gdLst/>
              <a:ahLst/>
              <a:cxnLst/>
              <a:rect l="l" t="t" r="r" b="b"/>
              <a:pathLst>
                <a:path w="12707" h="8576" extrusionOk="0">
                  <a:moveTo>
                    <a:pt x="3515" y="1"/>
                  </a:moveTo>
                  <a:cubicBezTo>
                    <a:pt x="3329" y="1"/>
                    <a:pt x="3140" y="11"/>
                    <a:pt x="2949" y="32"/>
                  </a:cubicBezTo>
                  <a:cubicBezTo>
                    <a:pt x="153" y="366"/>
                    <a:pt x="1612" y="3132"/>
                    <a:pt x="1612" y="3132"/>
                  </a:cubicBezTo>
                  <a:cubicBezTo>
                    <a:pt x="1612" y="3132"/>
                    <a:pt x="1607" y="3132"/>
                    <a:pt x="1598" y="3132"/>
                  </a:cubicBezTo>
                  <a:cubicBezTo>
                    <a:pt x="1461" y="3132"/>
                    <a:pt x="326" y="3159"/>
                    <a:pt x="183" y="4044"/>
                  </a:cubicBezTo>
                  <a:cubicBezTo>
                    <a:pt x="1" y="4986"/>
                    <a:pt x="2280" y="8512"/>
                    <a:pt x="6110" y="8573"/>
                  </a:cubicBezTo>
                  <a:cubicBezTo>
                    <a:pt x="6230" y="8575"/>
                    <a:pt x="6348" y="8576"/>
                    <a:pt x="6462" y="8576"/>
                  </a:cubicBezTo>
                  <a:cubicBezTo>
                    <a:pt x="9128" y="8576"/>
                    <a:pt x="10474" y="8081"/>
                    <a:pt x="11620" y="8081"/>
                  </a:cubicBezTo>
                  <a:cubicBezTo>
                    <a:pt x="11990" y="8081"/>
                    <a:pt x="12340" y="8132"/>
                    <a:pt x="12706" y="8269"/>
                  </a:cubicBezTo>
                  <a:cubicBezTo>
                    <a:pt x="12585" y="8147"/>
                    <a:pt x="10457" y="6597"/>
                    <a:pt x="9271" y="4196"/>
                  </a:cubicBezTo>
                  <a:cubicBezTo>
                    <a:pt x="8138" y="1900"/>
                    <a:pt x="6079" y="1"/>
                    <a:pt x="3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5"/>
            <p:cNvSpPr/>
            <p:nvPr/>
          </p:nvSpPr>
          <p:spPr>
            <a:xfrm>
              <a:off x="3853675" y="2507150"/>
              <a:ext cx="313875" cy="206725"/>
            </a:xfrm>
            <a:custGeom>
              <a:avLst/>
              <a:gdLst/>
              <a:ahLst/>
              <a:cxnLst/>
              <a:rect l="l" t="t" r="r" b="b"/>
              <a:pathLst>
                <a:path w="12555" h="8269" extrusionOk="0">
                  <a:moveTo>
                    <a:pt x="3363" y="1"/>
                  </a:moveTo>
                  <a:cubicBezTo>
                    <a:pt x="3177" y="1"/>
                    <a:pt x="2988" y="11"/>
                    <a:pt x="2797" y="32"/>
                  </a:cubicBezTo>
                  <a:cubicBezTo>
                    <a:pt x="1" y="366"/>
                    <a:pt x="1460" y="3132"/>
                    <a:pt x="1460" y="3132"/>
                  </a:cubicBezTo>
                  <a:cubicBezTo>
                    <a:pt x="6505" y="4591"/>
                    <a:pt x="12341" y="8117"/>
                    <a:pt x="12554" y="8269"/>
                  </a:cubicBezTo>
                  <a:cubicBezTo>
                    <a:pt x="12433" y="8147"/>
                    <a:pt x="10305" y="6597"/>
                    <a:pt x="9119" y="4196"/>
                  </a:cubicBezTo>
                  <a:cubicBezTo>
                    <a:pt x="7986" y="1900"/>
                    <a:pt x="5927" y="1"/>
                    <a:pt x="3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5"/>
            <p:cNvSpPr/>
            <p:nvPr/>
          </p:nvSpPr>
          <p:spPr>
            <a:xfrm>
              <a:off x="3642425" y="2606700"/>
              <a:ext cx="136800" cy="50200"/>
            </a:xfrm>
            <a:custGeom>
              <a:avLst/>
              <a:gdLst/>
              <a:ahLst/>
              <a:cxnLst/>
              <a:rect l="l" t="t" r="r" b="b"/>
              <a:pathLst>
                <a:path w="5472" h="2008" fill="none" extrusionOk="0">
                  <a:moveTo>
                    <a:pt x="1" y="1"/>
                  </a:moveTo>
                  <a:cubicBezTo>
                    <a:pt x="1" y="1"/>
                    <a:pt x="1247" y="2007"/>
                    <a:pt x="5472" y="183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5"/>
            <p:cNvSpPr/>
            <p:nvPr/>
          </p:nvSpPr>
          <p:spPr>
            <a:xfrm>
              <a:off x="3487425" y="2454725"/>
              <a:ext cx="224950" cy="217475"/>
            </a:xfrm>
            <a:custGeom>
              <a:avLst/>
              <a:gdLst/>
              <a:ahLst/>
              <a:cxnLst/>
              <a:rect l="l" t="t" r="r" b="b"/>
              <a:pathLst>
                <a:path w="8998" h="8699" extrusionOk="0">
                  <a:moveTo>
                    <a:pt x="1094" y="1"/>
                  </a:moveTo>
                  <a:cubicBezTo>
                    <a:pt x="1094" y="1"/>
                    <a:pt x="0" y="5806"/>
                    <a:pt x="2614" y="7995"/>
                  </a:cubicBezTo>
                  <a:cubicBezTo>
                    <a:pt x="3221" y="8503"/>
                    <a:pt x="3774" y="8698"/>
                    <a:pt x="4266" y="8698"/>
                  </a:cubicBezTo>
                  <a:cubicBezTo>
                    <a:pt x="5890" y="8698"/>
                    <a:pt x="6839" y="6566"/>
                    <a:pt x="6839" y="6566"/>
                  </a:cubicBezTo>
                  <a:cubicBezTo>
                    <a:pt x="6839" y="6566"/>
                    <a:pt x="8845" y="6445"/>
                    <a:pt x="8936" y="4135"/>
                  </a:cubicBezTo>
                  <a:cubicBezTo>
                    <a:pt x="8997" y="1825"/>
                    <a:pt x="5897" y="153"/>
                    <a:pt x="10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5"/>
            <p:cNvSpPr/>
            <p:nvPr/>
          </p:nvSpPr>
          <p:spPr>
            <a:xfrm>
              <a:off x="3919800" y="2336200"/>
              <a:ext cx="151225" cy="72975"/>
            </a:xfrm>
            <a:custGeom>
              <a:avLst/>
              <a:gdLst/>
              <a:ahLst/>
              <a:cxnLst/>
              <a:rect l="l" t="t" r="r" b="b"/>
              <a:pathLst>
                <a:path w="6049" h="2919" fill="none" extrusionOk="0">
                  <a:moveTo>
                    <a:pt x="0" y="1642"/>
                  </a:moveTo>
                  <a:cubicBezTo>
                    <a:pt x="0" y="1642"/>
                    <a:pt x="1034" y="2918"/>
                    <a:pt x="3101" y="2341"/>
                  </a:cubicBezTo>
                  <a:cubicBezTo>
                    <a:pt x="5198" y="1793"/>
                    <a:pt x="6049" y="0"/>
                    <a:pt x="6049" y="0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5"/>
            <p:cNvSpPr/>
            <p:nvPr/>
          </p:nvSpPr>
          <p:spPr>
            <a:xfrm>
              <a:off x="3707025" y="2223775"/>
              <a:ext cx="288775" cy="237975"/>
            </a:xfrm>
            <a:custGeom>
              <a:avLst/>
              <a:gdLst/>
              <a:ahLst/>
              <a:cxnLst/>
              <a:rect l="l" t="t" r="r" b="b"/>
              <a:pathLst>
                <a:path w="11551" h="9519" extrusionOk="0">
                  <a:moveTo>
                    <a:pt x="2750" y="0"/>
                  </a:moveTo>
                  <a:cubicBezTo>
                    <a:pt x="1954" y="0"/>
                    <a:pt x="1151" y="58"/>
                    <a:pt x="365" y="181"/>
                  </a:cubicBezTo>
                  <a:cubicBezTo>
                    <a:pt x="365" y="181"/>
                    <a:pt x="0" y="6503"/>
                    <a:pt x="4073" y="8722"/>
                  </a:cubicBezTo>
                  <a:cubicBezTo>
                    <a:pt x="5109" y="9291"/>
                    <a:pt x="5970" y="9518"/>
                    <a:pt x="6675" y="9518"/>
                  </a:cubicBezTo>
                  <a:cubicBezTo>
                    <a:pt x="8721" y="9518"/>
                    <a:pt x="9460" y="7604"/>
                    <a:pt x="9393" y="6564"/>
                  </a:cubicBezTo>
                  <a:cubicBezTo>
                    <a:pt x="9393" y="6564"/>
                    <a:pt x="11551" y="6078"/>
                    <a:pt x="11125" y="3616"/>
                  </a:cubicBezTo>
                  <a:cubicBezTo>
                    <a:pt x="10794" y="1552"/>
                    <a:pt x="6874" y="0"/>
                    <a:pt x="2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5"/>
            <p:cNvSpPr/>
            <p:nvPr/>
          </p:nvSpPr>
          <p:spPr>
            <a:xfrm>
              <a:off x="3716150" y="2223775"/>
              <a:ext cx="279650" cy="164125"/>
            </a:xfrm>
            <a:custGeom>
              <a:avLst/>
              <a:gdLst/>
              <a:ahLst/>
              <a:cxnLst/>
              <a:rect l="l" t="t" r="r" b="b"/>
              <a:pathLst>
                <a:path w="11186" h="6565" extrusionOk="0">
                  <a:moveTo>
                    <a:pt x="2385" y="0"/>
                  </a:moveTo>
                  <a:cubicBezTo>
                    <a:pt x="1589" y="0"/>
                    <a:pt x="786" y="58"/>
                    <a:pt x="0" y="181"/>
                  </a:cubicBezTo>
                  <a:cubicBezTo>
                    <a:pt x="3769" y="4224"/>
                    <a:pt x="9028" y="6564"/>
                    <a:pt x="9028" y="6564"/>
                  </a:cubicBezTo>
                  <a:cubicBezTo>
                    <a:pt x="9028" y="6564"/>
                    <a:pt x="11186" y="6078"/>
                    <a:pt x="10760" y="3616"/>
                  </a:cubicBezTo>
                  <a:cubicBezTo>
                    <a:pt x="10429" y="1552"/>
                    <a:pt x="6509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5"/>
            <p:cNvSpPr/>
            <p:nvPr/>
          </p:nvSpPr>
          <p:spPr>
            <a:xfrm>
              <a:off x="3900800" y="1981325"/>
              <a:ext cx="165675" cy="95000"/>
            </a:xfrm>
            <a:custGeom>
              <a:avLst/>
              <a:gdLst/>
              <a:ahLst/>
              <a:cxnLst/>
              <a:rect l="l" t="t" r="r" b="b"/>
              <a:pathLst>
                <a:path w="6627" h="3800" fill="none" extrusionOk="0">
                  <a:moveTo>
                    <a:pt x="0" y="0"/>
                  </a:moveTo>
                  <a:cubicBezTo>
                    <a:pt x="0" y="0"/>
                    <a:pt x="335" y="3800"/>
                    <a:pt x="6627" y="2432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5"/>
            <p:cNvSpPr/>
            <p:nvPr/>
          </p:nvSpPr>
          <p:spPr>
            <a:xfrm>
              <a:off x="3710825" y="1637100"/>
              <a:ext cx="312325" cy="410150"/>
            </a:xfrm>
            <a:custGeom>
              <a:avLst/>
              <a:gdLst/>
              <a:ahLst/>
              <a:cxnLst/>
              <a:rect l="l" t="t" r="r" b="b"/>
              <a:pathLst>
                <a:path w="12493" h="16406" extrusionOk="0">
                  <a:moveTo>
                    <a:pt x="3010" y="0"/>
                  </a:moveTo>
                  <a:cubicBezTo>
                    <a:pt x="3010" y="0"/>
                    <a:pt x="2797" y="2979"/>
                    <a:pt x="1399" y="5319"/>
                  </a:cubicBezTo>
                  <a:cubicBezTo>
                    <a:pt x="0" y="7690"/>
                    <a:pt x="61" y="14013"/>
                    <a:pt x="2736" y="15867"/>
                  </a:cubicBezTo>
                  <a:cubicBezTo>
                    <a:pt x="3293" y="16253"/>
                    <a:pt x="3830" y="16406"/>
                    <a:pt x="4331" y="16406"/>
                  </a:cubicBezTo>
                  <a:cubicBezTo>
                    <a:pt x="6239" y="16406"/>
                    <a:pt x="7630" y="14195"/>
                    <a:pt x="7630" y="14195"/>
                  </a:cubicBezTo>
                  <a:cubicBezTo>
                    <a:pt x="7630" y="14195"/>
                    <a:pt x="8272" y="14409"/>
                    <a:pt x="9058" y="14409"/>
                  </a:cubicBezTo>
                  <a:cubicBezTo>
                    <a:pt x="10023" y="14409"/>
                    <a:pt x="11203" y="14086"/>
                    <a:pt x="11672" y="12645"/>
                  </a:cubicBezTo>
                  <a:cubicBezTo>
                    <a:pt x="12493" y="10000"/>
                    <a:pt x="11490" y="7204"/>
                    <a:pt x="8846" y="5502"/>
                  </a:cubicBezTo>
                  <a:cubicBezTo>
                    <a:pt x="6383" y="3921"/>
                    <a:pt x="3891" y="1581"/>
                    <a:pt x="3162" y="274"/>
                  </a:cubicBezTo>
                  <a:cubicBezTo>
                    <a:pt x="3131" y="274"/>
                    <a:pt x="3131" y="243"/>
                    <a:pt x="3131" y="243"/>
                  </a:cubicBezTo>
                  <a:cubicBezTo>
                    <a:pt x="3101" y="183"/>
                    <a:pt x="3070" y="91"/>
                    <a:pt x="3040" y="31"/>
                  </a:cubicBezTo>
                  <a:cubicBezTo>
                    <a:pt x="3010" y="0"/>
                    <a:pt x="3010" y="0"/>
                    <a:pt x="3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5"/>
            <p:cNvSpPr/>
            <p:nvPr/>
          </p:nvSpPr>
          <p:spPr>
            <a:xfrm>
              <a:off x="3710825" y="1637100"/>
              <a:ext cx="190750" cy="410150"/>
            </a:xfrm>
            <a:custGeom>
              <a:avLst/>
              <a:gdLst/>
              <a:ahLst/>
              <a:cxnLst/>
              <a:rect l="l" t="t" r="r" b="b"/>
              <a:pathLst>
                <a:path w="7630" h="16406" extrusionOk="0">
                  <a:moveTo>
                    <a:pt x="3010" y="0"/>
                  </a:moveTo>
                  <a:cubicBezTo>
                    <a:pt x="3010" y="0"/>
                    <a:pt x="2797" y="2979"/>
                    <a:pt x="1399" y="5319"/>
                  </a:cubicBezTo>
                  <a:cubicBezTo>
                    <a:pt x="0" y="7690"/>
                    <a:pt x="61" y="14013"/>
                    <a:pt x="2736" y="15867"/>
                  </a:cubicBezTo>
                  <a:cubicBezTo>
                    <a:pt x="3293" y="16253"/>
                    <a:pt x="3830" y="16406"/>
                    <a:pt x="4331" y="16406"/>
                  </a:cubicBezTo>
                  <a:cubicBezTo>
                    <a:pt x="6239" y="16406"/>
                    <a:pt x="7630" y="14195"/>
                    <a:pt x="7630" y="14195"/>
                  </a:cubicBezTo>
                  <a:cubicBezTo>
                    <a:pt x="7265" y="9180"/>
                    <a:pt x="3861" y="1763"/>
                    <a:pt x="3162" y="274"/>
                  </a:cubicBezTo>
                  <a:cubicBezTo>
                    <a:pt x="3131" y="274"/>
                    <a:pt x="3131" y="243"/>
                    <a:pt x="3131" y="243"/>
                  </a:cubicBezTo>
                  <a:cubicBezTo>
                    <a:pt x="3101" y="152"/>
                    <a:pt x="3040" y="61"/>
                    <a:pt x="3040" y="31"/>
                  </a:cubicBezTo>
                  <a:cubicBezTo>
                    <a:pt x="3010" y="0"/>
                    <a:pt x="3010" y="0"/>
                    <a:pt x="3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5"/>
            <p:cNvSpPr/>
            <p:nvPr/>
          </p:nvSpPr>
          <p:spPr>
            <a:xfrm>
              <a:off x="3981350" y="1612025"/>
              <a:ext cx="99575" cy="152750"/>
            </a:xfrm>
            <a:custGeom>
              <a:avLst/>
              <a:gdLst/>
              <a:ahLst/>
              <a:cxnLst/>
              <a:rect l="l" t="t" r="r" b="b"/>
              <a:pathLst>
                <a:path w="3983" h="6110" fill="none" extrusionOk="0">
                  <a:moveTo>
                    <a:pt x="3982" y="0"/>
                  </a:moveTo>
                  <a:cubicBezTo>
                    <a:pt x="3982" y="0"/>
                    <a:pt x="0" y="1064"/>
                    <a:pt x="274" y="6110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5"/>
            <p:cNvSpPr/>
            <p:nvPr/>
          </p:nvSpPr>
          <p:spPr>
            <a:xfrm>
              <a:off x="4023725" y="1527425"/>
              <a:ext cx="371025" cy="304975"/>
            </a:xfrm>
            <a:custGeom>
              <a:avLst/>
              <a:gdLst/>
              <a:ahLst/>
              <a:cxnLst/>
              <a:rect l="l" t="t" r="r" b="b"/>
              <a:pathLst>
                <a:path w="14841" h="12199" extrusionOk="0">
                  <a:moveTo>
                    <a:pt x="4863" y="1"/>
                  </a:moveTo>
                  <a:cubicBezTo>
                    <a:pt x="1884" y="1"/>
                    <a:pt x="1832" y="3038"/>
                    <a:pt x="1831" y="3195"/>
                  </a:cubicBezTo>
                  <a:lnTo>
                    <a:pt x="1831" y="3195"/>
                  </a:lnTo>
                  <a:cubicBezTo>
                    <a:pt x="1831" y="3191"/>
                    <a:pt x="1831" y="3184"/>
                    <a:pt x="1831" y="3171"/>
                  </a:cubicBezTo>
                  <a:cubicBezTo>
                    <a:pt x="1761" y="3148"/>
                    <a:pt x="1468" y="3056"/>
                    <a:pt x="1138" y="3056"/>
                  </a:cubicBezTo>
                  <a:cubicBezTo>
                    <a:pt x="615" y="3056"/>
                    <a:pt x="1" y="3287"/>
                    <a:pt x="38" y="4387"/>
                  </a:cubicBezTo>
                  <a:cubicBezTo>
                    <a:pt x="68" y="6272"/>
                    <a:pt x="3321" y="9554"/>
                    <a:pt x="7424" y="10406"/>
                  </a:cubicBezTo>
                  <a:cubicBezTo>
                    <a:pt x="11558" y="11226"/>
                    <a:pt x="14841" y="12199"/>
                    <a:pt x="14841" y="12199"/>
                  </a:cubicBezTo>
                  <a:cubicBezTo>
                    <a:pt x="14841" y="12199"/>
                    <a:pt x="13442" y="10071"/>
                    <a:pt x="12743" y="6880"/>
                  </a:cubicBezTo>
                  <a:cubicBezTo>
                    <a:pt x="12044" y="3688"/>
                    <a:pt x="9187" y="497"/>
                    <a:pt x="5479" y="41"/>
                  </a:cubicBezTo>
                  <a:cubicBezTo>
                    <a:pt x="5261" y="14"/>
                    <a:pt x="5056" y="1"/>
                    <a:pt x="4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5"/>
            <p:cNvSpPr/>
            <p:nvPr/>
          </p:nvSpPr>
          <p:spPr>
            <a:xfrm>
              <a:off x="4068825" y="1527425"/>
              <a:ext cx="325925" cy="304975"/>
            </a:xfrm>
            <a:custGeom>
              <a:avLst/>
              <a:gdLst/>
              <a:ahLst/>
              <a:cxnLst/>
              <a:rect l="l" t="t" r="r" b="b"/>
              <a:pathLst>
                <a:path w="13037" h="12199" extrusionOk="0">
                  <a:moveTo>
                    <a:pt x="3059" y="1"/>
                  </a:moveTo>
                  <a:cubicBezTo>
                    <a:pt x="0" y="1"/>
                    <a:pt x="27" y="3202"/>
                    <a:pt x="27" y="3202"/>
                  </a:cubicBezTo>
                  <a:cubicBezTo>
                    <a:pt x="6228" y="5694"/>
                    <a:pt x="13037" y="12199"/>
                    <a:pt x="13037" y="12199"/>
                  </a:cubicBezTo>
                  <a:cubicBezTo>
                    <a:pt x="13037" y="12199"/>
                    <a:pt x="11638" y="10071"/>
                    <a:pt x="10939" y="6880"/>
                  </a:cubicBezTo>
                  <a:cubicBezTo>
                    <a:pt x="10240" y="3688"/>
                    <a:pt x="7383" y="497"/>
                    <a:pt x="3675" y="41"/>
                  </a:cubicBezTo>
                  <a:cubicBezTo>
                    <a:pt x="3457" y="14"/>
                    <a:pt x="3252" y="1"/>
                    <a:pt x="3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5"/>
            <p:cNvSpPr/>
            <p:nvPr/>
          </p:nvSpPr>
          <p:spPr>
            <a:xfrm>
              <a:off x="4065700" y="1206850"/>
              <a:ext cx="178600" cy="253225"/>
            </a:xfrm>
            <a:custGeom>
              <a:avLst/>
              <a:gdLst/>
              <a:ahLst/>
              <a:cxnLst/>
              <a:rect l="l" t="t" r="r" b="b"/>
              <a:pathLst>
                <a:path w="7144" h="10129" extrusionOk="0">
                  <a:moveTo>
                    <a:pt x="3511" y="1"/>
                  </a:moveTo>
                  <a:cubicBezTo>
                    <a:pt x="2657" y="1"/>
                    <a:pt x="31" y="1834"/>
                    <a:pt x="31" y="4809"/>
                  </a:cubicBezTo>
                  <a:cubicBezTo>
                    <a:pt x="0" y="7879"/>
                    <a:pt x="790" y="8882"/>
                    <a:pt x="335" y="10128"/>
                  </a:cubicBezTo>
                  <a:cubicBezTo>
                    <a:pt x="426" y="10037"/>
                    <a:pt x="1672" y="8274"/>
                    <a:pt x="3587" y="7301"/>
                  </a:cubicBezTo>
                  <a:cubicBezTo>
                    <a:pt x="5532" y="6298"/>
                    <a:pt x="7143" y="4444"/>
                    <a:pt x="6839" y="2195"/>
                  </a:cubicBezTo>
                  <a:cubicBezTo>
                    <a:pt x="6691" y="1100"/>
                    <a:pt x="6097" y="819"/>
                    <a:pt x="5525" y="819"/>
                  </a:cubicBezTo>
                  <a:cubicBezTo>
                    <a:pt x="4923" y="819"/>
                    <a:pt x="4347" y="1131"/>
                    <a:pt x="4347" y="1131"/>
                  </a:cubicBezTo>
                  <a:cubicBezTo>
                    <a:pt x="4347" y="1131"/>
                    <a:pt x="4347" y="128"/>
                    <a:pt x="3587" y="6"/>
                  </a:cubicBezTo>
                  <a:cubicBezTo>
                    <a:pt x="3563" y="3"/>
                    <a:pt x="3538" y="1"/>
                    <a:pt x="3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5"/>
            <p:cNvSpPr/>
            <p:nvPr/>
          </p:nvSpPr>
          <p:spPr>
            <a:xfrm>
              <a:off x="4074050" y="1227300"/>
              <a:ext cx="170250" cy="232775"/>
            </a:xfrm>
            <a:custGeom>
              <a:avLst/>
              <a:gdLst/>
              <a:ahLst/>
              <a:cxnLst/>
              <a:rect l="l" t="t" r="r" b="b"/>
              <a:pathLst>
                <a:path w="6810" h="9311" extrusionOk="0">
                  <a:moveTo>
                    <a:pt x="5191" y="1"/>
                  </a:moveTo>
                  <a:cubicBezTo>
                    <a:pt x="4589" y="1"/>
                    <a:pt x="4013" y="313"/>
                    <a:pt x="4013" y="313"/>
                  </a:cubicBezTo>
                  <a:cubicBezTo>
                    <a:pt x="2888" y="4416"/>
                    <a:pt x="122" y="9128"/>
                    <a:pt x="1" y="9310"/>
                  </a:cubicBezTo>
                  <a:cubicBezTo>
                    <a:pt x="92" y="9219"/>
                    <a:pt x="1338" y="7456"/>
                    <a:pt x="3253" y="6483"/>
                  </a:cubicBezTo>
                  <a:cubicBezTo>
                    <a:pt x="5198" y="5480"/>
                    <a:pt x="6809" y="3626"/>
                    <a:pt x="6505" y="1377"/>
                  </a:cubicBezTo>
                  <a:cubicBezTo>
                    <a:pt x="6357" y="282"/>
                    <a:pt x="5763" y="1"/>
                    <a:pt x="5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5"/>
            <p:cNvSpPr/>
            <p:nvPr/>
          </p:nvSpPr>
          <p:spPr>
            <a:xfrm>
              <a:off x="3915225" y="1460050"/>
              <a:ext cx="115525" cy="44075"/>
            </a:xfrm>
            <a:custGeom>
              <a:avLst/>
              <a:gdLst/>
              <a:ahLst/>
              <a:cxnLst/>
              <a:rect l="l" t="t" r="r" b="b"/>
              <a:pathLst>
                <a:path w="4621" h="1763" fill="none" extrusionOk="0">
                  <a:moveTo>
                    <a:pt x="1" y="0"/>
                  </a:moveTo>
                  <a:cubicBezTo>
                    <a:pt x="1" y="0"/>
                    <a:pt x="1825" y="1763"/>
                    <a:pt x="4621" y="790"/>
                  </a:cubicBezTo>
                </a:path>
              </a:pathLst>
            </a:custGeom>
            <a:solidFill>
              <a:schemeClr val="dk1"/>
            </a:solidFill>
            <a:ln w="144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5"/>
            <p:cNvSpPr/>
            <p:nvPr/>
          </p:nvSpPr>
          <p:spPr>
            <a:xfrm>
              <a:off x="3675875" y="1149250"/>
              <a:ext cx="322900" cy="368225"/>
            </a:xfrm>
            <a:custGeom>
              <a:avLst/>
              <a:gdLst/>
              <a:ahLst/>
              <a:cxnLst/>
              <a:rect l="l" t="t" r="r" b="b"/>
              <a:pathLst>
                <a:path w="12916" h="14729" extrusionOk="0">
                  <a:moveTo>
                    <a:pt x="1490" y="0"/>
                  </a:moveTo>
                  <a:lnTo>
                    <a:pt x="1490" y="0"/>
                  </a:lnTo>
                  <a:cubicBezTo>
                    <a:pt x="1489" y="1"/>
                    <a:pt x="0" y="6353"/>
                    <a:pt x="2371" y="10760"/>
                  </a:cubicBezTo>
                  <a:cubicBezTo>
                    <a:pt x="3773" y="13366"/>
                    <a:pt x="5961" y="14729"/>
                    <a:pt x="7648" y="14729"/>
                  </a:cubicBezTo>
                  <a:cubicBezTo>
                    <a:pt x="8813" y="14729"/>
                    <a:pt x="9739" y="14078"/>
                    <a:pt x="10000" y="12736"/>
                  </a:cubicBezTo>
                  <a:cubicBezTo>
                    <a:pt x="10000" y="12736"/>
                    <a:pt x="10019" y="12737"/>
                    <a:pt x="10054" y="12737"/>
                  </a:cubicBezTo>
                  <a:cubicBezTo>
                    <a:pt x="10453" y="12737"/>
                    <a:pt x="12916" y="12634"/>
                    <a:pt x="12888" y="10092"/>
                  </a:cubicBezTo>
                  <a:cubicBezTo>
                    <a:pt x="12827" y="7295"/>
                    <a:pt x="10973" y="5167"/>
                    <a:pt x="7964" y="3891"/>
                  </a:cubicBezTo>
                  <a:cubicBezTo>
                    <a:pt x="4955" y="2645"/>
                    <a:pt x="2128" y="1672"/>
                    <a:pt x="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5"/>
            <p:cNvSpPr/>
            <p:nvPr/>
          </p:nvSpPr>
          <p:spPr>
            <a:xfrm>
              <a:off x="3675875" y="1149250"/>
              <a:ext cx="250025" cy="368225"/>
            </a:xfrm>
            <a:custGeom>
              <a:avLst/>
              <a:gdLst/>
              <a:ahLst/>
              <a:cxnLst/>
              <a:rect l="l" t="t" r="r" b="b"/>
              <a:pathLst>
                <a:path w="10001" h="14729" extrusionOk="0">
                  <a:moveTo>
                    <a:pt x="1490" y="0"/>
                  </a:moveTo>
                  <a:cubicBezTo>
                    <a:pt x="1489" y="1"/>
                    <a:pt x="0" y="6353"/>
                    <a:pt x="2371" y="10760"/>
                  </a:cubicBezTo>
                  <a:cubicBezTo>
                    <a:pt x="3773" y="13366"/>
                    <a:pt x="5961" y="14729"/>
                    <a:pt x="7648" y="14729"/>
                  </a:cubicBezTo>
                  <a:cubicBezTo>
                    <a:pt x="8813" y="14729"/>
                    <a:pt x="9739" y="14078"/>
                    <a:pt x="10000" y="12736"/>
                  </a:cubicBezTo>
                  <a:cubicBezTo>
                    <a:pt x="2645" y="7447"/>
                    <a:pt x="1490" y="1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5"/>
            <p:cNvSpPr/>
            <p:nvPr/>
          </p:nvSpPr>
          <p:spPr>
            <a:xfrm>
              <a:off x="4228300" y="1201950"/>
              <a:ext cx="316150" cy="319675"/>
            </a:xfrm>
            <a:custGeom>
              <a:avLst/>
              <a:gdLst/>
              <a:ahLst/>
              <a:cxnLst/>
              <a:rect l="l" t="t" r="r" b="b"/>
              <a:pathLst>
                <a:path w="12646" h="12787" extrusionOk="0">
                  <a:moveTo>
                    <a:pt x="5731" y="0"/>
                  </a:moveTo>
                  <a:cubicBezTo>
                    <a:pt x="4351" y="0"/>
                    <a:pt x="3344" y="1017"/>
                    <a:pt x="3344" y="2360"/>
                  </a:cubicBezTo>
                  <a:cubicBezTo>
                    <a:pt x="3314" y="2330"/>
                    <a:pt x="3284" y="2300"/>
                    <a:pt x="3253" y="2269"/>
                  </a:cubicBezTo>
                  <a:cubicBezTo>
                    <a:pt x="3073" y="2161"/>
                    <a:pt x="2660" y="1947"/>
                    <a:pt x="2164" y="1947"/>
                  </a:cubicBezTo>
                  <a:cubicBezTo>
                    <a:pt x="1820" y="1947"/>
                    <a:pt x="1437" y="2050"/>
                    <a:pt x="1065" y="2360"/>
                  </a:cubicBezTo>
                  <a:cubicBezTo>
                    <a:pt x="1" y="3272"/>
                    <a:pt x="2311" y="7619"/>
                    <a:pt x="5746" y="9534"/>
                  </a:cubicBezTo>
                  <a:cubicBezTo>
                    <a:pt x="9180" y="11449"/>
                    <a:pt x="12098" y="11965"/>
                    <a:pt x="12645" y="12786"/>
                  </a:cubicBezTo>
                  <a:cubicBezTo>
                    <a:pt x="12645" y="12786"/>
                    <a:pt x="12615" y="6829"/>
                    <a:pt x="9697" y="2664"/>
                  </a:cubicBezTo>
                  <a:cubicBezTo>
                    <a:pt x="8366" y="744"/>
                    <a:pt x="6912" y="0"/>
                    <a:pt x="5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5"/>
            <p:cNvSpPr/>
            <p:nvPr/>
          </p:nvSpPr>
          <p:spPr>
            <a:xfrm>
              <a:off x="4311900" y="1201950"/>
              <a:ext cx="232550" cy="319675"/>
            </a:xfrm>
            <a:custGeom>
              <a:avLst/>
              <a:gdLst/>
              <a:ahLst/>
              <a:cxnLst/>
              <a:rect l="l" t="t" r="r" b="b"/>
              <a:pathLst>
                <a:path w="9302" h="12787" extrusionOk="0">
                  <a:moveTo>
                    <a:pt x="2387" y="0"/>
                  </a:moveTo>
                  <a:cubicBezTo>
                    <a:pt x="1007" y="0"/>
                    <a:pt x="0" y="1017"/>
                    <a:pt x="0" y="2360"/>
                  </a:cubicBezTo>
                  <a:cubicBezTo>
                    <a:pt x="5928" y="6494"/>
                    <a:pt x="9210" y="12604"/>
                    <a:pt x="9301" y="12786"/>
                  </a:cubicBezTo>
                  <a:cubicBezTo>
                    <a:pt x="9301" y="12786"/>
                    <a:pt x="9271" y="6829"/>
                    <a:pt x="6353" y="2664"/>
                  </a:cubicBezTo>
                  <a:cubicBezTo>
                    <a:pt x="5022" y="744"/>
                    <a:pt x="3568" y="0"/>
                    <a:pt x="2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97" name="Google Shape;2997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68825" y="-14847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CUSTOM_6_1"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36"/>
          <p:cNvSpPr/>
          <p:nvPr/>
        </p:nvSpPr>
        <p:spPr>
          <a:xfrm rot="9395586">
            <a:off x="-647857" y="3711134"/>
            <a:ext cx="1455552" cy="186341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0" name="Google Shape;3000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075" y="3620400"/>
            <a:ext cx="2826351" cy="25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1" name="Google Shape;3001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02" name="Google Shape;3002;p36"/>
          <p:cNvSpPr txBox="1">
            <a:spLocks noGrp="1"/>
          </p:cNvSpPr>
          <p:nvPr>
            <p:ph type="title" idx="2"/>
          </p:nvPr>
        </p:nvSpPr>
        <p:spPr>
          <a:xfrm>
            <a:off x="720000" y="3228672"/>
            <a:ext cx="23364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3" name="Google Shape;3003;p36"/>
          <p:cNvSpPr txBox="1">
            <a:spLocks noGrp="1"/>
          </p:cNvSpPr>
          <p:nvPr>
            <p:ph type="subTitle" idx="1"/>
          </p:nvPr>
        </p:nvSpPr>
        <p:spPr>
          <a:xfrm>
            <a:off x="720000" y="3695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4" name="Google Shape;3004;p36"/>
          <p:cNvSpPr txBox="1">
            <a:spLocks noGrp="1"/>
          </p:cNvSpPr>
          <p:nvPr>
            <p:ph type="title" idx="3"/>
          </p:nvPr>
        </p:nvSpPr>
        <p:spPr>
          <a:xfrm>
            <a:off x="3403800" y="3228672"/>
            <a:ext cx="23364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5" name="Google Shape;3005;p36"/>
          <p:cNvSpPr txBox="1">
            <a:spLocks noGrp="1"/>
          </p:cNvSpPr>
          <p:nvPr>
            <p:ph type="subTitle" idx="4"/>
          </p:nvPr>
        </p:nvSpPr>
        <p:spPr>
          <a:xfrm>
            <a:off x="3403800" y="3695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6" name="Google Shape;3006;p36"/>
          <p:cNvSpPr txBox="1">
            <a:spLocks noGrp="1"/>
          </p:cNvSpPr>
          <p:nvPr>
            <p:ph type="title" idx="5"/>
          </p:nvPr>
        </p:nvSpPr>
        <p:spPr>
          <a:xfrm>
            <a:off x="6087600" y="3228672"/>
            <a:ext cx="2336400" cy="4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07" name="Google Shape;3007;p36"/>
          <p:cNvSpPr txBox="1">
            <a:spLocks noGrp="1"/>
          </p:cNvSpPr>
          <p:nvPr>
            <p:ph type="subTitle" idx="6"/>
          </p:nvPr>
        </p:nvSpPr>
        <p:spPr>
          <a:xfrm>
            <a:off x="6087600" y="3695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8" name="Google Shape;3008;p36"/>
          <p:cNvSpPr txBox="1">
            <a:spLocks noGrp="1"/>
          </p:cNvSpPr>
          <p:nvPr>
            <p:ph type="title" idx="7" hasCustomPrompt="1"/>
          </p:nvPr>
        </p:nvSpPr>
        <p:spPr>
          <a:xfrm>
            <a:off x="1328550" y="2125600"/>
            <a:ext cx="11193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009" name="Google Shape;3009;p36"/>
          <p:cNvSpPr txBox="1">
            <a:spLocks noGrp="1"/>
          </p:cNvSpPr>
          <p:nvPr>
            <p:ph type="title" idx="8" hasCustomPrompt="1"/>
          </p:nvPr>
        </p:nvSpPr>
        <p:spPr>
          <a:xfrm>
            <a:off x="4012350" y="2125600"/>
            <a:ext cx="11193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0" name="Google Shape;3010;p36"/>
          <p:cNvSpPr txBox="1">
            <a:spLocks noGrp="1"/>
          </p:cNvSpPr>
          <p:nvPr>
            <p:ph type="title" idx="9" hasCustomPrompt="1"/>
          </p:nvPr>
        </p:nvSpPr>
        <p:spPr>
          <a:xfrm>
            <a:off x="6711300" y="2125600"/>
            <a:ext cx="1089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011" name="Google Shape;3011;p36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3012" name="Google Shape;3012;p36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6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6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6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6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6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6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6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6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6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6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3" name="Google Shape;3023;p36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3024" name="Google Shape;3024;p36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6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6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6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6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6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6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6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6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6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6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6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6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6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6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6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6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6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6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6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4" name="Google Shape;3044;p36"/>
          <p:cNvGrpSpPr/>
          <p:nvPr/>
        </p:nvGrpSpPr>
        <p:grpSpPr>
          <a:xfrm rot="7923048" flipH="1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3045" name="Google Shape;3045;p36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6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6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6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6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6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6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6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6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6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6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6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6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6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6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6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6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6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6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6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6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6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6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6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6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6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6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6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6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6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6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6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6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6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6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6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6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6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6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6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6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6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6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6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6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6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6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6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6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6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6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6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6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6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6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6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6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6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6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6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6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6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6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6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6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6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6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6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6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6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15" name="Google Shape;3115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912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6" name="Google Shape;3116;p3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118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2">
  <p:cSld name="CUSTOM_6_1_1"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8" name="Google Shape;3118;p37"/>
          <p:cNvGrpSpPr/>
          <p:nvPr/>
        </p:nvGrpSpPr>
        <p:grpSpPr>
          <a:xfrm rot="1166243">
            <a:off x="-893596" y="3498124"/>
            <a:ext cx="1538933" cy="2748871"/>
            <a:chOff x="4594400" y="3206375"/>
            <a:chExt cx="328725" cy="587175"/>
          </a:xfrm>
        </p:grpSpPr>
        <p:sp>
          <p:nvSpPr>
            <p:cNvPr id="3119" name="Google Shape;3119;p37"/>
            <p:cNvSpPr/>
            <p:nvPr/>
          </p:nvSpPr>
          <p:spPr>
            <a:xfrm>
              <a:off x="4594400" y="3206375"/>
              <a:ext cx="328725" cy="394600"/>
            </a:xfrm>
            <a:custGeom>
              <a:avLst/>
              <a:gdLst/>
              <a:ahLst/>
              <a:cxnLst/>
              <a:rect l="l" t="t" r="r" b="b"/>
              <a:pathLst>
                <a:path w="13149" h="15784" extrusionOk="0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7"/>
            <p:cNvSpPr/>
            <p:nvPr/>
          </p:nvSpPr>
          <p:spPr>
            <a:xfrm>
              <a:off x="4622825" y="3271625"/>
              <a:ext cx="87525" cy="309775"/>
            </a:xfrm>
            <a:custGeom>
              <a:avLst/>
              <a:gdLst/>
              <a:ahLst/>
              <a:cxnLst/>
              <a:rect l="l" t="t" r="r" b="b"/>
              <a:pathLst>
                <a:path w="3501" h="12391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7"/>
            <p:cNvSpPr/>
            <p:nvPr/>
          </p:nvSpPr>
          <p:spPr>
            <a:xfrm>
              <a:off x="4790225" y="3255225"/>
              <a:ext cx="95400" cy="345750"/>
            </a:xfrm>
            <a:custGeom>
              <a:avLst/>
              <a:gdLst/>
              <a:ahLst/>
              <a:cxnLst/>
              <a:rect l="l" t="t" r="r" b="b"/>
              <a:pathLst>
                <a:path w="3816" h="13830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7"/>
            <p:cNvSpPr/>
            <p:nvPr/>
          </p:nvSpPr>
          <p:spPr>
            <a:xfrm>
              <a:off x="4601750" y="3206475"/>
              <a:ext cx="314975" cy="587075"/>
            </a:xfrm>
            <a:custGeom>
              <a:avLst/>
              <a:gdLst/>
              <a:ahLst/>
              <a:cxnLst/>
              <a:rect l="l" t="t" r="r" b="b"/>
              <a:pathLst>
                <a:path w="12599" h="23483" extrusionOk="0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3" name="Google Shape;3123;p37"/>
          <p:cNvSpPr/>
          <p:nvPr/>
        </p:nvSpPr>
        <p:spPr>
          <a:xfrm rot="899851">
            <a:off x="1824709" y="-746429"/>
            <a:ext cx="5456689" cy="6636195"/>
          </a:xfrm>
          <a:custGeom>
            <a:avLst/>
            <a:gdLst/>
            <a:ahLst/>
            <a:cxnLst/>
            <a:rect l="l" t="t" r="r" b="b"/>
            <a:pathLst>
              <a:path w="43199" h="42662" extrusionOk="0">
                <a:moveTo>
                  <a:pt x="20782" y="1"/>
                </a:moveTo>
                <a:cubicBezTo>
                  <a:pt x="15645" y="1"/>
                  <a:pt x="9975" y="653"/>
                  <a:pt x="7773" y="3589"/>
                </a:cubicBezTo>
                <a:cubicBezTo>
                  <a:pt x="1102" y="12462"/>
                  <a:pt x="14578" y="15664"/>
                  <a:pt x="8941" y="24137"/>
                </a:cubicBezTo>
                <a:cubicBezTo>
                  <a:pt x="5572" y="28673"/>
                  <a:pt x="1" y="35878"/>
                  <a:pt x="7006" y="39981"/>
                </a:cubicBezTo>
                <a:cubicBezTo>
                  <a:pt x="10665" y="41732"/>
                  <a:pt x="15033" y="42661"/>
                  <a:pt x="19405" y="42661"/>
                </a:cubicBezTo>
                <a:cubicBezTo>
                  <a:pt x="25198" y="42661"/>
                  <a:pt x="30996" y="41030"/>
                  <a:pt x="35159" y="37513"/>
                </a:cubicBezTo>
                <a:cubicBezTo>
                  <a:pt x="43198" y="28840"/>
                  <a:pt x="31190" y="25838"/>
                  <a:pt x="33191" y="18666"/>
                </a:cubicBezTo>
                <a:cubicBezTo>
                  <a:pt x="33925" y="17165"/>
                  <a:pt x="35493" y="16298"/>
                  <a:pt x="36627" y="15030"/>
                </a:cubicBezTo>
                <a:cubicBezTo>
                  <a:pt x="41697" y="8826"/>
                  <a:pt x="34692" y="987"/>
                  <a:pt x="27587" y="286"/>
                </a:cubicBezTo>
                <a:cubicBezTo>
                  <a:pt x="25786" y="164"/>
                  <a:pt x="23351" y="1"/>
                  <a:pt x="207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4" name="Google Shape;3124;p37"/>
          <p:cNvGrpSpPr/>
          <p:nvPr/>
        </p:nvGrpSpPr>
        <p:grpSpPr>
          <a:xfrm rot="3532429">
            <a:off x="302823" y="3338619"/>
            <a:ext cx="1672781" cy="2698627"/>
            <a:chOff x="6553750" y="3179075"/>
            <a:chExt cx="397875" cy="641875"/>
          </a:xfrm>
        </p:grpSpPr>
        <p:sp>
          <p:nvSpPr>
            <p:cNvPr id="3125" name="Google Shape;3125;p37"/>
            <p:cNvSpPr/>
            <p:nvPr/>
          </p:nvSpPr>
          <p:spPr>
            <a:xfrm>
              <a:off x="6697175" y="3296275"/>
              <a:ext cx="87625" cy="524675"/>
            </a:xfrm>
            <a:custGeom>
              <a:avLst/>
              <a:gdLst/>
              <a:ahLst/>
              <a:cxnLst/>
              <a:rect l="l" t="t" r="r" b="b"/>
              <a:pathLst>
                <a:path w="3505" h="20987" extrusionOk="0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7"/>
            <p:cNvSpPr/>
            <p:nvPr/>
          </p:nvSpPr>
          <p:spPr>
            <a:xfrm>
              <a:off x="679280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7"/>
            <p:cNvSpPr/>
            <p:nvPr/>
          </p:nvSpPr>
          <p:spPr>
            <a:xfrm>
              <a:off x="6843825" y="3519250"/>
              <a:ext cx="107800" cy="72825"/>
            </a:xfrm>
            <a:custGeom>
              <a:avLst/>
              <a:gdLst/>
              <a:ahLst/>
              <a:cxnLst/>
              <a:rect l="l" t="t" r="r" b="b"/>
              <a:pathLst>
                <a:path w="4312" h="2913" extrusionOk="0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7"/>
            <p:cNvSpPr/>
            <p:nvPr/>
          </p:nvSpPr>
          <p:spPr>
            <a:xfrm>
              <a:off x="679625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7"/>
            <p:cNvSpPr/>
            <p:nvPr/>
          </p:nvSpPr>
          <p:spPr>
            <a:xfrm>
              <a:off x="6797950" y="3622075"/>
              <a:ext cx="111700" cy="58200"/>
            </a:xfrm>
            <a:custGeom>
              <a:avLst/>
              <a:gdLst/>
              <a:ahLst/>
              <a:cxnLst/>
              <a:rect l="l" t="t" r="r" b="b"/>
              <a:pathLst>
                <a:path w="4468" h="2328" extrusionOk="0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7"/>
            <p:cNvSpPr/>
            <p:nvPr/>
          </p:nvSpPr>
          <p:spPr>
            <a:xfrm>
              <a:off x="6752325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7"/>
            <p:cNvSpPr/>
            <p:nvPr/>
          </p:nvSpPr>
          <p:spPr>
            <a:xfrm>
              <a:off x="6767575" y="3349825"/>
              <a:ext cx="127975" cy="139475"/>
            </a:xfrm>
            <a:custGeom>
              <a:avLst/>
              <a:gdLst/>
              <a:ahLst/>
              <a:cxnLst/>
              <a:rect l="l" t="t" r="r" b="b"/>
              <a:pathLst>
                <a:path w="5119" h="5579" extrusionOk="0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7"/>
            <p:cNvSpPr/>
            <p:nvPr/>
          </p:nvSpPr>
          <p:spPr>
            <a:xfrm>
              <a:off x="6808625" y="3359450"/>
              <a:ext cx="86925" cy="58700"/>
            </a:xfrm>
            <a:custGeom>
              <a:avLst/>
              <a:gdLst/>
              <a:ahLst/>
              <a:cxnLst/>
              <a:rect l="l" t="t" r="r" b="b"/>
              <a:pathLst>
                <a:path w="3477" h="2348" extrusionOk="0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7"/>
            <p:cNvSpPr/>
            <p:nvPr/>
          </p:nvSpPr>
          <p:spPr>
            <a:xfrm>
              <a:off x="6770325" y="3379825"/>
              <a:ext cx="120650" cy="90150"/>
            </a:xfrm>
            <a:custGeom>
              <a:avLst/>
              <a:gdLst/>
              <a:ahLst/>
              <a:cxnLst/>
              <a:rect l="l" t="t" r="r" b="b"/>
              <a:pathLst>
                <a:path w="4826" h="3606" extrusionOk="0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7"/>
            <p:cNvSpPr/>
            <p:nvPr/>
          </p:nvSpPr>
          <p:spPr>
            <a:xfrm>
              <a:off x="6771600" y="3442325"/>
              <a:ext cx="90125" cy="46975"/>
            </a:xfrm>
            <a:custGeom>
              <a:avLst/>
              <a:gdLst/>
              <a:ahLst/>
              <a:cxnLst/>
              <a:rect l="l" t="t" r="r" b="b"/>
              <a:pathLst>
                <a:path w="3605" h="1879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7"/>
            <p:cNvSpPr/>
            <p:nvPr/>
          </p:nvSpPr>
          <p:spPr>
            <a:xfrm>
              <a:off x="6734900" y="3450525"/>
              <a:ext cx="73400" cy="54450"/>
            </a:xfrm>
            <a:custGeom>
              <a:avLst/>
              <a:gdLst/>
              <a:ahLst/>
              <a:cxnLst/>
              <a:rect l="l" t="t" r="r" b="b"/>
              <a:pathLst>
                <a:path w="2936" h="2178" extrusionOk="0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7"/>
            <p:cNvSpPr/>
            <p:nvPr/>
          </p:nvSpPr>
          <p:spPr>
            <a:xfrm>
              <a:off x="6772400" y="3255725"/>
              <a:ext cx="101825" cy="91650"/>
            </a:xfrm>
            <a:custGeom>
              <a:avLst/>
              <a:gdLst/>
              <a:ahLst/>
              <a:cxnLst/>
              <a:rect l="l" t="t" r="r" b="b"/>
              <a:pathLst>
                <a:path w="4073" h="3666" extrusionOk="0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7"/>
            <p:cNvSpPr/>
            <p:nvPr/>
          </p:nvSpPr>
          <p:spPr>
            <a:xfrm>
              <a:off x="6819175" y="3255725"/>
              <a:ext cx="50475" cy="59025"/>
            </a:xfrm>
            <a:custGeom>
              <a:avLst/>
              <a:gdLst/>
              <a:ahLst/>
              <a:cxnLst/>
              <a:rect l="l" t="t" r="r" b="b"/>
              <a:pathLst>
                <a:path w="2019" h="2361" extrusionOk="0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7"/>
            <p:cNvSpPr/>
            <p:nvPr/>
          </p:nvSpPr>
          <p:spPr>
            <a:xfrm>
              <a:off x="6779625" y="3259225"/>
              <a:ext cx="75325" cy="83475"/>
            </a:xfrm>
            <a:custGeom>
              <a:avLst/>
              <a:gdLst/>
              <a:ahLst/>
              <a:cxnLst/>
              <a:rect l="l" t="t" r="r" b="b"/>
              <a:pathLst>
                <a:path w="3013" h="3339" extrusionOk="0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7"/>
            <p:cNvSpPr/>
            <p:nvPr/>
          </p:nvSpPr>
          <p:spPr>
            <a:xfrm>
              <a:off x="6772500" y="3294525"/>
              <a:ext cx="48850" cy="52850"/>
            </a:xfrm>
            <a:custGeom>
              <a:avLst/>
              <a:gdLst/>
              <a:ahLst/>
              <a:cxnLst/>
              <a:rect l="l" t="t" r="r" b="b"/>
              <a:pathLst>
                <a:path w="1954" h="211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7"/>
            <p:cNvSpPr/>
            <p:nvPr/>
          </p:nvSpPr>
          <p:spPr>
            <a:xfrm>
              <a:off x="6730325" y="3310275"/>
              <a:ext cx="64000" cy="20525"/>
            </a:xfrm>
            <a:custGeom>
              <a:avLst/>
              <a:gdLst/>
              <a:ahLst/>
              <a:cxnLst/>
              <a:rect l="l" t="t" r="r" b="b"/>
              <a:pathLst>
                <a:path w="2560" h="821" extrusionOk="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7"/>
            <p:cNvSpPr/>
            <p:nvPr/>
          </p:nvSpPr>
          <p:spPr>
            <a:xfrm>
              <a:off x="6652800" y="3179075"/>
              <a:ext cx="87525" cy="108250"/>
            </a:xfrm>
            <a:custGeom>
              <a:avLst/>
              <a:gdLst/>
              <a:ahLst/>
              <a:cxnLst/>
              <a:rect l="l" t="t" r="r" b="b"/>
              <a:pathLst>
                <a:path w="3501" h="4330" extrusionOk="0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7"/>
            <p:cNvSpPr/>
            <p:nvPr/>
          </p:nvSpPr>
          <p:spPr>
            <a:xfrm>
              <a:off x="6656375" y="3198700"/>
              <a:ext cx="72000" cy="21450"/>
            </a:xfrm>
            <a:custGeom>
              <a:avLst/>
              <a:gdLst/>
              <a:ahLst/>
              <a:cxnLst/>
              <a:rect l="l" t="t" r="r" b="b"/>
              <a:pathLst>
                <a:path w="2880" h="858" extrusionOk="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7"/>
            <p:cNvSpPr/>
            <p:nvPr/>
          </p:nvSpPr>
          <p:spPr>
            <a:xfrm>
              <a:off x="6652800" y="3226325"/>
              <a:ext cx="87525" cy="35100"/>
            </a:xfrm>
            <a:custGeom>
              <a:avLst/>
              <a:gdLst/>
              <a:ahLst/>
              <a:cxnLst/>
              <a:rect l="l" t="t" r="r" b="b"/>
              <a:pathLst>
                <a:path w="3501" h="1404" extrusionOk="0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7"/>
            <p:cNvSpPr/>
            <p:nvPr/>
          </p:nvSpPr>
          <p:spPr>
            <a:xfrm>
              <a:off x="6658450" y="3265975"/>
              <a:ext cx="71200" cy="21350"/>
            </a:xfrm>
            <a:custGeom>
              <a:avLst/>
              <a:gdLst/>
              <a:ahLst/>
              <a:cxnLst/>
              <a:rect l="l" t="t" r="r" b="b"/>
              <a:pathLst>
                <a:path w="2848" h="854" extrusionOk="0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7"/>
            <p:cNvSpPr/>
            <p:nvPr/>
          </p:nvSpPr>
          <p:spPr>
            <a:xfrm>
              <a:off x="6702475" y="3268600"/>
              <a:ext cx="33825" cy="57200"/>
            </a:xfrm>
            <a:custGeom>
              <a:avLst/>
              <a:gdLst/>
              <a:ahLst/>
              <a:cxnLst/>
              <a:rect l="l" t="t" r="r" b="b"/>
              <a:pathLst>
                <a:path w="1353" h="2288" extrusionOk="0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7"/>
            <p:cNvSpPr/>
            <p:nvPr/>
          </p:nvSpPr>
          <p:spPr>
            <a:xfrm>
              <a:off x="6571075" y="3347400"/>
              <a:ext cx="128100" cy="139475"/>
            </a:xfrm>
            <a:custGeom>
              <a:avLst/>
              <a:gdLst/>
              <a:ahLst/>
              <a:cxnLst/>
              <a:rect l="l" t="t" r="r" b="b"/>
              <a:pathLst>
                <a:path w="5124" h="5579" extrusionOk="0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7"/>
            <p:cNvSpPr/>
            <p:nvPr/>
          </p:nvSpPr>
          <p:spPr>
            <a:xfrm>
              <a:off x="6571075" y="3357025"/>
              <a:ext cx="87025" cy="58600"/>
            </a:xfrm>
            <a:custGeom>
              <a:avLst/>
              <a:gdLst/>
              <a:ahLst/>
              <a:cxnLst/>
              <a:rect l="l" t="t" r="r" b="b"/>
              <a:pathLst>
                <a:path w="3481" h="2344" extrusionOk="0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7"/>
            <p:cNvSpPr/>
            <p:nvPr/>
          </p:nvSpPr>
          <p:spPr>
            <a:xfrm>
              <a:off x="6575750" y="3377450"/>
              <a:ext cx="120675" cy="90125"/>
            </a:xfrm>
            <a:custGeom>
              <a:avLst/>
              <a:gdLst/>
              <a:ahLst/>
              <a:cxnLst/>
              <a:rect l="l" t="t" r="r" b="b"/>
              <a:pathLst>
                <a:path w="4827" h="3605" extrusionOk="0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7"/>
            <p:cNvSpPr/>
            <p:nvPr/>
          </p:nvSpPr>
          <p:spPr>
            <a:xfrm>
              <a:off x="6604900" y="3439925"/>
              <a:ext cx="90150" cy="46950"/>
            </a:xfrm>
            <a:custGeom>
              <a:avLst/>
              <a:gdLst/>
              <a:ahLst/>
              <a:cxnLst/>
              <a:rect l="l" t="t" r="r" b="b"/>
              <a:pathLst>
                <a:path w="3606" h="1878" extrusionOk="0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7"/>
            <p:cNvSpPr/>
            <p:nvPr/>
          </p:nvSpPr>
          <p:spPr>
            <a:xfrm>
              <a:off x="6658450" y="3448000"/>
              <a:ext cx="73375" cy="54450"/>
            </a:xfrm>
            <a:custGeom>
              <a:avLst/>
              <a:gdLst/>
              <a:ahLst/>
              <a:cxnLst/>
              <a:rect l="l" t="t" r="r" b="b"/>
              <a:pathLst>
                <a:path w="2935" h="2178" extrusionOk="0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7"/>
            <p:cNvSpPr/>
            <p:nvPr/>
          </p:nvSpPr>
          <p:spPr>
            <a:xfrm>
              <a:off x="655375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7"/>
            <p:cNvSpPr/>
            <p:nvPr/>
          </p:nvSpPr>
          <p:spPr>
            <a:xfrm>
              <a:off x="6553750" y="3519250"/>
              <a:ext cx="107900" cy="72825"/>
            </a:xfrm>
            <a:custGeom>
              <a:avLst/>
              <a:gdLst/>
              <a:ahLst/>
              <a:cxnLst/>
              <a:rect l="l" t="t" r="r" b="b"/>
              <a:pathLst>
                <a:path w="4316" h="2913" extrusionOk="0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7"/>
            <p:cNvSpPr/>
            <p:nvPr/>
          </p:nvSpPr>
          <p:spPr>
            <a:xfrm>
              <a:off x="655950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7"/>
            <p:cNvSpPr/>
            <p:nvPr/>
          </p:nvSpPr>
          <p:spPr>
            <a:xfrm>
              <a:off x="6595700" y="3622075"/>
              <a:ext cx="111725" cy="58200"/>
            </a:xfrm>
            <a:custGeom>
              <a:avLst/>
              <a:gdLst/>
              <a:ahLst/>
              <a:cxnLst/>
              <a:rect l="l" t="t" r="r" b="b"/>
              <a:pathLst>
                <a:path w="4469" h="2328" extrusionOk="0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7"/>
            <p:cNvSpPr/>
            <p:nvPr/>
          </p:nvSpPr>
          <p:spPr>
            <a:xfrm>
              <a:off x="6662000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6" name="Google Shape;3156;p37"/>
          <p:cNvGrpSpPr/>
          <p:nvPr/>
        </p:nvGrpSpPr>
        <p:grpSpPr>
          <a:xfrm rot="-7752000">
            <a:off x="6535155" y="-786567"/>
            <a:ext cx="1274187" cy="2007973"/>
            <a:chOff x="2046800" y="1535850"/>
            <a:chExt cx="488075" cy="769150"/>
          </a:xfrm>
        </p:grpSpPr>
        <p:sp>
          <p:nvSpPr>
            <p:cNvPr id="3157" name="Google Shape;3157;p37"/>
            <p:cNvSpPr/>
            <p:nvPr/>
          </p:nvSpPr>
          <p:spPr>
            <a:xfrm>
              <a:off x="2133600" y="1857875"/>
              <a:ext cx="46225" cy="46250"/>
            </a:xfrm>
            <a:custGeom>
              <a:avLst/>
              <a:gdLst/>
              <a:ahLst/>
              <a:cxnLst/>
              <a:rect l="l" t="t" r="r" b="b"/>
              <a:pathLst>
                <a:path w="1849" h="1850" extrusionOk="0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7"/>
            <p:cNvSpPr/>
            <p:nvPr/>
          </p:nvSpPr>
          <p:spPr>
            <a:xfrm>
              <a:off x="2160750" y="1875875"/>
              <a:ext cx="3350" cy="2550"/>
            </a:xfrm>
            <a:custGeom>
              <a:avLst/>
              <a:gdLst/>
              <a:ahLst/>
              <a:cxnLst/>
              <a:rect l="l" t="t" r="r" b="b"/>
              <a:pathLst>
                <a:path w="134" h="102" extrusionOk="0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7"/>
            <p:cNvSpPr/>
            <p:nvPr/>
          </p:nvSpPr>
          <p:spPr>
            <a:xfrm>
              <a:off x="2217000" y="1813125"/>
              <a:ext cx="5100" cy="8525"/>
            </a:xfrm>
            <a:custGeom>
              <a:avLst/>
              <a:gdLst/>
              <a:ahLst/>
              <a:cxnLst/>
              <a:rect l="l" t="t" r="r" b="b"/>
              <a:pathLst>
                <a:path w="204" h="341" extrusionOk="0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7"/>
            <p:cNvSpPr/>
            <p:nvPr/>
          </p:nvSpPr>
          <p:spPr>
            <a:xfrm>
              <a:off x="2187575" y="1753275"/>
              <a:ext cx="36150" cy="69625"/>
            </a:xfrm>
            <a:custGeom>
              <a:avLst/>
              <a:gdLst/>
              <a:ahLst/>
              <a:cxnLst/>
              <a:rect l="l" t="t" r="r" b="b"/>
              <a:pathLst>
                <a:path w="1446" h="2785" extrusionOk="0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7"/>
            <p:cNvSpPr/>
            <p:nvPr/>
          </p:nvSpPr>
          <p:spPr>
            <a:xfrm>
              <a:off x="2272550" y="1683125"/>
              <a:ext cx="46100" cy="162325"/>
            </a:xfrm>
            <a:custGeom>
              <a:avLst/>
              <a:gdLst/>
              <a:ahLst/>
              <a:cxnLst/>
              <a:rect l="l" t="t" r="r" b="b"/>
              <a:pathLst>
                <a:path w="1844" h="6493" extrusionOk="0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7"/>
            <p:cNvSpPr/>
            <p:nvPr/>
          </p:nvSpPr>
          <p:spPr>
            <a:xfrm>
              <a:off x="2214225" y="1580050"/>
              <a:ext cx="293025" cy="508000"/>
            </a:xfrm>
            <a:custGeom>
              <a:avLst/>
              <a:gdLst/>
              <a:ahLst/>
              <a:cxnLst/>
              <a:rect l="l" t="t" r="r" b="b"/>
              <a:pathLst>
                <a:path w="11721" h="20320" extrusionOk="0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7"/>
            <p:cNvSpPr/>
            <p:nvPr/>
          </p:nvSpPr>
          <p:spPr>
            <a:xfrm>
              <a:off x="2267800" y="1712125"/>
              <a:ext cx="182475" cy="212000"/>
            </a:xfrm>
            <a:custGeom>
              <a:avLst/>
              <a:gdLst/>
              <a:ahLst/>
              <a:cxnLst/>
              <a:rect l="l" t="t" r="r" b="b"/>
              <a:pathLst>
                <a:path w="7299" h="8480" extrusionOk="0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7"/>
            <p:cNvSpPr/>
            <p:nvPr/>
          </p:nvSpPr>
          <p:spPr>
            <a:xfrm>
              <a:off x="2147350" y="1696650"/>
              <a:ext cx="107325" cy="67650"/>
            </a:xfrm>
            <a:custGeom>
              <a:avLst/>
              <a:gdLst/>
              <a:ahLst/>
              <a:cxnLst/>
              <a:rect l="l" t="t" r="r" b="b"/>
              <a:pathLst>
                <a:path w="4293" h="2706" extrusionOk="0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7"/>
            <p:cNvSpPr/>
            <p:nvPr/>
          </p:nvSpPr>
          <p:spPr>
            <a:xfrm>
              <a:off x="2182775" y="1748200"/>
              <a:ext cx="55400" cy="450100"/>
            </a:xfrm>
            <a:custGeom>
              <a:avLst/>
              <a:gdLst/>
              <a:ahLst/>
              <a:cxnLst/>
              <a:rect l="l" t="t" r="r" b="b"/>
              <a:pathLst>
                <a:path w="2216" h="18004" extrusionOk="0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7"/>
            <p:cNvSpPr/>
            <p:nvPr/>
          </p:nvSpPr>
          <p:spPr>
            <a:xfrm>
              <a:off x="2154850" y="1864100"/>
              <a:ext cx="75975" cy="149300"/>
            </a:xfrm>
            <a:custGeom>
              <a:avLst/>
              <a:gdLst/>
              <a:ahLst/>
              <a:cxnLst/>
              <a:rect l="l" t="t" r="r" b="b"/>
              <a:pathLst>
                <a:path w="3039" h="5972" extrusionOk="0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7"/>
            <p:cNvSpPr/>
            <p:nvPr/>
          </p:nvSpPr>
          <p:spPr>
            <a:xfrm>
              <a:off x="2209950" y="1747625"/>
              <a:ext cx="21550" cy="64650"/>
            </a:xfrm>
            <a:custGeom>
              <a:avLst/>
              <a:gdLst/>
              <a:ahLst/>
              <a:cxnLst/>
              <a:rect l="l" t="t" r="r" b="b"/>
              <a:pathLst>
                <a:path w="862" h="2586" extrusionOk="0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7"/>
            <p:cNvSpPr/>
            <p:nvPr/>
          </p:nvSpPr>
          <p:spPr>
            <a:xfrm>
              <a:off x="2131850" y="1842850"/>
              <a:ext cx="367450" cy="462150"/>
            </a:xfrm>
            <a:custGeom>
              <a:avLst/>
              <a:gdLst/>
              <a:ahLst/>
              <a:cxnLst/>
              <a:rect l="l" t="t" r="r" b="b"/>
              <a:pathLst>
                <a:path w="14698" h="18486" extrusionOk="0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7"/>
            <p:cNvSpPr/>
            <p:nvPr/>
          </p:nvSpPr>
          <p:spPr>
            <a:xfrm>
              <a:off x="2396500" y="1813650"/>
              <a:ext cx="66075" cy="83275"/>
            </a:xfrm>
            <a:custGeom>
              <a:avLst/>
              <a:gdLst/>
              <a:ahLst/>
              <a:cxnLst/>
              <a:rect l="l" t="t" r="r" b="b"/>
              <a:pathLst>
                <a:path w="2643" h="3331" extrusionOk="0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7"/>
            <p:cNvSpPr/>
            <p:nvPr/>
          </p:nvSpPr>
          <p:spPr>
            <a:xfrm>
              <a:off x="2399375" y="1872075"/>
              <a:ext cx="108200" cy="23675"/>
            </a:xfrm>
            <a:custGeom>
              <a:avLst/>
              <a:gdLst/>
              <a:ahLst/>
              <a:cxnLst/>
              <a:rect l="l" t="t" r="r" b="b"/>
              <a:pathLst>
                <a:path w="4328" h="947" extrusionOk="0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7"/>
            <p:cNvSpPr/>
            <p:nvPr/>
          </p:nvSpPr>
          <p:spPr>
            <a:xfrm>
              <a:off x="2289725" y="1919275"/>
              <a:ext cx="42450" cy="85375"/>
            </a:xfrm>
            <a:custGeom>
              <a:avLst/>
              <a:gdLst/>
              <a:ahLst/>
              <a:cxnLst/>
              <a:rect l="l" t="t" r="r" b="b"/>
              <a:pathLst>
                <a:path w="1698" h="3415" extrusionOk="0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7"/>
            <p:cNvSpPr/>
            <p:nvPr/>
          </p:nvSpPr>
          <p:spPr>
            <a:xfrm>
              <a:off x="2271125" y="1971900"/>
              <a:ext cx="99125" cy="52725"/>
            </a:xfrm>
            <a:custGeom>
              <a:avLst/>
              <a:gdLst/>
              <a:ahLst/>
              <a:cxnLst/>
              <a:rect l="l" t="t" r="r" b="b"/>
              <a:pathLst>
                <a:path w="3965" h="2109" extrusionOk="0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7"/>
            <p:cNvSpPr/>
            <p:nvPr/>
          </p:nvSpPr>
          <p:spPr>
            <a:xfrm>
              <a:off x="2156650" y="2017250"/>
              <a:ext cx="250975" cy="249375"/>
            </a:xfrm>
            <a:custGeom>
              <a:avLst/>
              <a:gdLst/>
              <a:ahLst/>
              <a:cxnLst/>
              <a:rect l="l" t="t" r="r" b="b"/>
              <a:pathLst>
                <a:path w="10039" h="9975" extrusionOk="0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7"/>
            <p:cNvSpPr/>
            <p:nvPr/>
          </p:nvSpPr>
          <p:spPr>
            <a:xfrm>
              <a:off x="2271250" y="1932800"/>
              <a:ext cx="33875" cy="95775"/>
            </a:xfrm>
            <a:custGeom>
              <a:avLst/>
              <a:gdLst/>
              <a:ahLst/>
              <a:cxnLst/>
              <a:rect l="l" t="t" r="r" b="b"/>
              <a:pathLst>
                <a:path w="1355" h="3831" extrusionOk="0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7"/>
            <p:cNvSpPr/>
            <p:nvPr/>
          </p:nvSpPr>
          <p:spPr>
            <a:xfrm>
              <a:off x="2149225" y="2068575"/>
              <a:ext cx="196325" cy="208700"/>
            </a:xfrm>
            <a:custGeom>
              <a:avLst/>
              <a:gdLst/>
              <a:ahLst/>
              <a:cxnLst/>
              <a:rect l="l" t="t" r="r" b="b"/>
              <a:pathLst>
                <a:path w="7853" h="8348" extrusionOk="0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7"/>
            <p:cNvSpPr/>
            <p:nvPr/>
          </p:nvSpPr>
          <p:spPr>
            <a:xfrm>
              <a:off x="2322775" y="1886800"/>
              <a:ext cx="32350" cy="40650"/>
            </a:xfrm>
            <a:custGeom>
              <a:avLst/>
              <a:gdLst/>
              <a:ahLst/>
              <a:cxnLst/>
              <a:rect l="l" t="t" r="r" b="b"/>
              <a:pathLst>
                <a:path w="1294" h="1626" extrusionOk="0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7"/>
            <p:cNvSpPr/>
            <p:nvPr/>
          </p:nvSpPr>
          <p:spPr>
            <a:xfrm>
              <a:off x="2360700" y="1953775"/>
              <a:ext cx="50725" cy="36450"/>
            </a:xfrm>
            <a:custGeom>
              <a:avLst/>
              <a:gdLst/>
              <a:ahLst/>
              <a:cxnLst/>
              <a:rect l="l" t="t" r="r" b="b"/>
              <a:pathLst>
                <a:path w="2029" h="1458" extrusionOk="0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7"/>
            <p:cNvSpPr/>
            <p:nvPr/>
          </p:nvSpPr>
          <p:spPr>
            <a:xfrm>
              <a:off x="2287575" y="1900150"/>
              <a:ext cx="29250" cy="45125"/>
            </a:xfrm>
            <a:custGeom>
              <a:avLst/>
              <a:gdLst/>
              <a:ahLst/>
              <a:cxnLst/>
              <a:rect l="l" t="t" r="r" b="b"/>
              <a:pathLst>
                <a:path w="1170" h="1805" extrusionOk="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7"/>
            <p:cNvSpPr/>
            <p:nvPr/>
          </p:nvSpPr>
          <p:spPr>
            <a:xfrm>
              <a:off x="2296150" y="1903125"/>
              <a:ext cx="16200" cy="13050"/>
            </a:xfrm>
            <a:custGeom>
              <a:avLst/>
              <a:gdLst/>
              <a:ahLst/>
              <a:cxnLst/>
              <a:rect l="l" t="t" r="r" b="b"/>
              <a:pathLst>
                <a:path w="648" h="522" extrusionOk="0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7"/>
            <p:cNvSpPr/>
            <p:nvPr/>
          </p:nvSpPr>
          <p:spPr>
            <a:xfrm>
              <a:off x="2332400" y="1891825"/>
              <a:ext cx="15950" cy="12725"/>
            </a:xfrm>
            <a:custGeom>
              <a:avLst/>
              <a:gdLst/>
              <a:ahLst/>
              <a:cxnLst/>
              <a:rect l="l" t="t" r="r" b="b"/>
              <a:pathLst>
                <a:path w="638" h="509" extrusionOk="0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7"/>
            <p:cNvSpPr/>
            <p:nvPr/>
          </p:nvSpPr>
          <p:spPr>
            <a:xfrm>
              <a:off x="2395225" y="1974250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7"/>
            <p:cNvSpPr/>
            <p:nvPr/>
          </p:nvSpPr>
          <p:spPr>
            <a:xfrm>
              <a:off x="2389025" y="1961600"/>
              <a:ext cx="14675" cy="18125"/>
            </a:xfrm>
            <a:custGeom>
              <a:avLst/>
              <a:gdLst/>
              <a:ahLst/>
              <a:cxnLst/>
              <a:rect l="l" t="t" r="r" b="b"/>
              <a:pathLst>
                <a:path w="587" h="725" extrusionOk="0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7"/>
            <p:cNvSpPr/>
            <p:nvPr/>
          </p:nvSpPr>
          <p:spPr>
            <a:xfrm>
              <a:off x="2398425" y="1973450"/>
              <a:ext cx="150" cy="225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7"/>
            <p:cNvSpPr/>
            <p:nvPr/>
          </p:nvSpPr>
          <p:spPr>
            <a:xfrm>
              <a:off x="2396975" y="1974775"/>
              <a:ext cx="325" cy="75"/>
            </a:xfrm>
            <a:custGeom>
              <a:avLst/>
              <a:gdLst/>
              <a:ahLst/>
              <a:cxnLst/>
              <a:rect l="l" t="t" r="r" b="b"/>
              <a:pathLst>
                <a:path w="13" h="3" extrusionOk="0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7"/>
            <p:cNvSpPr/>
            <p:nvPr/>
          </p:nvSpPr>
          <p:spPr>
            <a:xfrm>
              <a:off x="2395325" y="1966100"/>
              <a:ext cx="275" cy="10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7"/>
            <p:cNvSpPr/>
            <p:nvPr/>
          </p:nvSpPr>
          <p:spPr>
            <a:xfrm>
              <a:off x="2454850" y="1781850"/>
              <a:ext cx="25000" cy="35725"/>
            </a:xfrm>
            <a:custGeom>
              <a:avLst/>
              <a:gdLst/>
              <a:ahLst/>
              <a:cxnLst/>
              <a:rect l="l" t="t" r="r" b="b"/>
              <a:pathLst>
                <a:path w="1000" h="1429" extrusionOk="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7"/>
            <p:cNvSpPr/>
            <p:nvPr/>
          </p:nvSpPr>
          <p:spPr>
            <a:xfrm>
              <a:off x="2492675" y="1830125"/>
              <a:ext cx="29725" cy="21975"/>
            </a:xfrm>
            <a:custGeom>
              <a:avLst/>
              <a:gdLst/>
              <a:ahLst/>
              <a:cxnLst/>
              <a:rect l="l" t="t" r="r" b="b"/>
              <a:pathLst>
                <a:path w="1189" h="879" extrusionOk="0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7"/>
            <p:cNvSpPr/>
            <p:nvPr/>
          </p:nvSpPr>
          <p:spPr>
            <a:xfrm>
              <a:off x="2500000" y="1872725"/>
              <a:ext cx="34875" cy="24300"/>
            </a:xfrm>
            <a:custGeom>
              <a:avLst/>
              <a:gdLst/>
              <a:ahLst/>
              <a:cxnLst/>
              <a:rect l="l" t="t" r="r" b="b"/>
              <a:pathLst>
                <a:path w="1395" h="972" extrusionOk="0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7"/>
            <p:cNvSpPr/>
            <p:nvPr/>
          </p:nvSpPr>
          <p:spPr>
            <a:xfrm>
              <a:off x="2522375" y="1882650"/>
              <a:ext cx="7700" cy="10025"/>
            </a:xfrm>
            <a:custGeom>
              <a:avLst/>
              <a:gdLst/>
              <a:ahLst/>
              <a:cxnLst/>
              <a:rect l="l" t="t" r="r" b="b"/>
              <a:pathLst>
                <a:path w="308" h="401" extrusionOk="0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7"/>
            <p:cNvSpPr/>
            <p:nvPr/>
          </p:nvSpPr>
          <p:spPr>
            <a:xfrm>
              <a:off x="2512375" y="1834200"/>
              <a:ext cx="6575" cy="7650"/>
            </a:xfrm>
            <a:custGeom>
              <a:avLst/>
              <a:gdLst/>
              <a:ahLst/>
              <a:cxnLst/>
              <a:rect l="l" t="t" r="r" b="b"/>
              <a:pathLst>
                <a:path w="263" h="306" extrusionOk="0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7"/>
            <p:cNvSpPr/>
            <p:nvPr/>
          </p:nvSpPr>
          <p:spPr>
            <a:xfrm>
              <a:off x="2467100" y="1785900"/>
              <a:ext cx="9300" cy="8250"/>
            </a:xfrm>
            <a:custGeom>
              <a:avLst/>
              <a:gdLst/>
              <a:ahLst/>
              <a:cxnLst/>
              <a:rect l="l" t="t" r="r" b="b"/>
              <a:pathLst>
                <a:path w="372" h="330" extrusionOk="0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7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7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7"/>
            <p:cNvSpPr/>
            <p:nvPr/>
          </p:nvSpPr>
          <p:spPr>
            <a:xfrm>
              <a:off x="2046800" y="1535850"/>
              <a:ext cx="201000" cy="209175"/>
            </a:xfrm>
            <a:custGeom>
              <a:avLst/>
              <a:gdLst/>
              <a:ahLst/>
              <a:cxnLst/>
              <a:rect l="l" t="t" r="r" b="b"/>
              <a:pathLst>
                <a:path w="8040" h="8367" extrusionOk="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7"/>
            <p:cNvSpPr/>
            <p:nvPr/>
          </p:nvSpPr>
          <p:spPr>
            <a:xfrm>
              <a:off x="2062050" y="1548375"/>
              <a:ext cx="173125" cy="187250"/>
            </a:xfrm>
            <a:custGeom>
              <a:avLst/>
              <a:gdLst/>
              <a:ahLst/>
              <a:cxnLst/>
              <a:rect l="l" t="t" r="r" b="b"/>
              <a:pathLst>
                <a:path w="6925" h="7490" extrusionOk="0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7"/>
            <p:cNvSpPr/>
            <p:nvPr/>
          </p:nvSpPr>
          <p:spPr>
            <a:xfrm>
              <a:off x="2074300" y="1542650"/>
              <a:ext cx="182900" cy="202350"/>
            </a:xfrm>
            <a:custGeom>
              <a:avLst/>
              <a:gdLst/>
              <a:ahLst/>
              <a:cxnLst/>
              <a:rect l="l" t="t" r="r" b="b"/>
              <a:pathLst>
                <a:path w="7316" h="8094" extrusionOk="0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7"/>
            <p:cNvSpPr/>
            <p:nvPr/>
          </p:nvSpPr>
          <p:spPr>
            <a:xfrm>
              <a:off x="2088875" y="1553600"/>
              <a:ext cx="155925" cy="182450"/>
            </a:xfrm>
            <a:custGeom>
              <a:avLst/>
              <a:gdLst/>
              <a:ahLst/>
              <a:cxnLst/>
              <a:rect l="l" t="t" r="r" b="b"/>
              <a:pathLst>
                <a:path w="6237" h="7298" extrusionOk="0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8" name="Google Shape;3198;p37"/>
          <p:cNvGrpSpPr/>
          <p:nvPr/>
        </p:nvGrpSpPr>
        <p:grpSpPr>
          <a:xfrm rot="-6534278">
            <a:off x="7787166" y="-794001"/>
            <a:ext cx="1699680" cy="2389760"/>
            <a:chOff x="5629850" y="1590975"/>
            <a:chExt cx="388875" cy="546725"/>
          </a:xfrm>
        </p:grpSpPr>
        <p:sp>
          <p:nvSpPr>
            <p:cNvPr id="3199" name="Google Shape;3199;p37"/>
            <p:cNvSpPr/>
            <p:nvPr/>
          </p:nvSpPr>
          <p:spPr>
            <a:xfrm>
              <a:off x="5629850" y="1590975"/>
              <a:ext cx="388875" cy="484900"/>
            </a:xfrm>
            <a:custGeom>
              <a:avLst/>
              <a:gdLst/>
              <a:ahLst/>
              <a:cxnLst/>
              <a:rect l="l" t="t" r="r" b="b"/>
              <a:pathLst>
                <a:path w="15555" h="19396" extrusionOk="0">
                  <a:moveTo>
                    <a:pt x="3987" y="5494"/>
                  </a:moveTo>
                  <a:cubicBezTo>
                    <a:pt x="4097" y="5494"/>
                    <a:pt x="5265" y="5692"/>
                    <a:pt x="5897" y="6173"/>
                  </a:cubicBezTo>
                  <a:cubicBezTo>
                    <a:pt x="6244" y="6435"/>
                    <a:pt x="6585" y="7035"/>
                    <a:pt x="6437" y="7242"/>
                  </a:cubicBezTo>
                  <a:cubicBezTo>
                    <a:pt x="6398" y="7296"/>
                    <a:pt x="6312" y="7319"/>
                    <a:pt x="6198" y="7319"/>
                  </a:cubicBezTo>
                  <a:cubicBezTo>
                    <a:pt x="5871" y="7319"/>
                    <a:pt x="5318" y="7134"/>
                    <a:pt x="5016" y="6994"/>
                  </a:cubicBezTo>
                  <a:cubicBezTo>
                    <a:pt x="4570" y="6797"/>
                    <a:pt x="4030" y="6352"/>
                    <a:pt x="3837" y="6090"/>
                  </a:cubicBezTo>
                  <a:cubicBezTo>
                    <a:pt x="3681" y="5875"/>
                    <a:pt x="3630" y="5513"/>
                    <a:pt x="3984" y="5494"/>
                  </a:cubicBezTo>
                  <a:cubicBezTo>
                    <a:pt x="3985" y="5494"/>
                    <a:pt x="3986" y="5494"/>
                    <a:pt x="3987" y="5494"/>
                  </a:cubicBezTo>
                  <a:close/>
                  <a:moveTo>
                    <a:pt x="6515" y="1"/>
                  </a:moveTo>
                  <a:cubicBezTo>
                    <a:pt x="6515" y="1"/>
                    <a:pt x="5969" y="1601"/>
                    <a:pt x="5717" y="1747"/>
                  </a:cubicBezTo>
                  <a:cubicBezTo>
                    <a:pt x="5470" y="1895"/>
                    <a:pt x="6337" y="2050"/>
                    <a:pt x="6717" y="2687"/>
                  </a:cubicBezTo>
                  <a:cubicBezTo>
                    <a:pt x="7097" y="3330"/>
                    <a:pt x="7235" y="3729"/>
                    <a:pt x="7125" y="3885"/>
                  </a:cubicBezTo>
                  <a:cubicBezTo>
                    <a:pt x="7102" y="3917"/>
                    <a:pt x="7059" y="3932"/>
                    <a:pt x="7001" y="3932"/>
                  </a:cubicBezTo>
                  <a:cubicBezTo>
                    <a:pt x="6781" y="3932"/>
                    <a:pt x="6355" y="3715"/>
                    <a:pt x="6130" y="3449"/>
                  </a:cubicBezTo>
                  <a:cubicBezTo>
                    <a:pt x="5846" y="3114"/>
                    <a:pt x="5336" y="2367"/>
                    <a:pt x="5241" y="2037"/>
                  </a:cubicBezTo>
                  <a:cubicBezTo>
                    <a:pt x="5241" y="2037"/>
                    <a:pt x="4401" y="2573"/>
                    <a:pt x="3717" y="3358"/>
                  </a:cubicBezTo>
                  <a:cubicBezTo>
                    <a:pt x="3457" y="3660"/>
                    <a:pt x="3218" y="3999"/>
                    <a:pt x="3057" y="4357"/>
                  </a:cubicBezTo>
                  <a:cubicBezTo>
                    <a:pt x="2961" y="4573"/>
                    <a:pt x="2879" y="4738"/>
                    <a:pt x="2801" y="4871"/>
                  </a:cubicBezTo>
                  <a:cubicBezTo>
                    <a:pt x="2411" y="5536"/>
                    <a:pt x="2200" y="5375"/>
                    <a:pt x="1755" y="6347"/>
                  </a:cubicBezTo>
                  <a:cubicBezTo>
                    <a:pt x="1567" y="6755"/>
                    <a:pt x="1412" y="7117"/>
                    <a:pt x="1292" y="7439"/>
                  </a:cubicBezTo>
                  <a:cubicBezTo>
                    <a:pt x="1063" y="8035"/>
                    <a:pt x="953" y="8476"/>
                    <a:pt x="1003" y="8723"/>
                  </a:cubicBezTo>
                  <a:cubicBezTo>
                    <a:pt x="1076" y="9098"/>
                    <a:pt x="2195" y="10057"/>
                    <a:pt x="3030" y="10434"/>
                  </a:cubicBezTo>
                  <a:cubicBezTo>
                    <a:pt x="3402" y="10599"/>
                    <a:pt x="3855" y="10749"/>
                    <a:pt x="4259" y="10901"/>
                  </a:cubicBezTo>
                  <a:cubicBezTo>
                    <a:pt x="4768" y="11094"/>
                    <a:pt x="5203" y="11291"/>
                    <a:pt x="5300" y="11543"/>
                  </a:cubicBezTo>
                  <a:cubicBezTo>
                    <a:pt x="5456" y="11928"/>
                    <a:pt x="5249" y="12043"/>
                    <a:pt x="4809" y="12093"/>
                  </a:cubicBezTo>
                  <a:cubicBezTo>
                    <a:pt x="4734" y="12101"/>
                    <a:pt x="4646" y="12107"/>
                    <a:pt x="4546" y="12107"/>
                  </a:cubicBezTo>
                  <a:cubicBezTo>
                    <a:pt x="4029" y="12107"/>
                    <a:pt x="3202" y="11958"/>
                    <a:pt x="2333" y="11255"/>
                  </a:cubicBezTo>
                  <a:cubicBezTo>
                    <a:pt x="2017" y="10997"/>
                    <a:pt x="1746" y="10741"/>
                    <a:pt x="1522" y="10512"/>
                  </a:cubicBezTo>
                  <a:cubicBezTo>
                    <a:pt x="1016" y="9989"/>
                    <a:pt x="756" y="9594"/>
                    <a:pt x="756" y="9594"/>
                  </a:cubicBezTo>
                  <a:cubicBezTo>
                    <a:pt x="756" y="9594"/>
                    <a:pt x="576" y="9975"/>
                    <a:pt x="434" y="10507"/>
                  </a:cubicBezTo>
                  <a:cubicBezTo>
                    <a:pt x="402" y="10622"/>
                    <a:pt x="375" y="10741"/>
                    <a:pt x="352" y="10865"/>
                  </a:cubicBezTo>
                  <a:cubicBezTo>
                    <a:pt x="214" y="11585"/>
                    <a:pt x="214" y="11896"/>
                    <a:pt x="260" y="12520"/>
                  </a:cubicBezTo>
                  <a:cubicBezTo>
                    <a:pt x="305" y="13143"/>
                    <a:pt x="1268" y="14286"/>
                    <a:pt x="2168" y="14487"/>
                  </a:cubicBezTo>
                  <a:cubicBezTo>
                    <a:pt x="2987" y="14673"/>
                    <a:pt x="4370" y="14845"/>
                    <a:pt x="4880" y="14845"/>
                  </a:cubicBezTo>
                  <a:cubicBezTo>
                    <a:pt x="4927" y="14845"/>
                    <a:pt x="4966" y="14844"/>
                    <a:pt x="4997" y="14840"/>
                  </a:cubicBezTo>
                  <a:cubicBezTo>
                    <a:pt x="5064" y="14833"/>
                    <a:pt x="5139" y="14830"/>
                    <a:pt x="5219" y="14830"/>
                  </a:cubicBezTo>
                  <a:cubicBezTo>
                    <a:pt x="5597" y="14830"/>
                    <a:pt x="6066" y="14914"/>
                    <a:pt x="6084" y="15134"/>
                  </a:cubicBezTo>
                  <a:cubicBezTo>
                    <a:pt x="6094" y="15272"/>
                    <a:pt x="6024" y="15359"/>
                    <a:pt x="5874" y="15418"/>
                  </a:cubicBezTo>
                  <a:cubicBezTo>
                    <a:pt x="5717" y="15482"/>
                    <a:pt x="5465" y="15515"/>
                    <a:pt x="5121" y="15528"/>
                  </a:cubicBezTo>
                  <a:cubicBezTo>
                    <a:pt x="4957" y="15535"/>
                    <a:pt x="4795" y="15538"/>
                    <a:pt x="4635" y="15538"/>
                  </a:cubicBezTo>
                  <a:cubicBezTo>
                    <a:pt x="3926" y="15538"/>
                    <a:pt x="3265" y="15471"/>
                    <a:pt x="2760" y="15317"/>
                  </a:cubicBezTo>
                  <a:cubicBezTo>
                    <a:pt x="2567" y="15258"/>
                    <a:pt x="2402" y="15189"/>
                    <a:pt x="2259" y="15107"/>
                  </a:cubicBezTo>
                  <a:cubicBezTo>
                    <a:pt x="1664" y="14754"/>
                    <a:pt x="315" y="13919"/>
                    <a:pt x="108" y="13672"/>
                  </a:cubicBezTo>
                  <a:cubicBezTo>
                    <a:pt x="100" y="13662"/>
                    <a:pt x="92" y="13657"/>
                    <a:pt x="86" y="13657"/>
                  </a:cubicBezTo>
                  <a:cubicBezTo>
                    <a:pt x="0" y="13657"/>
                    <a:pt x="218" y="14681"/>
                    <a:pt x="540" y="15625"/>
                  </a:cubicBezTo>
                  <a:cubicBezTo>
                    <a:pt x="724" y="16170"/>
                    <a:pt x="944" y="16684"/>
                    <a:pt x="1158" y="16959"/>
                  </a:cubicBezTo>
                  <a:cubicBezTo>
                    <a:pt x="1296" y="17129"/>
                    <a:pt x="1467" y="17317"/>
                    <a:pt x="1659" y="17505"/>
                  </a:cubicBezTo>
                  <a:cubicBezTo>
                    <a:pt x="2397" y="18234"/>
                    <a:pt x="3429" y="19014"/>
                    <a:pt x="3819" y="19192"/>
                  </a:cubicBezTo>
                  <a:cubicBezTo>
                    <a:pt x="4184" y="19361"/>
                    <a:pt x="5220" y="19395"/>
                    <a:pt x="5817" y="19395"/>
                  </a:cubicBezTo>
                  <a:cubicBezTo>
                    <a:pt x="5856" y="19395"/>
                    <a:pt x="5893" y="19395"/>
                    <a:pt x="5929" y="19395"/>
                  </a:cubicBezTo>
                  <a:cubicBezTo>
                    <a:pt x="6896" y="19385"/>
                    <a:pt x="7493" y="18615"/>
                    <a:pt x="7817" y="17986"/>
                  </a:cubicBezTo>
                  <a:cubicBezTo>
                    <a:pt x="7982" y="17670"/>
                    <a:pt x="8079" y="17391"/>
                    <a:pt x="8116" y="17266"/>
                  </a:cubicBezTo>
                  <a:cubicBezTo>
                    <a:pt x="8166" y="17097"/>
                    <a:pt x="8249" y="17023"/>
                    <a:pt x="8322" y="16995"/>
                  </a:cubicBezTo>
                  <a:cubicBezTo>
                    <a:pt x="8339" y="16989"/>
                    <a:pt x="8356" y="16986"/>
                    <a:pt x="8373" y="16986"/>
                  </a:cubicBezTo>
                  <a:cubicBezTo>
                    <a:pt x="8438" y="16986"/>
                    <a:pt x="8496" y="17032"/>
                    <a:pt x="8511" y="17101"/>
                  </a:cubicBezTo>
                  <a:cubicBezTo>
                    <a:pt x="8538" y="17230"/>
                    <a:pt x="8593" y="17463"/>
                    <a:pt x="8685" y="17716"/>
                  </a:cubicBezTo>
                  <a:cubicBezTo>
                    <a:pt x="8868" y="18244"/>
                    <a:pt x="9207" y="18872"/>
                    <a:pt x="9771" y="18945"/>
                  </a:cubicBezTo>
                  <a:cubicBezTo>
                    <a:pt x="9853" y="18955"/>
                    <a:pt x="9938" y="18959"/>
                    <a:pt x="10026" y="18959"/>
                  </a:cubicBezTo>
                  <a:cubicBezTo>
                    <a:pt x="10765" y="18959"/>
                    <a:pt x="11717" y="18623"/>
                    <a:pt x="12573" y="18115"/>
                  </a:cubicBezTo>
                  <a:cubicBezTo>
                    <a:pt x="12848" y="17950"/>
                    <a:pt x="13115" y="17766"/>
                    <a:pt x="13358" y="17573"/>
                  </a:cubicBezTo>
                  <a:cubicBezTo>
                    <a:pt x="13908" y="17139"/>
                    <a:pt x="14394" y="16496"/>
                    <a:pt x="14761" y="15748"/>
                  </a:cubicBezTo>
                  <a:cubicBezTo>
                    <a:pt x="15265" y="14735"/>
                    <a:pt x="15555" y="13543"/>
                    <a:pt x="15481" y="12451"/>
                  </a:cubicBezTo>
                  <a:cubicBezTo>
                    <a:pt x="15477" y="12406"/>
                    <a:pt x="15472" y="12355"/>
                    <a:pt x="15467" y="12309"/>
                  </a:cubicBezTo>
                  <a:lnTo>
                    <a:pt x="15320" y="11598"/>
                  </a:lnTo>
                  <a:cubicBezTo>
                    <a:pt x="15320" y="11598"/>
                    <a:pt x="15022" y="12043"/>
                    <a:pt x="14592" y="12529"/>
                  </a:cubicBezTo>
                  <a:cubicBezTo>
                    <a:pt x="14261" y="12910"/>
                    <a:pt x="13853" y="13308"/>
                    <a:pt x="13440" y="13547"/>
                  </a:cubicBezTo>
                  <a:cubicBezTo>
                    <a:pt x="12645" y="14011"/>
                    <a:pt x="11496" y="14558"/>
                    <a:pt x="10859" y="14558"/>
                  </a:cubicBezTo>
                  <a:cubicBezTo>
                    <a:pt x="10659" y="14558"/>
                    <a:pt x="10509" y="14504"/>
                    <a:pt x="10437" y="14377"/>
                  </a:cubicBezTo>
                  <a:cubicBezTo>
                    <a:pt x="10194" y="13947"/>
                    <a:pt x="11840" y="13473"/>
                    <a:pt x="13073" y="12529"/>
                  </a:cubicBezTo>
                  <a:cubicBezTo>
                    <a:pt x="13091" y="12516"/>
                    <a:pt x="13110" y="12502"/>
                    <a:pt x="13123" y="12488"/>
                  </a:cubicBezTo>
                  <a:cubicBezTo>
                    <a:pt x="14362" y="11520"/>
                    <a:pt x="15224" y="10906"/>
                    <a:pt x="15320" y="10315"/>
                  </a:cubicBezTo>
                  <a:cubicBezTo>
                    <a:pt x="15394" y="9888"/>
                    <a:pt x="15352" y="9329"/>
                    <a:pt x="15123" y="8631"/>
                  </a:cubicBezTo>
                  <a:cubicBezTo>
                    <a:pt x="15036" y="8365"/>
                    <a:pt x="14922" y="8080"/>
                    <a:pt x="14774" y="7778"/>
                  </a:cubicBezTo>
                  <a:cubicBezTo>
                    <a:pt x="14490" y="7182"/>
                    <a:pt x="13913" y="6338"/>
                    <a:pt x="13436" y="5682"/>
                  </a:cubicBezTo>
                  <a:cubicBezTo>
                    <a:pt x="13028" y="5119"/>
                    <a:pt x="12693" y="4692"/>
                    <a:pt x="12693" y="4692"/>
                  </a:cubicBezTo>
                  <a:cubicBezTo>
                    <a:pt x="12693" y="4692"/>
                    <a:pt x="12610" y="5164"/>
                    <a:pt x="12450" y="5779"/>
                  </a:cubicBezTo>
                  <a:cubicBezTo>
                    <a:pt x="12294" y="6366"/>
                    <a:pt x="12060" y="7085"/>
                    <a:pt x="11743" y="7640"/>
                  </a:cubicBezTo>
                  <a:cubicBezTo>
                    <a:pt x="11587" y="7911"/>
                    <a:pt x="11367" y="8255"/>
                    <a:pt x="11115" y="8581"/>
                  </a:cubicBezTo>
                  <a:cubicBezTo>
                    <a:pt x="10701" y="9125"/>
                    <a:pt x="10202" y="9615"/>
                    <a:pt x="9811" y="9615"/>
                  </a:cubicBezTo>
                  <a:cubicBezTo>
                    <a:pt x="9717" y="9615"/>
                    <a:pt x="9629" y="9587"/>
                    <a:pt x="9551" y="9526"/>
                  </a:cubicBezTo>
                  <a:cubicBezTo>
                    <a:pt x="9377" y="9388"/>
                    <a:pt x="9349" y="9149"/>
                    <a:pt x="9419" y="8861"/>
                  </a:cubicBezTo>
                  <a:cubicBezTo>
                    <a:pt x="9578" y="8154"/>
                    <a:pt x="10299" y="7164"/>
                    <a:pt x="10771" y="6696"/>
                  </a:cubicBezTo>
                  <a:cubicBezTo>
                    <a:pt x="10996" y="6476"/>
                    <a:pt x="11381" y="6141"/>
                    <a:pt x="11707" y="5792"/>
                  </a:cubicBezTo>
                  <a:lnTo>
                    <a:pt x="11711" y="5792"/>
                  </a:lnTo>
                  <a:cubicBezTo>
                    <a:pt x="11978" y="5504"/>
                    <a:pt x="12202" y="5206"/>
                    <a:pt x="12257" y="4954"/>
                  </a:cubicBezTo>
                  <a:cubicBezTo>
                    <a:pt x="12385" y="4384"/>
                    <a:pt x="12073" y="3760"/>
                    <a:pt x="11642" y="3390"/>
                  </a:cubicBezTo>
                  <a:cubicBezTo>
                    <a:pt x="11633" y="3385"/>
                    <a:pt x="11624" y="3375"/>
                    <a:pt x="11614" y="3366"/>
                  </a:cubicBezTo>
                  <a:cubicBezTo>
                    <a:pt x="11174" y="2995"/>
                    <a:pt x="10312" y="2408"/>
                    <a:pt x="10312" y="2408"/>
                  </a:cubicBezTo>
                  <a:cubicBezTo>
                    <a:pt x="10312" y="2408"/>
                    <a:pt x="10202" y="3385"/>
                    <a:pt x="9891" y="3967"/>
                  </a:cubicBezTo>
                  <a:cubicBezTo>
                    <a:pt x="9872" y="3995"/>
                    <a:pt x="9853" y="4027"/>
                    <a:pt x="9840" y="4054"/>
                  </a:cubicBezTo>
                  <a:cubicBezTo>
                    <a:pt x="9588" y="4445"/>
                    <a:pt x="9052" y="5163"/>
                    <a:pt x="8697" y="5163"/>
                  </a:cubicBezTo>
                  <a:cubicBezTo>
                    <a:pt x="8638" y="5163"/>
                    <a:pt x="8585" y="5143"/>
                    <a:pt x="8538" y="5100"/>
                  </a:cubicBezTo>
                  <a:cubicBezTo>
                    <a:pt x="8340" y="4922"/>
                    <a:pt x="8501" y="4545"/>
                    <a:pt x="8771" y="4164"/>
                  </a:cubicBezTo>
                  <a:cubicBezTo>
                    <a:pt x="8960" y="3898"/>
                    <a:pt x="9203" y="3628"/>
                    <a:pt x="9409" y="3417"/>
                  </a:cubicBezTo>
                  <a:cubicBezTo>
                    <a:pt x="9918" y="2907"/>
                    <a:pt x="10065" y="2289"/>
                    <a:pt x="9908" y="2109"/>
                  </a:cubicBezTo>
                  <a:cubicBezTo>
                    <a:pt x="9753" y="1931"/>
                    <a:pt x="7923" y="1165"/>
                    <a:pt x="7290" y="794"/>
                  </a:cubicBezTo>
                  <a:cubicBezTo>
                    <a:pt x="6727" y="464"/>
                    <a:pt x="6515" y="1"/>
                    <a:pt x="6515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7"/>
            <p:cNvSpPr/>
            <p:nvPr/>
          </p:nvSpPr>
          <p:spPr>
            <a:xfrm>
              <a:off x="5699850" y="1674900"/>
              <a:ext cx="239625" cy="60900"/>
            </a:xfrm>
            <a:custGeom>
              <a:avLst/>
              <a:gdLst/>
              <a:ahLst/>
              <a:cxnLst/>
              <a:rect l="l" t="t" r="r" b="b"/>
              <a:pathLst>
                <a:path w="9585" h="2436" extrusionOk="0">
                  <a:moveTo>
                    <a:pt x="917" y="1"/>
                  </a:moveTo>
                  <a:cubicBezTo>
                    <a:pt x="657" y="303"/>
                    <a:pt x="418" y="642"/>
                    <a:pt x="257" y="1000"/>
                  </a:cubicBezTo>
                  <a:cubicBezTo>
                    <a:pt x="161" y="1216"/>
                    <a:pt x="79" y="1381"/>
                    <a:pt x="1" y="1514"/>
                  </a:cubicBezTo>
                  <a:cubicBezTo>
                    <a:pt x="2959" y="1775"/>
                    <a:pt x="5935" y="2435"/>
                    <a:pt x="8907" y="2435"/>
                  </a:cubicBezTo>
                  <a:lnTo>
                    <a:pt x="8911" y="2435"/>
                  </a:lnTo>
                  <a:cubicBezTo>
                    <a:pt x="9178" y="2147"/>
                    <a:pt x="9402" y="1849"/>
                    <a:pt x="9457" y="1597"/>
                  </a:cubicBezTo>
                  <a:cubicBezTo>
                    <a:pt x="9585" y="1027"/>
                    <a:pt x="9273" y="403"/>
                    <a:pt x="8842" y="33"/>
                  </a:cubicBezTo>
                  <a:cubicBezTo>
                    <a:pt x="8833" y="28"/>
                    <a:pt x="8824" y="18"/>
                    <a:pt x="8814" y="9"/>
                  </a:cubicBezTo>
                  <a:cubicBezTo>
                    <a:pt x="8732" y="24"/>
                    <a:pt x="8655" y="46"/>
                    <a:pt x="8577" y="69"/>
                  </a:cubicBezTo>
                  <a:cubicBezTo>
                    <a:pt x="8095" y="206"/>
                    <a:pt x="7646" y="431"/>
                    <a:pt x="7169" y="583"/>
                  </a:cubicBezTo>
                  <a:cubicBezTo>
                    <a:pt x="7146" y="592"/>
                    <a:pt x="7118" y="602"/>
                    <a:pt x="7091" y="610"/>
                  </a:cubicBezTo>
                  <a:cubicBezTo>
                    <a:pt x="7072" y="638"/>
                    <a:pt x="7053" y="670"/>
                    <a:pt x="7040" y="697"/>
                  </a:cubicBezTo>
                  <a:cubicBezTo>
                    <a:pt x="6788" y="1088"/>
                    <a:pt x="6252" y="1806"/>
                    <a:pt x="5897" y="1806"/>
                  </a:cubicBezTo>
                  <a:cubicBezTo>
                    <a:pt x="5838" y="1806"/>
                    <a:pt x="5785" y="1786"/>
                    <a:pt x="5738" y="1743"/>
                  </a:cubicBezTo>
                  <a:cubicBezTo>
                    <a:pt x="5540" y="1565"/>
                    <a:pt x="5701" y="1188"/>
                    <a:pt x="5971" y="807"/>
                  </a:cubicBezTo>
                  <a:lnTo>
                    <a:pt x="5971" y="807"/>
                  </a:lnTo>
                  <a:cubicBezTo>
                    <a:pt x="5836" y="816"/>
                    <a:pt x="5699" y="821"/>
                    <a:pt x="5563" y="821"/>
                  </a:cubicBezTo>
                  <a:cubicBezTo>
                    <a:pt x="4036" y="821"/>
                    <a:pt x="2471" y="291"/>
                    <a:pt x="917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7"/>
            <p:cNvSpPr/>
            <p:nvPr/>
          </p:nvSpPr>
          <p:spPr>
            <a:xfrm>
              <a:off x="5941075" y="1708250"/>
              <a:ext cx="24675" cy="27200"/>
            </a:xfrm>
            <a:custGeom>
              <a:avLst/>
              <a:gdLst/>
              <a:ahLst/>
              <a:cxnLst/>
              <a:rect l="l" t="t" r="r" b="b"/>
              <a:pathLst>
                <a:path w="987" h="1088" extrusionOk="0">
                  <a:moveTo>
                    <a:pt x="244" y="1"/>
                  </a:moveTo>
                  <a:cubicBezTo>
                    <a:pt x="244" y="1"/>
                    <a:pt x="161" y="473"/>
                    <a:pt x="1" y="1088"/>
                  </a:cubicBezTo>
                  <a:cubicBezTo>
                    <a:pt x="327" y="1074"/>
                    <a:pt x="661" y="1046"/>
                    <a:pt x="987" y="991"/>
                  </a:cubicBezTo>
                  <a:cubicBezTo>
                    <a:pt x="579" y="428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7"/>
            <p:cNvSpPr/>
            <p:nvPr/>
          </p:nvSpPr>
          <p:spPr>
            <a:xfrm>
              <a:off x="5640700" y="1830800"/>
              <a:ext cx="27200" cy="22975"/>
            </a:xfrm>
            <a:custGeom>
              <a:avLst/>
              <a:gdLst/>
              <a:ahLst/>
              <a:cxnLst/>
              <a:rect l="l" t="t" r="r" b="b"/>
              <a:pathLst>
                <a:path w="1088" h="919" extrusionOk="0">
                  <a:moveTo>
                    <a:pt x="322" y="1"/>
                  </a:moveTo>
                  <a:cubicBezTo>
                    <a:pt x="322" y="1"/>
                    <a:pt x="142" y="382"/>
                    <a:pt x="0" y="914"/>
                  </a:cubicBezTo>
                  <a:cubicBezTo>
                    <a:pt x="156" y="902"/>
                    <a:pt x="314" y="897"/>
                    <a:pt x="473" y="897"/>
                  </a:cubicBezTo>
                  <a:cubicBezTo>
                    <a:pt x="677" y="897"/>
                    <a:pt x="883" y="906"/>
                    <a:pt x="1088" y="919"/>
                  </a:cubicBezTo>
                  <a:cubicBezTo>
                    <a:pt x="582" y="396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7"/>
            <p:cNvSpPr/>
            <p:nvPr/>
          </p:nvSpPr>
          <p:spPr>
            <a:xfrm>
              <a:off x="5653650" y="1776925"/>
              <a:ext cx="361050" cy="127300"/>
            </a:xfrm>
            <a:custGeom>
              <a:avLst/>
              <a:gdLst/>
              <a:ahLst/>
              <a:cxnLst/>
              <a:rect l="l" t="t" r="r" b="b"/>
              <a:pathLst>
                <a:path w="14442" h="5092" extrusionOk="0">
                  <a:moveTo>
                    <a:pt x="340" y="1"/>
                  </a:moveTo>
                  <a:cubicBezTo>
                    <a:pt x="111" y="597"/>
                    <a:pt x="1" y="1038"/>
                    <a:pt x="51" y="1285"/>
                  </a:cubicBezTo>
                  <a:cubicBezTo>
                    <a:pt x="124" y="1660"/>
                    <a:pt x="1243" y="2619"/>
                    <a:pt x="2078" y="2996"/>
                  </a:cubicBezTo>
                  <a:cubicBezTo>
                    <a:pt x="2450" y="3161"/>
                    <a:pt x="2903" y="3311"/>
                    <a:pt x="3307" y="3463"/>
                  </a:cubicBezTo>
                  <a:cubicBezTo>
                    <a:pt x="6255" y="4037"/>
                    <a:pt x="9191" y="4949"/>
                    <a:pt x="12121" y="5091"/>
                  </a:cubicBezTo>
                  <a:cubicBezTo>
                    <a:pt x="12139" y="5078"/>
                    <a:pt x="12158" y="5064"/>
                    <a:pt x="12171" y="5050"/>
                  </a:cubicBezTo>
                  <a:cubicBezTo>
                    <a:pt x="13410" y="4082"/>
                    <a:pt x="14272" y="3468"/>
                    <a:pt x="14368" y="2877"/>
                  </a:cubicBezTo>
                  <a:cubicBezTo>
                    <a:pt x="14442" y="2450"/>
                    <a:pt x="14400" y="1891"/>
                    <a:pt x="14171" y="1193"/>
                  </a:cubicBezTo>
                  <a:cubicBezTo>
                    <a:pt x="13472" y="1061"/>
                    <a:pt x="12761" y="993"/>
                    <a:pt x="12049" y="993"/>
                  </a:cubicBezTo>
                  <a:cubicBezTo>
                    <a:pt x="11775" y="993"/>
                    <a:pt x="11501" y="1003"/>
                    <a:pt x="11227" y="1023"/>
                  </a:cubicBezTo>
                  <a:cubicBezTo>
                    <a:pt x="10874" y="1051"/>
                    <a:pt x="10520" y="1093"/>
                    <a:pt x="10163" y="1143"/>
                  </a:cubicBezTo>
                  <a:cubicBezTo>
                    <a:pt x="9749" y="1687"/>
                    <a:pt x="9250" y="2177"/>
                    <a:pt x="8859" y="2177"/>
                  </a:cubicBezTo>
                  <a:cubicBezTo>
                    <a:pt x="8765" y="2177"/>
                    <a:pt x="8677" y="2149"/>
                    <a:pt x="8599" y="2088"/>
                  </a:cubicBezTo>
                  <a:cubicBezTo>
                    <a:pt x="8425" y="1950"/>
                    <a:pt x="8397" y="1711"/>
                    <a:pt x="8467" y="1423"/>
                  </a:cubicBezTo>
                  <a:lnTo>
                    <a:pt x="8467" y="1423"/>
                  </a:lnTo>
                  <a:cubicBezTo>
                    <a:pt x="7696" y="1549"/>
                    <a:pt x="6929" y="1653"/>
                    <a:pt x="6170" y="1653"/>
                  </a:cubicBezTo>
                  <a:cubicBezTo>
                    <a:pt x="5578" y="1653"/>
                    <a:pt x="4991" y="1590"/>
                    <a:pt x="4412" y="1423"/>
                  </a:cubicBezTo>
                  <a:cubicBezTo>
                    <a:pt x="3444" y="1143"/>
                    <a:pt x="2573" y="583"/>
                    <a:pt x="1615" y="267"/>
                  </a:cubicBezTo>
                  <a:cubicBezTo>
                    <a:pt x="1203" y="134"/>
                    <a:pt x="771" y="43"/>
                    <a:pt x="340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7"/>
            <p:cNvSpPr/>
            <p:nvPr/>
          </p:nvSpPr>
          <p:spPr>
            <a:xfrm>
              <a:off x="5643325" y="1973375"/>
              <a:ext cx="355575" cy="73225"/>
            </a:xfrm>
            <a:custGeom>
              <a:avLst/>
              <a:gdLst/>
              <a:ahLst/>
              <a:cxnLst/>
              <a:rect l="l" t="t" r="r" b="b"/>
              <a:pathLst>
                <a:path w="14223" h="2929" extrusionOk="0">
                  <a:moveTo>
                    <a:pt x="3117" y="0"/>
                  </a:moveTo>
                  <a:cubicBezTo>
                    <a:pt x="2849" y="0"/>
                    <a:pt x="2580" y="6"/>
                    <a:pt x="2312" y="17"/>
                  </a:cubicBezTo>
                  <a:cubicBezTo>
                    <a:pt x="2280" y="17"/>
                    <a:pt x="2253" y="21"/>
                    <a:pt x="2221" y="21"/>
                  </a:cubicBezTo>
                  <a:cubicBezTo>
                    <a:pt x="1487" y="58"/>
                    <a:pt x="729" y="150"/>
                    <a:pt x="1" y="329"/>
                  </a:cubicBezTo>
                  <a:cubicBezTo>
                    <a:pt x="185" y="874"/>
                    <a:pt x="405" y="1388"/>
                    <a:pt x="619" y="1663"/>
                  </a:cubicBezTo>
                  <a:cubicBezTo>
                    <a:pt x="757" y="1833"/>
                    <a:pt x="928" y="2021"/>
                    <a:pt x="1120" y="2209"/>
                  </a:cubicBezTo>
                  <a:cubicBezTo>
                    <a:pt x="1425" y="2146"/>
                    <a:pt x="1737" y="2114"/>
                    <a:pt x="2049" y="2114"/>
                  </a:cubicBezTo>
                  <a:cubicBezTo>
                    <a:pt x="2282" y="2114"/>
                    <a:pt x="2514" y="2132"/>
                    <a:pt x="2744" y="2167"/>
                  </a:cubicBezTo>
                  <a:cubicBezTo>
                    <a:pt x="3863" y="2341"/>
                    <a:pt x="4935" y="2928"/>
                    <a:pt x="6049" y="2928"/>
                  </a:cubicBezTo>
                  <a:cubicBezTo>
                    <a:pt x="6171" y="2928"/>
                    <a:pt x="6293" y="2921"/>
                    <a:pt x="6416" y="2906"/>
                  </a:cubicBezTo>
                  <a:cubicBezTo>
                    <a:pt x="6710" y="2869"/>
                    <a:pt x="6994" y="2787"/>
                    <a:pt x="7278" y="2690"/>
                  </a:cubicBezTo>
                  <a:cubicBezTo>
                    <a:pt x="7443" y="2374"/>
                    <a:pt x="7540" y="2095"/>
                    <a:pt x="7577" y="1970"/>
                  </a:cubicBezTo>
                  <a:cubicBezTo>
                    <a:pt x="7627" y="1801"/>
                    <a:pt x="7710" y="1727"/>
                    <a:pt x="7783" y="1699"/>
                  </a:cubicBezTo>
                  <a:cubicBezTo>
                    <a:pt x="7800" y="1693"/>
                    <a:pt x="7817" y="1690"/>
                    <a:pt x="7834" y="1690"/>
                  </a:cubicBezTo>
                  <a:cubicBezTo>
                    <a:pt x="7899" y="1690"/>
                    <a:pt x="7957" y="1736"/>
                    <a:pt x="7972" y="1805"/>
                  </a:cubicBezTo>
                  <a:cubicBezTo>
                    <a:pt x="7999" y="1934"/>
                    <a:pt x="8054" y="2167"/>
                    <a:pt x="8146" y="2420"/>
                  </a:cubicBezTo>
                  <a:cubicBezTo>
                    <a:pt x="8186" y="2410"/>
                    <a:pt x="8228" y="2402"/>
                    <a:pt x="8274" y="2393"/>
                  </a:cubicBezTo>
                  <a:cubicBezTo>
                    <a:pt x="8562" y="2331"/>
                    <a:pt x="8851" y="2304"/>
                    <a:pt x="9141" y="2304"/>
                  </a:cubicBezTo>
                  <a:cubicBezTo>
                    <a:pt x="10050" y="2304"/>
                    <a:pt x="10967" y="2562"/>
                    <a:pt x="11860" y="2778"/>
                  </a:cubicBezTo>
                  <a:cubicBezTo>
                    <a:pt x="11920" y="2791"/>
                    <a:pt x="11975" y="2806"/>
                    <a:pt x="12034" y="2819"/>
                  </a:cubicBezTo>
                  <a:cubicBezTo>
                    <a:pt x="12309" y="2654"/>
                    <a:pt x="12576" y="2470"/>
                    <a:pt x="12819" y="2277"/>
                  </a:cubicBezTo>
                  <a:cubicBezTo>
                    <a:pt x="13369" y="1843"/>
                    <a:pt x="13855" y="1200"/>
                    <a:pt x="14222" y="452"/>
                  </a:cubicBezTo>
                  <a:lnTo>
                    <a:pt x="14222" y="452"/>
                  </a:lnTo>
                  <a:cubicBezTo>
                    <a:pt x="13469" y="696"/>
                    <a:pt x="12718" y="952"/>
                    <a:pt x="11934" y="1045"/>
                  </a:cubicBezTo>
                  <a:cubicBezTo>
                    <a:pt x="11687" y="1074"/>
                    <a:pt x="11441" y="1088"/>
                    <a:pt x="11195" y="1088"/>
                  </a:cubicBezTo>
                  <a:cubicBezTo>
                    <a:pt x="9808" y="1088"/>
                    <a:pt x="8430" y="665"/>
                    <a:pt x="7058" y="389"/>
                  </a:cubicBezTo>
                  <a:cubicBezTo>
                    <a:pt x="6490" y="274"/>
                    <a:pt x="5912" y="186"/>
                    <a:pt x="5335" y="122"/>
                  </a:cubicBezTo>
                  <a:cubicBezTo>
                    <a:pt x="4600" y="41"/>
                    <a:pt x="3859" y="0"/>
                    <a:pt x="311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7"/>
            <p:cNvSpPr/>
            <p:nvPr/>
          </p:nvSpPr>
          <p:spPr>
            <a:xfrm>
              <a:off x="5732550" y="1633175"/>
              <a:ext cx="183325" cy="504525"/>
            </a:xfrm>
            <a:custGeom>
              <a:avLst/>
              <a:gdLst/>
              <a:ahLst/>
              <a:cxnLst/>
              <a:rect l="l" t="t" r="r" b="b"/>
              <a:pathLst>
                <a:path w="7333" h="20181" extrusionOk="0">
                  <a:moveTo>
                    <a:pt x="3059" y="1"/>
                  </a:moveTo>
                  <a:cubicBezTo>
                    <a:pt x="3059" y="1"/>
                    <a:pt x="3058" y="2"/>
                    <a:pt x="3059" y="4"/>
                  </a:cubicBezTo>
                  <a:cubicBezTo>
                    <a:pt x="3099" y="349"/>
                    <a:pt x="3311" y="857"/>
                    <a:pt x="3352" y="1202"/>
                  </a:cubicBezTo>
                  <a:cubicBezTo>
                    <a:pt x="3398" y="1545"/>
                    <a:pt x="3440" y="1890"/>
                    <a:pt x="3457" y="2238"/>
                  </a:cubicBezTo>
                  <a:cubicBezTo>
                    <a:pt x="3472" y="2546"/>
                    <a:pt x="3508" y="2848"/>
                    <a:pt x="3531" y="3155"/>
                  </a:cubicBezTo>
                  <a:cubicBezTo>
                    <a:pt x="3554" y="3463"/>
                    <a:pt x="3582" y="3765"/>
                    <a:pt x="3613" y="4072"/>
                  </a:cubicBezTo>
                  <a:cubicBezTo>
                    <a:pt x="3645" y="4356"/>
                    <a:pt x="3677" y="4641"/>
                    <a:pt x="3705" y="4930"/>
                  </a:cubicBezTo>
                  <a:cubicBezTo>
                    <a:pt x="3522" y="4595"/>
                    <a:pt x="3269" y="4311"/>
                    <a:pt x="2962" y="4091"/>
                  </a:cubicBezTo>
                  <a:cubicBezTo>
                    <a:pt x="2784" y="3962"/>
                    <a:pt x="2591" y="3852"/>
                    <a:pt x="2384" y="3770"/>
                  </a:cubicBezTo>
                  <a:cubicBezTo>
                    <a:pt x="2213" y="3704"/>
                    <a:pt x="2013" y="3628"/>
                    <a:pt x="1823" y="3628"/>
                  </a:cubicBezTo>
                  <a:cubicBezTo>
                    <a:pt x="1799" y="3628"/>
                    <a:pt x="1775" y="3629"/>
                    <a:pt x="1751" y="3632"/>
                  </a:cubicBezTo>
                  <a:cubicBezTo>
                    <a:pt x="1692" y="3636"/>
                    <a:pt x="1981" y="3825"/>
                    <a:pt x="2109" y="3866"/>
                  </a:cubicBezTo>
                  <a:cubicBezTo>
                    <a:pt x="2229" y="3907"/>
                    <a:pt x="2348" y="3953"/>
                    <a:pt x="2462" y="4013"/>
                  </a:cubicBezTo>
                  <a:cubicBezTo>
                    <a:pt x="2697" y="4132"/>
                    <a:pt x="2911" y="4288"/>
                    <a:pt x="3099" y="4481"/>
                  </a:cubicBezTo>
                  <a:cubicBezTo>
                    <a:pt x="3283" y="4669"/>
                    <a:pt x="3440" y="4898"/>
                    <a:pt x="3558" y="5137"/>
                  </a:cubicBezTo>
                  <a:cubicBezTo>
                    <a:pt x="3618" y="5251"/>
                    <a:pt x="3664" y="5374"/>
                    <a:pt x="3705" y="5499"/>
                  </a:cubicBezTo>
                  <a:cubicBezTo>
                    <a:pt x="3724" y="5558"/>
                    <a:pt x="3751" y="5618"/>
                    <a:pt x="3774" y="5677"/>
                  </a:cubicBezTo>
                  <a:cubicBezTo>
                    <a:pt x="3779" y="5760"/>
                    <a:pt x="4086" y="8204"/>
                    <a:pt x="4090" y="9429"/>
                  </a:cubicBezTo>
                  <a:cubicBezTo>
                    <a:pt x="3999" y="9315"/>
                    <a:pt x="3852" y="9195"/>
                    <a:pt x="3737" y="9099"/>
                  </a:cubicBezTo>
                  <a:cubicBezTo>
                    <a:pt x="3256" y="8686"/>
                    <a:pt x="2678" y="8415"/>
                    <a:pt x="2109" y="8145"/>
                  </a:cubicBezTo>
                  <a:cubicBezTo>
                    <a:pt x="1939" y="8062"/>
                    <a:pt x="1774" y="7971"/>
                    <a:pt x="1600" y="7906"/>
                  </a:cubicBezTo>
                  <a:cubicBezTo>
                    <a:pt x="1412" y="7838"/>
                    <a:pt x="1233" y="7755"/>
                    <a:pt x="1055" y="7672"/>
                  </a:cubicBezTo>
                  <a:cubicBezTo>
                    <a:pt x="881" y="7594"/>
                    <a:pt x="716" y="7507"/>
                    <a:pt x="550" y="7425"/>
                  </a:cubicBezTo>
                  <a:cubicBezTo>
                    <a:pt x="380" y="7338"/>
                    <a:pt x="206" y="7232"/>
                    <a:pt x="28" y="7177"/>
                  </a:cubicBezTo>
                  <a:cubicBezTo>
                    <a:pt x="27" y="7177"/>
                    <a:pt x="26" y="7177"/>
                    <a:pt x="26" y="7177"/>
                  </a:cubicBezTo>
                  <a:lnTo>
                    <a:pt x="26" y="7177"/>
                  </a:lnTo>
                  <a:cubicBezTo>
                    <a:pt x="0" y="7177"/>
                    <a:pt x="911" y="7775"/>
                    <a:pt x="1091" y="7878"/>
                  </a:cubicBezTo>
                  <a:cubicBezTo>
                    <a:pt x="1173" y="7929"/>
                    <a:pt x="1260" y="7975"/>
                    <a:pt x="1348" y="8026"/>
                  </a:cubicBezTo>
                  <a:cubicBezTo>
                    <a:pt x="1421" y="8071"/>
                    <a:pt x="1495" y="8131"/>
                    <a:pt x="1569" y="8172"/>
                  </a:cubicBezTo>
                  <a:cubicBezTo>
                    <a:pt x="1734" y="8263"/>
                    <a:pt x="1899" y="8352"/>
                    <a:pt x="2064" y="8443"/>
                  </a:cubicBezTo>
                  <a:cubicBezTo>
                    <a:pt x="2343" y="8589"/>
                    <a:pt x="2623" y="8741"/>
                    <a:pt x="2898" y="8896"/>
                  </a:cubicBezTo>
                  <a:cubicBezTo>
                    <a:pt x="3146" y="9039"/>
                    <a:pt x="3385" y="9199"/>
                    <a:pt x="3599" y="9392"/>
                  </a:cubicBezTo>
                  <a:cubicBezTo>
                    <a:pt x="3705" y="9488"/>
                    <a:pt x="3815" y="9590"/>
                    <a:pt x="3912" y="9700"/>
                  </a:cubicBezTo>
                  <a:cubicBezTo>
                    <a:pt x="3962" y="9749"/>
                    <a:pt x="4008" y="9804"/>
                    <a:pt x="4058" y="9851"/>
                  </a:cubicBezTo>
                  <a:cubicBezTo>
                    <a:pt x="4072" y="9865"/>
                    <a:pt x="4081" y="9874"/>
                    <a:pt x="4094" y="9882"/>
                  </a:cubicBezTo>
                  <a:cubicBezTo>
                    <a:pt x="4094" y="10075"/>
                    <a:pt x="4094" y="10268"/>
                    <a:pt x="4090" y="10460"/>
                  </a:cubicBezTo>
                  <a:cubicBezTo>
                    <a:pt x="4081" y="10860"/>
                    <a:pt x="4090" y="11258"/>
                    <a:pt x="4094" y="11658"/>
                  </a:cubicBezTo>
                  <a:cubicBezTo>
                    <a:pt x="4100" y="12143"/>
                    <a:pt x="4104" y="12630"/>
                    <a:pt x="4109" y="13121"/>
                  </a:cubicBezTo>
                  <a:cubicBezTo>
                    <a:pt x="3912" y="12924"/>
                    <a:pt x="3673" y="12772"/>
                    <a:pt x="3421" y="12653"/>
                  </a:cubicBezTo>
                  <a:cubicBezTo>
                    <a:pt x="3114" y="12511"/>
                    <a:pt x="2788" y="12401"/>
                    <a:pt x="2458" y="12318"/>
                  </a:cubicBezTo>
                  <a:cubicBezTo>
                    <a:pt x="2119" y="12231"/>
                    <a:pt x="1783" y="12139"/>
                    <a:pt x="1435" y="12098"/>
                  </a:cubicBezTo>
                  <a:cubicBezTo>
                    <a:pt x="1236" y="12074"/>
                    <a:pt x="1037" y="12063"/>
                    <a:pt x="838" y="12063"/>
                  </a:cubicBezTo>
                  <a:cubicBezTo>
                    <a:pt x="684" y="12063"/>
                    <a:pt x="530" y="12070"/>
                    <a:pt x="375" y="12084"/>
                  </a:cubicBezTo>
                  <a:cubicBezTo>
                    <a:pt x="307" y="12088"/>
                    <a:pt x="1173" y="12204"/>
                    <a:pt x="1545" y="12253"/>
                  </a:cubicBezTo>
                  <a:cubicBezTo>
                    <a:pt x="2191" y="12346"/>
                    <a:pt x="2765" y="12575"/>
                    <a:pt x="3352" y="12850"/>
                  </a:cubicBezTo>
                  <a:cubicBezTo>
                    <a:pt x="3618" y="12979"/>
                    <a:pt x="3880" y="13139"/>
                    <a:pt x="4067" y="13373"/>
                  </a:cubicBezTo>
                  <a:cubicBezTo>
                    <a:pt x="4081" y="13391"/>
                    <a:pt x="4100" y="13414"/>
                    <a:pt x="4113" y="13432"/>
                  </a:cubicBezTo>
                  <a:cubicBezTo>
                    <a:pt x="4113" y="13542"/>
                    <a:pt x="4113" y="13648"/>
                    <a:pt x="4118" y="13753"/>
                  </a:cubicBezTo>
                  <a:cubicBezTo>
                    <a:pt x="4122" y="14455"/>
                    <a:pt x="4132" y="15157"/>
                    <a:pt x="4109" y="15853"/>
                  </a:cubicBezTo>
                  <a:cubicBezTo>
                    <a:pt x="4090" y="16560"/>
                    <a:pt x="4049" y="17267"/>
                    <a:pt x="4003" y="17972"/>
                  </a:cubicBezTo>
                  <a:cubicBezTo>
                    <a:pt x="3980" y="18325"/>
                    <a:pt x="3962" y="18683"/>
                    <a:pt x="3939" y="19036"/>
                  </a:cubicBezTo>
                  <a:cubicBezTo>
                    <a:pt x="3929" y="19206"/>
                    <a:pt x="3921" y="19375"/>
                    <a:pt x="3921" y="19545"/>
                  </a:cubicBezTo>
                  <a:cubicBezTo>
                    <a:pt x="3925" y="19642"/>
                    <a:pt x="3925" y="19733"/>
                    <a:pt x="3935" y="19830"/>
                  </a:cubicBezTo>
                  <a:cubicBezTo>
                    <a:pt x="3944" y="19936"/>
                    <a:pt x="3971" y="20018"/>
                    <a:pt x="4031" y="20105"/>
                  </a:cubicBezTo>
                  <a:cubicBezTo>
                    <a:pt x="4069" y="20155"/>
                    <a:pt x="4123" y="20180"/>
                    <a:pt x="4177" y="20180"/>
                  </a:cubicBezTo>
                  <a:cubicBezTo>
                    <a:pt x="4226" y="20180"/>
                    <a:pt x="4275" y="20160"/>
                    <a:pt x="4315" y="20118"/>
                  </a:cubicBezTo>
                  <a:cubicBezTo>
                    <a:pt x="4356" y="20078"/>
                    <a:pt x="4393" y="20036"/>
                    <a:pt x="4416" y="19985"/>
                  </a:cubicBezTo>
                  <a:cubicBezTo>
                    <a:pt x="4443" y="19926"/>
                    <a:pt x="4452" y="19862"/>
                    <a:pt x="4466" y="19798"/>
                  </a:cubicBezTo>
                  <a:cubicBezTo>
                    <a:pt x="4490" y="19706"/>
                    <a:pt x="4498" y="19610"/>
                    <a:pt x="4513" y="19517"/>
                  </a:cubicBezTo>
                  <a:cubicBezTo>
                    <a:pt x="4545" y="19303"/>
                    <a:pt x="4549" y="19083"/>
                    <a:pt x="4562" y="18863"/>
                  </a:cubicBezTo>
                  <a:cubicBezTo>
                    <a:pt x="4581" y="18472"/>
                    <a:pt x="4604" y="18078"/>
                    <a:pt x="4608" y="17688"/>
                  </a:cubicBezTo>
                  <a:cubicBezTo>
                    <a:pt x="4627" y="16982"/>
                    <a:pt x="4623" y="16280"/>
                    <a:pt x="4632" y="15574"/>
                  </a:cubicBezTo>
                  <a:lnTo>
                    <a:pt x="4632" y="15363"/>
                  </a:lnTo>
                  <a:cubicBezTo>
                    <a:pt x="4705" y="15335"/>
                    <a:pt x="4778" y="15326"/>
                    <a:pt x="4852" y="15322"/>
                  </a:cubicBezTo>
                  <a:cubicBezTo>
                    <a:pt x="4856" y="15322"/>
                    <a:pt x="4861" y="15322"/>
                    <a:pt x="4866" y="15322"/>
                  </a:cubicBezTo>
                  <a:cubicBezTo>
                    <a:pt x="5136" y="15322"/>
                    <a:pt x="5388" y="15446"/>
                    <a:pt x="5645" y="15510"/>
                  </a:cubicBezTo>
                  <a:cubicBezTo>
                    <a:pt x="5778" y="15546"/>
                    <a:pt x="5911" y="15578"/>
                    <a:pt x="6048" y="15578"/>
                  </a:cubicBezTo>
                  <a:cubicBezTo>
                    <a:pt x="6069" y="15579"/>
                    <a:pt x="6089" y="15579"/>
                    <a:pt x="6110" y="15579"/>
                  </a:cubicBezTo>
                  <a:cubicBezTo>
                    <a:pt x="6213" y="15579"/>
                    <a:pt x="6317" y="15570"/>
                    <a:pt x="6424" y="15551"/>
                  </a:cubicBezTo>
                  <a:cubicBezTo>
                    <a:pt x="6562" y="15528"/>
                    <a:pt x="6695" y="15496"/>
                    <a:pt x="6814" y="15427"/>
                  </a:cubicBezTo>
                  <a:cubicBezTo>
                    <a:pt x="6926" y="15364"/>
                    <a:pt x="7148" y="15106"/>
                    <a:pt x="7103" y="15106"/>
                  </a:cubicBezTo>
                  <a:cubicBezTo>
                    <a:pt x="7102" y="15106"/>
                    <a:pt x="7101" y="15106"/>
                    <a:pt x="7099" y="15106"/>
                  </a:cubicBezTo>
                  <a:cubicBezTo>
                    <a:pt x="6962" y="15138"/>
                    <a:pt x="6778" y="15326"/>
                    <a:pt x="6549" y="15363"/>
                  </a:cubicBezTo>
                  <a:cubicBezTo>
                    <a:pt x="6484" y="15373"/>
                    <a:pt x="6421" y="15377"/>
                    <a:pt x="6360" y="15377"/>
                  </a:cubicBezTo>
                  <a:cubicBezTo>
                    <a:pt x="6142" y="15377"/>
                    <a:pt x="5958" y="15325"/>
                    <a:pt x="5847" y="15322"/>
                  </a:cubicBezTo>
                  <a:cubicBezTo>
                    <a:pt x="5696" y="15313"/>
                    <a:pt x="5558" y="15271"/>
                    <a:pt x="5415" y="15235"/>
                  </a:cubicBezTo>
                  <a:cubicBezTo>
                    <a:pt x="5253" y="15190"/>
                    <a:pt x="5081" y="15150"/>
                    <a:pt x="4912" y="15150"/>
                  </a:cubicBezTo>
                  <a:cubicBezTo>
                    <a:pt x="4818" y="15150"/>
                    <a:pt x="4726" y="15162"/>
                    <a:pt x="4636" y="15193"/>
                  </a:cubicBezTo>
                  <a:cubicBezTo>
                    <a:pt x="4640" y="14615"/>
                    <a:pt x="4636" y="14037"/>
                    <a:pt x="4627" y="13460"/>
                  </a:cubicBezTo>
                  <a:cubicBezTo>
                    <a:pt x="4617" y="12845"/>
                    <a:pt x="4590" y="12231"/>
                    <a:pt x="4549" y="11620"/>
                  </a:cubicBezTo>
                  <a:cubicBezTo>
                    <a:pt x="4595" y="11543"/>
                    <a:pt x="4655" y="11474"/>
                    <a:pt x="4714" y="11410"/>
                  </a:cubicBezTo>
                  <a:cubicBezTo>
                    <a:pt x="4870" y="11231"/>
                    <a:pt x="5067" y="11093"/>
                    <a:pt x="5264" y="10966"/>
                  </a:cubicBezTo>
                  <a:cubicBezTo>
                    <a:pt x="5480" y="10832"/>
                    <a:pt x="5700" y="10704"/>
                    <a:pt x="5916" y="10570"/>
                  </a:cubicBezTo>
                  <a:cubicBezTo>
                    <a:pt x="6149" y="10428"/>
                    <a:pt x="6378" y="10278"/>
                    <a:pt x="6604" y="10130"/>
                  </a:cubicBezTo>
                  <a:cubicBezTo>
                    <a:pt x="6833" y="9979"/>
                    <a:pt x="7080" y="9855"/>
                    <a:pt x="7301" y="9694"/>
                  </a:cubicBezTo>
                  <a:cubicBezTo>
                    <a:pt x="7332" y="9675"/>
                    <a:pt x="7316" y="9627"/>
                    <a:pt x="7284" y="9627"/>
                  </a:cubicBezTo>
                  <a:cubicBezTo>
                    <a:pt x="7279" y="9627"/>
                    <a:pt x="7274" y="9628"/>
                    <a:pt x="7269" y="9630"/>
                  </a:cubicBezTo>
                  <a:cubicBezTo>
                    <a:pt x="7127" y="9690"/>
                    <a:pt x="6994" y="9772"/>
                    <a:pt x="6856" y="9846"/>
                  </a:cubicBezTo>
                  <a:cubicBezTo>
                    <a:pt x="6704" y="9924"/>
                    <a:pt x="6553" y="10002"/>
                    <a:pt x="6406" y="10075"/>
                  </a:cubicBezTo>
                  <a:cubicBezTo>
                    <a:pt x="6149" y="10199"/>
                    <a:pt x="5897" y="10323"/>
                    <a:pt x="5650" y="10456"/>
                  </a:cubicBezTo>
                  <a:cubicBezTo>
                    <a:pt x="5421" y="10585"/>
                    <a:pt x="5186" y="10704"/>
                    <a:pt x="4971" y="10855"/>
                  </a:cubicBezTo>
                  <a:cubicBezTo>
                    <a:pt x="4810" y="10966"/>
                    <a:pt x="4650" y="11089"/>
                    <a:pt x="4517" y="11241"/>
                  </a:cubicBezTo>
                  <a:cubicBezTo>
                    <a:pt x="4494" y="10928"/>
                    <a:pt x="4458" y="9268"/>
                    <a:pt x="4452" y="9080"/>
                  </a:cubicBezTo>
                  <a:cubicBezTo>
                    <a:pt x="4448" y="8906"/>
                    <a:pt x="4393" y="7865"/>
                    <a:pt x="4370" y="7521"/>
                  </a:cubicBezTo>
                  <a:cubicBezTo>
                    <a:pt x="4342" y="7086"/>
                    <a:pt x="4310" y="6646"/>
                    <a:pt x="4278" y="6210"/>
                  </a:cubicBezTo>
                  <a:cubicBezTo>
                    <a:pt x="4338" y="6123"/>
                    <a:pt x="4397" y="6045"/>
                    <a:pt x="4462" y="5962"/>
                  </a:cubicBezTo>
                  <a:cubicBezTo>
                    <a:pt x="4600" y="5787"/>
                    <a:pt x="4733" y="5613"/>
                    <a:pt x="4884" y="5452"/>
                  </a:cubicBezTo>
                  <a:cubicBezTo>
                    <a:pt x="5175" y="5135"/>
                    <a:pt x="5802" y="4433"/>
                    <a:pt x="5772" y="4433"/>
                  </a:cubicBezTo>
                  <a:lnTo>
                    <a:pt x="5772" y="4433"/>
                  </a:lnTo>
                  <a:cubicBezTo>
                    <a:pt x="5771" y="4433"/>
                    <a:pt x="5770" y="4433"/>
                    <a:pt x="5769" y="4434"/>
                  </a:cubicBezTo>
                  <a:cubicBezTo>
                    <a:pt x="5366" y="4650"/>
                    <a:pt x="4998" y="4934"/>
                    <a:pt x="4687" y="5279"/>
                  </a:cubicBezTo>
                  <a:cubicBezTo>
                    <a:pt x="4535" y="5452"/>
                    <a:pt x="4384" y="5632"/>
                    <a:pt x="4260" y="5824"/>
                  </a:cubicBezTo>
                  <a:cubicBezTo>
                    <a:pt x="4255" y="5833"/>
                    <a:pt x="4251" y="5838"/>
                    <a:pt x="4246" y="5848"/>
                  </a:cubicBezTo>
                  <a:cubicBezTo>
                    <a:pt x="4187" y="5164"/>
                    <a:pt x="4067" y="4485"/>
                    <a:pt x="3976" y="3806"/>
                  </a:cubicBezTo>
                  <a:cubicBezTo>
                    <a:pt x="3870" y="3045"/>
                    <a:pt x="3797" y="2825"/>
                    <a:pt x="3669" y="1926"/>
                  </a:cubicBezTo>
                  <a:cubicBezTo>
                    <a:pt x="3622" y="1619"/>
                    <a:pt x="3531" y="1325"/>
                    <a:pt x="3476" y="1018"/>
                  </a:cubicBezTo>
                  <a:cubicBezTo>
                    <a:pt x="3423" y="727"/>
                    <a:pt x="3078" y="1"/>
                    <a:pt x="3059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6" name="Google Shape;3206;p37"/>
          <p:cNvSpPr txBox="1">
            <a:spLocks noGrp="1"/>
          </p:cNvSpPr>
          <p:nvPr>
            <p:ph type="title"/>
          </p:nvPr>
        </p:nvSpPr>
        <p:spPr>
          <a:xfrm>
            <a:off x="720000" y="1690500"/>
            <a:ext cx="25032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7" name="Google Shape;3207;p37"/>
          <p:cNvSpPr txBox="1">
            <a:spLocks noGrp="1"/>
          </p:cNvSpPr>
          <p:nvPr>
            <p:ph type="subTitle" idx="1"/>
          </p:nvPr>
        </p:nvSpPr>
        <p:spPr>
          <a:xfrm>
            <a:off x="720000" y="2445901"/>
            <a:ext cx="2503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8" name="Google Shape;3208;p37"/>
          <p:cNvSpPr txBox="1">
            <a:spLocks noGrp="1"/>
          </p:cNvSpPr>
          <p:nvPr>
            <p:ph type="title" idx="2"/>
          </p:nvPr>
        </p:nvSpPr>
        <p:spPr>
          <a:xfrm>
            <a:off x="5920650" y="2973600"/>
            <a:ext cx="25032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9" name="Google Shape;3209;p37"/>
          <p:cNvSpPr txBox="1">
            <a:spLocks noGrp="1"/>
          </p:cNvSpPr>
          <p:nvPr>
            <p:ph type="subTitle" idx="3"/>
          </p:nvPr>
        </p:nvSpPr>
        <p:spPr>
          <a:xfrm>
            <a:off x="5920650" y="3729002"/>
            <a:ext cx="2503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0" name="Google Shape;3210;p37"/>
          <p:cNvSpPr txBox="1">
            <a:spLocks noGrp="1"/>
          </p:cNvSpPr>
          <p:nvPr>
            <p:ph type="title" idx="4" hasCustomPrompt="1"/>
          </p:nvPr>
        </p:nvSpPr>
        <p:spPr>
          <a:xfrm>
            <a:off x="720150" y="540000"/>
            <a:ext cx="2503200" cy="11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11" name="Google Shape;3211;p37"/>
          <p:cNvSpPr txBox="1">
            <a:spLocks noGrp="1"/>
          </p:cNvSpPr>
          <p:nvPr>
            <p:ph type="title" idx="5" hasCustomPrompt="1"/>
          </p:nvPr>
        </p:nvSpPr>
        <p:spPr>
          <a:xfrm>
            <a:off x="5920800" y="1823100"/>
            <a:ext cx="2503200" cy="11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3212" name="Google Shape;3212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139875" y="-10296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3" name="Google Shape;3213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882750" y="0"/>
            <a:ext cx="32612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4" name="Google Shape;3214;p3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72875" y="3597300"/>
            <a:ext cx="3295750" cy="25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CUSTOM_7"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38"/>
          <p:cNvSpPr/>
          <p:nvPr/>
        </p:nvSpPr>
        <p:spPr>
          <a:xfrm rot="-623770">
            <a:off x="-1493817" y="2487004"/>
            <a:ext cx="3223766" cy="3941656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38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8" name="Google Shape;3218;p38"/>
          <p:cNvGrpSpPr/>
          <p:nvPr/>
        </p:nvGrpSpPr>
        <p:grpSpPr>
          <a:xfrm rot="-8896874">
            <a:off x="8279370" y="-568559"/>
            <a:ext cx="988457" cy="1980226"/>
            <a:chOff x="3238525" y="2739250"/>
            <a:chExt cx="1148975" cy="2301800"/>
          </a:xfrm>
        </p:grpSpPr>
        <p:sp>
          <p:nvSpPr>
            <p:cNvPr id="3219" name="Google Shape;3219;p38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8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8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8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8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8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8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8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8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8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8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8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8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8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8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8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8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8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8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8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8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8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8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8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8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8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8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8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8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8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8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8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8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8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8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8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8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8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8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8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8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8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8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8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8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8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8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8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8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8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8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8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8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8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8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8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8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8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8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8" name="Google Shape;3278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279" name="Google Shape;3279;p38"/>
          <p:cNvGrpSpPr/>
          <p:nvPr/>
        </p:nvGrpSpPr>
        <p:grpSpPr>
          <a:xfrm rot="3599956">
            <a:off x="6936532" y="3729877"/>
            <a:ext cx="2639704" cy="2047351"/>
            <a:chOff x="7065429" y="3849917"/>
            <a:chExt cx="2639762" cy="2047396"/>
          </a:xfrm>
        </p:grpSpPr>
        <p:sp>
          <p:nvSpPr>
            <p:cNvPr id="3280" name="Google Shape;3280;p38"/>
            <p:cNvSpPr/>
            <p:nvPr/>
          </p:nvSpPr>
          <p:spPr>
            <a:xfrm rot="-2052473">
              <a:off x="8405117" y="4230685"/>
              <a:ext cx="564707" cy="910065"/>
            </a:xfrm>
            <a:custGeom>
              <a:avLst/>
              <a:gdLst/>
              <a:ahLst/>
              <a:cxnLst/>
              <a:rect l="l" t="t" r="r" b="b"/>
              <a:pathLst>
                <a:path w="13310" h="21450" extrusionOk="0">
                  <a:moveTo>
                    <a:pt x="12876" y="0"/>
                  </a:moveTo>
                  <a:lnTo>
                    <a:pt x="12876" y="0"/>
                  </a:lnTo>
                  <a:cubicBezTo>
                    <a:pt x="8173" y="1035"/>
                    <a:pt x="6672" y="3203"/>
                    <a:pt x="5304" y="6305"/>
                  </a:cubicBezTo>
                  <a:cubicBezTo>
                    <a:pt x="3936" y="9441"/>
                    <a:pt x="4170" y="8840"/>
                    <a:pt x="2102" y="11642"/>
                  </a:cubicBezTo>
                  <a:cubicBezTo>
                    <a:pt x="0" y="14444"/>
                    <a:pt x="601" y="21449"/>
                    <a:pt x="601" y="21449"/>
                  </a:cubicBezTo>
                  <a:cubicBezTo>
                    <a:pt x="5704" y="19014"/>
                    <a:pt x="7339" y="16179"/>
                    <a:pt x="7973" y="13143"/>
                  </a:cubicBezTo>
                  <a:cubicBezTo>
                    <a:pt x="8673" y="10108"/>
                    <a:pt x="9274" y="9541"/>
                    <a:pt x="11275" y="6172"/>
                  </a:cubicBezTo>
                  <a:cubicBezTo>
                    <a:pt x="13310" y="2803"/>
                    <a:pt x="12876" y="1"/>
                    <a:pt x="1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1" name="Google Shape;3281;p38"/>
            <p:cNvGrpSpPr/>
            <p:nvPr/>
          </p:nvGrpSpPr>
          <p:grpSpPr>
            <a:xfrm>
              <a:off x="7065429" y="3849917"/>
              <a:ext cx="2639762" cy="2047396"/>
              <a:chOff x="7370229" y="3849917"/>
              <a:chExt cx="2639762" cy="2047396"/>
            </a:xfrm>
          </p:grpSpPr>
          <p:grpSp>
            <p:nvGrpSpPr>
              <p:cNvPr id="3282" name="Google Shape;3282;p38"/>
              <p:cNvGrpSpPr/>
              <p:nvPr/>
            </p:nvGrpSpPr>
            <p:grpSpPr>
              <a:xfrm rot="-2700000">
                <a:off x="7782639" y="4230035"/>
                <a:ext cx="726055" cy="1467214"/>
                <a:chOff x="9937964" y="2382704"/>
                <a:chExt cx="726062" cy="1467228"/>
              </a:xfrm>
            </p:grpSpPr>
            <p:sp>
              <p:nvSpPr>
                <p:cNvPr id="3283" name="Google Shape;3283;p38"/>
                <p:cNvSpPr/>
                <p:nvPr/>
              </p:nvSpPr>
              <p:spPr>
                <a:xfrm>
                  <a:off x="9937964" y="2382704"/>
                  <a:ext cx="639892" cy="1200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2" h="28285" extrusionOk="0">
                      <a:moveTo>
                        <a:pt x="172" y="1"/>
                      </a:moveTo>
                      <a:cubicBezTo>
                        <a:pt x="61" y="1"/>
                        <a:pt x="1" y="53"/>
                        <a:pt x="4" y="165"/>
                      </a:cubicBezTo>
                      <a:cubicBezTo>
                        <a:pt x="38" y="1232"/>
                        <a:pt x="471" y="6369"/>
                        <a:pt x="1205" y="8838"/>
                      </a:cubicBezTo>
                      <a:cubicBezTo>
                        <a:pt x="1939" y="11239"/>
                        <a:pt x="4541" y="13007"/>
                        <a:pt x="5642" y="15609"/>
                      </a:cubicBezTo>
                      <a:cubicBezTo>
                        <a:pt x="6709" y="18211"/>
                        <a:pt x="6409" y="18912"/>
                        <a:pt x="9344" y="21347"/>
                      </a:cubicBezTo>
                      <a:cubicBezTo>
                        <a:pt x="12246" y="23715"/>
                        <a:pt x="15082" y="28285"/>
                        <a:pt x="15082" y="28285"/>
                      </a:cubicBezTo>
                      <a:cubicBezTo>
                        <a:pt x="14148" y="23782"/>
                        <a:pt x="13480" y="18111"/>
                        <a:pt x="11879" y="15176"/>
                      </a:cubicBezTo>
                      <a:cubicBezTo>
                        <a:pt x="10345" y="12173"/>
                        <a:pt x="8677" y="10772"/>
                        <a:pt x="7309" y="7103"/>
                      </a:cubicBezTo>
                      <a:cubicBezTo>
                        <a:pt x="6171" y="4077"/>
                        <a:pt x="115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4" name="Google Shape;3284;p38"/>
                <p:cNvSpPr/>
                <p:nvPr/>
              </p:nvSpPr>
              <p:spPr>
                <a:xfrm>
                  <a:off x="10152563" y="2715845"/>
                  <a:ext cx="511464" cy="113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5" h="26730" extrusionOk="0">
                      <a:moveTo>
                        <a:pt x="398" y="1"/>
                      </a:moveTo>
                      <a:cubicBezTo>
                        <a:pt x="185" y="1"/>
                        <a:pt x="1" y="211"/>
                        <a:pt x="150" y="385"/>
                      </a:cubicBezTo>
                      <a:cubicBezTo>
                        <a:pt x="1017" y="1586"/>
                        <a:pt x="1784" y="2887"/>
                        <a:pt x="2485" y="4221"/>
                      </a:cubicBezTo>
                      <a:cubicBezTo>
                        <a:pt x="4620" y="8057"/>
                        <a:pt x="6421" y="12060"/>
                        <a:pt x="7989" y="16163"/>
                      </a:cubicBezTo>
                      <a:cubicBezTo>
                        <a:pt x="9323" y="19566"/>
                        <a:pt x="10491" y="23068"/>
                        <a:pt x="11525" y="26571"/>
                      </a:cubicBezTo>
                      <a:cubicBezTo>
                        <a:pt x="11562" y="26682"/>
                        <a:pt x="11649" y="26729"/>
                        <a:pt x="11739" y="26729"/>
                      </a:cubicBezTo>
                      <a:cubicBezTo>
                        <a:pt x="11893" y="26729"/>
                        <a:pt x="12055" y="26593"/>
                        <a:pt x="11992" y="26404"/>
                      </a:cubicBezTo>
                      <a:cubicBezTo>
                        <a:pt x="10290" y="20700"/>
                        <a:pt x="8289" y="15062"/>
                        <a:pt x="5821" y="9659"/>
                      </a:cubicBezTo>
                      <a:cubicBezTo>
                        <a:pt x="4520" y="6823"/>
                        <a:pt x="3052" y="3988"/>
                        <a:pt x="1384" y="1319"/>
                      </a:cubicBezTo>
                      <a:cubicBezTo>
                        <a:pt x="1151" y="886"/>
                        <a:pt x="850" y="485"/>
                        <a:pt x="617" y="85"/>
                      </a:cubicBezTo>
                      <a:cubicBezTo>
                        <a:pt x="549" y="25"/>
                        <a:pt x="472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5" name="Google Shape;3285;p38"/>
              <p:cNvGrpSpPr/>
              <p:nvPr/>
            </p:nvGrpSpPr>
            <p:grpSpPr>
              <a:xfrm>
                <a:off x="7998979" y="4595823"/>
                <a:ext cx="850035" cy="735650"/>
                <a:chOff x="9717341" y="3079873"/>
                <a:chExt cx="850035" cy="735650"/>
              </a:xfrm>
            </p:grpSpPr>
            <p:sp>
              <p:nvSpPr>
                <p:cNvPr id="3286" name="Google Shape;3286;p38"/>
                <p:cNvSpPr/>
                <p:nvPr/>
              </p:nvSpPr>
              <p:spPr>
                <a:xfrm>
                  <a:off x="9717341" y="3079873"/>
                  <a:ext cx="723219" cy="529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6" h="12487" extrusionOk="0">
                      <a:moveTo>
                        <a:pt x="2057" y="1"/>
                      </a:moveTo>
                      <a:cubicBezTo>
                        <a:pt x="1068" y="1"/>
                        <a:pt x="383" y="142"/>
                        <a:pt x="267" y="245"/>
                      </a:cubicBezTo>
                      <a:cubicBezTo>
                        <a:pt x="0" y="478"/>
                        <a:pt x="3536" y="4848"/>
                        <a:pt x="5738" y="6116"/>
                      </a:cubicBezTo>
                      <a:cubicBezTo>
                        <a:pt x="6905" y="6783"/>
                        <a:pt x="7406" y="6516"/>
                        <a:pt x="10241" y="9451"/>
                      </a:cubicBezTo>
                      <a:cubicBezTo>
                        <a:pt x="12576" y="11953"/>
                        <a:pt x="15612" y="12487"/>
                        <a:pt x="17046" y="12487"/>
                      </a:cubicBezTo>
                      <a:cubicBezTo>
                        <a:pt x="17046" y="12487"/>
                        <a:pt x="15345" y="8017"/>
                        <a:pt x="13377" y="5849"/>
                      </a:cubicBezTo>
                      <a:cubicBezTo>
                        <a:pt x="11942" y="4314"/>
                        <a:pt x="9741" y="3080"/>
                        <a:pt x="8073" y="1846"/>
                      </a:cubicBezTo>
                      <a:cubicBezTo>
                        <a:pt x="6017" y="366"/>
                        <a:pt x="3645" y="1"/>
                        <a:pt x="20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7" name="Google Shape;3287;p38"/>
                <p:cNvSpPr/>
                <p:nvPr/>
              </p:nvSpPr>
              <p:spPr>
                <a:xfrm>
                  <a:off x="10033808" y="3259680"/>
                  <a:ext cx="533568" cy="555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6" h="13101" extrusionOk="0">
                      <a:moveTo>
                        <a:pt x="372" y="0"/>
                      </a:moveTo>
                      <a:cubicBezTo>
                        <a:pt x="159" y="0"/>
                        <a:pt x="0" y="273"/>
                        <a:pt x="247" y="410"/>
                      </a:cubicBezTo>
                      <a:cubicBezTo>
                        <a:pt x="1314" y="1044"/>
                        <a:pt x="2382" y="1744"/>
                        <a:pt x="3383" y="2511"/>
                      </a:cubicBezTo>
                      <a:cubicBezTo>
                        <a:pt x="5617" y="4179"/>
                        <a:pt x="7652" y="6081"/>
                        <a:pt x="9387" y="8282"/>
                      </a:cubicBezTo>
                      <a:cubicBezTo>
                        <a:pt x="10454" y="9717"/>
                        <a:pt x="11422" y="11284"/>
                        <a:pt x="12089" y="12952"/>
                      </a:cubicBezTo>
                      <a:cubicBezTo>
                        <a:pt x="12135" y="13057"/>
                        <a:pt x="12214" y="13101"/>
                        <a:pt x="12292" y="13101"/>
                      </a:cubicBezTo>
                      <a:cubicBezTo>
                        <a:pt x="12436" y="13101"/>
                        <a:pt x="12576" y="12948"/>
                        <a:pt x="12489" y="12752"/>
                      </a:cubicBezTo>
                      <a:cubicBezTo>
                        <a:pt x="10488" y="7682"/>
                        <a:pt x="6218" y="3645"/>
                        <a:pt x="1715" y="743"/>
                      </a:cubicBezTo>
                      <a:cubicBezTo>
                        <a:pt x="1314" y="477"/>
                        <a:pt x="914" y="243"/>
                        <a:pt x="514" y="43"/>
                      </a:cubicBezTo>
                      <a:cubicBezTo>
                        <a:pt x="466" y="13"/>
                        <a:pt x="418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8" name="Google Shape;3288;p38"/>
              <p:cNvGrpSpPr/>
              <p:nvPr/>
            </p:nvGrpSpPr>
            <p:grpSpPr>
              <a:xfrm rot="-2052487">
                <a:off x="8347232" y="3770480"/>
                <a:ext cx="396315" cy="2206270"/>
                <a:chOff x="10385362" y="1558762"/>
                <a:chExt cx="396315" cy="2206272"/>
              </a:xfrm>
            </p:grpSpPr>
            <p:sp>
              <p:nvSpPr>
                <p:cNvPr id="3289" name="Google Shape;3289;p38"/>
                <p:cNvSpPr/>
                <p:nvPr/>
              </p:nvSpPr>
              <p:spPr>
                <a:xfrm>
                  <a:off x="10385362" y="1558762"/>
                  <a:ext cx="396315" cy="13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1" h="31928" extrusionOk="0">
                      <a:moveTo>
                        <a:pt x="2437" y="1"/>
                      </a:moveTo>
                      <a:cubicBezTo>
                        <a:pt x="2374" y="1"/>
                        <a:pt x="2327" y="34"/>
                        <a:pt x="2302" y="104"/>
                      </a:cubicBezTo>
                      <a:cubicBezTo>
                        <a:pt x="1935" y="1138"/>
                        <a:pt x="367" y="6109"/>
                        <a:pt x="167" y="8677"/>
                      </a:cubicBezTo>
                      <a:cubicBezTo>
                        <a:pt x="0" y="11279"/>
                        <a:pt x="2035" y="13814"/>
                        <a:pt x="2135" y="16649"/>
                      </a:cubicBezTo>
                      <a:cubicBezTo>
                        <a:pt x="2202" y="19485"/>
                        <a:pt x="1635" y="20019"/>
                        <a:pt x="3769" y="23321"/>
                      </a:cubicBezTo>
                      <a:cubicBezTo>
                        <a:pt x="5838" y="26623"/>
                        <a:pt x="7038" y="31927"/>
                        <a:pt x="7038" y="31927"/>
                      </a:cubicBezTo>
                      <a:cubicBezTo>
                        <a:pt x="7806" y="27324"/>
                        <a:pt x="9340" y="21786"/>
                        <a:pt x="8873" y="18384"/>
                      </a:cubicBezTo>
                      <a:cubicBezTo>
                        <a:pt x="8439" y="15015"/>
                        <a:pt x="7205" y="13147"/>
                        <a:pt x="7205" y="9211"/>
                      </a:cubicBezTo>
                      <a:cubicBezTo>
                        <a:pt x="7205" y="5861"/>
                        <a:pt x="3282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0" name="Google Shape;3290;p38"/>
                <p:cNvSpPr/>
                <p:nvPr/>
              </p:nvSpPr>
              <p:spPr>
                <a:xfrm>
                  <a:off x="10542726" y="1971285"/>
                  <a:ext cx="180911" cy="179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278" extrusionOk="0">
                      <a:moveTo>
                        <a:pt x="313" y="0"/>
                      </a:moveTo>
                      <a:cubicBezTo>
                        <a:pt x="156" y="0"/>
                        <a:pt x="0" y="108"/>
                        <a:pt x="60" y="288"/>
                      </a:cubicBezTo>
                      <a:cubicBezTo>
                        <a:pt x="661" y="3190"/>
                        <a:pt x="1128" y="6059"/>
                        <a:pt x="1561" y="8928"/>
                      </a:cubicBezTo>
                      <a:cubicBezTo>
                        <a:pt x="2495" y="15599"/>
                        <a:pt x="3163" y="22304"/>
                        <a:pt x="3396" y="29042"/>
                      </a:cubicBezTo>
                      <a:cubicBezTo>
                        <a:pt x="3496" y="33379"/>
                        <a:pt x="3429" y="37715"/>
                        <a:pt x="3096" y="42052"/>
                      </a:cubicBezTo>
                      <a:cubicBezTo>
                        <a:pt x="3080" y="42209"/>
                        <a:pt x="3184" y="42277"/>
                        <a:pt x="3300" y="42277"/>
                      </a:cubicBezTo>
                      <a:cubicBezTo>
                        <a:pt x="3431" y="42277"/>
                        <a:pt x="3579" y="42192"/>
                        <a:pt x="3596" y="42052"/>
                      </a:cubicBezTo>
                      <a:cubicBezTo>
                        <a:pt x="4263" y="34479"/>
                        <a:pt x="3997" y="26874"/>
                        <a:pt x="3296" y="19302"/>
                      </a:cubicBezTo>
                      <a:cubicBezTo>
                        <a:pt x="2796" y="13898"/>
                        <a:pt x="2095" y="8461"/>
                        <a:pt x="1128" y="3124"/>
                      </a:cubicBezTo>
                      <a:cubicBezTo>
                        <a:pt x="961" y="2123"/>
                        <a:pt x="761" y="1122"/>
                        <a:pt x="561" y="155"/>
                      </a:cubicBezTo>
                      <a:cubicBezTo>
                        <a:pt x="521" y="48"/>
                        <a:pt x="417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1" name="Google Shape;3291;p38"/>
              <p:cNvGrpSpPr/>
              <p:nvPr/>
            </p:nvGrpSpPr>
            <p:grpSpPr>
              <a:xfrm rot="-2052487">
                <a:off x="8648186" y="3915934"/>
                <a:ext cx="413328" cy="1529595"/>
                <a:chOff x="10729237" y="2301922"/>
                <a:chExt cx="413329" cy="1529596"/>
              </a:xfrm>
            </p:grpSpPr>
            <p:sp>
              <p:nvSpPr>
                <p:cNvPr id="3292" name="Google Shape;3292;p38"/>
                <p:cNvSpPr/>
                <p:nvPr/>
              </p:nvSpPr>
              <p:spPr>
                <a:xfrm>
                  <a:off x="10729237" y="2301922"/>
                  <a:ext cx="413329" cy="891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21016" extrusionOk="0">
                      <a:moveTo>
                        <a:pt x="9329" y="0"/>
                      </a:moveTo>
                      <a:cubicBezTo>
                        <a:pt x="8837" y="0"/>
                        <a:pt x="4723" y="1937"/>
                        <a:pt x="3070" y="6072"/>
                      </a:cubicBezTo>
                      <a:cubicBezTo>
                        <a:pt x="2269" y="8140"/>
                        <a:pt x="935" y="10575"/>
                        <a:pt x="535" y="12810"/>
                      </a:cubicBezTo>
                      <a:cubicBezTo>
                        <a:pt x="1" y="15945"/>
                        <a:pt x="1002" y="21016"/>
                        <a:pt x="1002" y="21016"/>
                      </a:cubicBezTo>
                      <a:cubicBezTo>
                        <a:pt x="2269" y="20182"/>
                        <a:pt x="4738" y="17947"/>
                        <a:pt x="5505" y="14311"/>
                      </a:cubicBezTo>
                      <a:cubicBezTo>
                        <a:pt x="6405" y="9975"/>
                        <a:pt x="7006" y="9908"/>
                        <a:pt x="7706" y="8607"/>
                      </a:cubicBezTo>
                      <a:cubicBezTo>
                        <a:pt x="9041" y="6172"/>
                        <a:pt x="9741" y="67"/>
                        <a:pt x="9341" y="1"/>
                      </a:cubicBezTo>
                      <a:cubicBezTo>
                        <a:pt x="9337" y="0"/>
                        <a:pt x="9333" y="0"/>
                        <a:pt x="93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3" name="Google Shape;3293;p38"/>
                <p:cNvSpPr/>
                <p:nvPr/>
              </p:nvSpPr>
              <p:spPr>
                <a:xfrm>
                  <a:off x="10740565" y="2430944"/>
                  <a:ext cx="285749" cy="1400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33011" extrusionOk="0">
                      <a:moveTo>
                        <a:pt x="6360" y="0"/>
                      </a:moveTo>
                      <a:cubicBezTo>
                        <a:pt x="6288" y="0"/>
                        <a:pt x="6219" y="29"/>
                        <a:pt x="6172" y="95"/>
                      </a:cubicBezTo>
                      <a:cubicBezTo>
                        <a:pt x="5104" y="1763"/>
                        <a:pt x="4304" y="3631"/>
                        <a:pt x="3603" y="5533"/>
                      </a:cubicBezTo>
                      <a:cubicBezTo>
                        <a:pt x="1735" y="10303"/>
                        <a:pt x="668" y="15440"/>
                        <a:pt x="301" y="20577"/>
                      </a:cubicBezTo>
                      <a:cubicBezTo>
                        <a:pt x="1" y="24613"/>
                        <a:pt x="134" y="28749"/>
                        <a:pt x="634" y="32785"/>
                      </a:cubicBezTo>
                      <a:cubicBezTo>
                        <a:pt x="651" y="32935"/>
                        <a:pt x="785" y="33011"/>
                        <a:pt x="910" y="33011"/>
                      </a:cubicBezTo>
                      <a:cubicBezTo>
                        <a:pt x="1035" y="33011"/>
                        <a:pt x="1152" y="32935"/>
                        <a:pt x="1135" y="32785"/>
                      </a:cubicBezTo>
                      <a:cubicBezTo>
                        <a:pt x="301" y="26214"/>
                        <a:pt x="468" y="19476"/>
                        <a:pt x="1902" y="13038"/>
                      </a:cubicBezTo>
                      <a:cubicBezTo>
                        <a:pt x="2736" y="9269"/>
                        <a:pt x="3937" y="5533"/>
                        <a:pt x="5671" y="2097"/>
                      </a:cubicBezTo>
                      <a:cubicBezTo>
                        <a:pt x="5972" y="1530"/>
                        <a:pt x="6272" y="929"/>
                        <a:pt x="6639" y="396"/>
                      </a:cubicBezTo>
                      <a:cubicBezTo>
                        <a:pt x="6734" y="181"/>
                        <a:pt x="6540" y="0"/>
                        <a:pt x="6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4" name="Google Shape;3294;p38"/>
              <p:cNvGrpSpPr/>
              <p:nvPr/>
            </p:nvGrpSpPr>
            <p:grpSpPr>
              <a:xfrm rot="-2052487">
                <a:off x="8810725" y="4222603"/>
                <a:ext cx="932683" cy="1235360"/>
                <a:chOff x="10873618" y="2588732"/>
                <a:chExt cx="932684" cy="1235362"/>
              </a:xfrm>
            </p:grpSpPr>
            <p:sp>
              <p:nvSpPr>
                <p:cNvPr id="3295" name="Google Shape;3295;p38"/>
                <p:cNvSpPr/>
                <p:nvPr/>
              </p:nvSpPr>
              <p:spPr>
                <a:xfrm>
                  <a:off x="10873618" y="2588732"/>
                  <a:ext cx="472133" cy="1235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8" h="29117" extrusionOk="0">
                      <a:moveTo>
                        <a:pt x="10767" y="0"/>
                      </a:moveTo>
                      <a:cubicBezTo>
                        <a:pt x="10711" y="0"/>
                        <a:pt x="10655" y="24"/>
                        <a:pt x="10608" y="79"/>
                      </a:cubicBezTo>
                      <a:cubicBezTo>
                        <a:pt x="9207" y="1647"/>
                        <a:pt x="8106" y="3348"/>
                        <a:pt x="7005" y="5083"/>
                      </a:cubicBezTo>
                      <a:cubicBezTo>
                        <a:pt x="4470" y="9219"/>
                        <a:pt x="2502" y="13755"/>
                        <a:pt x="1335" y="18492"/>
                      </a:cubicBezTo>
                      <a:cubicBezTo>
                        <a:pt x="467" y="21861"/>
                        <a:pt x="0" y="25364"/>
                        <a:pt x="0" y="28866"/>
                      </a:cubicBezTo>
                      <a:cubicBezTo>
                        <a:pt x="0" y="29033"/>
                        <a:pt x="125" y="29116"/>
                        <a:pt x="250" y="29116"/>
                      </a:cubicBezTo>
                      <a:cubicBezTo>
                        <a:pt x="376" y="29116"/>
                        <a:pt x="501" y="29033"/>
                        <a:pt x="501" y="28866"/>
                      </a:cubicBezTo>
                      <a:cubicBezTo>
                        <a:pt x="534" y="23029"/>
                        <a:pt x="1835" y="17225"/>
                        <a:pt x="4137" y="11854"/>
                      </a:cubicBezTo>
                      <a:cubicBezTo>
                        <a:pt x="5604" y="8385"/>
                        <a:pt x="7472" y="5049"/>
                        <a:pt x="9707" y="2047"/>
                      </a:cubicBezTo>
                      <a:cubicBezTo>
                        <a:pt x="10141" y="1513"/>
                        <a:pt x="10541" y="980"/>
                        <a:pt x="10975" y="479"/>
                      </a:cubicBezTo>
                      <a:cubicBezTo>
                        <a:pt x="11128" y="250"/>
                        <a:pt x="10949" y="0"/>
                        <a:pt x="1076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6" name="Google Shape;3296;p38"/>
                <p:cNvSpPr/>
                <p:nvPr/>
              </p:nvSpPr>
              <p:spPr>
                <a:xfrm>
                  <a:off x="10981172" y="3037912"/>
                  <a:ext cx="825130" cy="571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8" h="13476" extrusionOk="0">
                      <a:moveTo>
                        <a:pt x="13768" y="0"/>
                      </a:moveTo>
                      <a:cubicBezTo>
                        <a:pt x="13126" y="0"/>
                        <a:pt x="12549" y="112"/>
                        <a:pt x="12109" y="400"/>
                      </a:cubicBezTo>
                      <a:cubicBezTo>
                        <a:pt x="10274" y="1601"/>
                        <a:pt x="9607" y="2501"/>
                        <a:pt x="7806" y="3135"/>
                      </a:cubicBezTo>
                      <a:cubicBezTo>
                        <a:pt x="6005" y="3769"/>
                        <a:pt x="5004" y="3635"/>
                        <a:pt x="3203" y="7004"/>
                      </a:cubicBezTo>
                      <a:cubicBezTo>
                        <a:pt x="1401" y="10440"/>
                        <a:pt x="0" y="13476"/>
                        <a:pt x="0" y="13476"/>
                      </a:cubicBezTo>
                      <a:cubicBezTo>
                        <a:pt x="1401" y="11841"/>
                        <a:pt x="5838" y="12008"/>
                        <a:pt x="7839" y="10340"/>
                      </a:cubicBezTo>
                      <a:cubicBezTo>
                        <a:pt x="9841" y="8672"/>
                        <a:pt x="12309" y="8606"/>
                        <a:pt x="15478" y="6704"/>
                      </a:cubicBezTo>
                      <a:cubicBezTo>
                        <a:pt x="18647" y="4836"/>
                        <a:pt x="19448" y="1300"/>
                        <a:pt x="19448" y="1300"/>
                      </a:cubicBezTo>
                      <a:cubicBezTo>
                        <a:pt x="18484" y="1123"/>
                        <a:pt x="15804" y="0"/>
                        <a:pt x="13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38"/>
                <p:cNvSpPr/>
                <p:nvPr/>
              </p:nvSpPr>
              <p:spPr>
                <a:xfrm>
                  <a:off x="10922282" y="3163540"/>
                  <a:ext cx="640995" cy="62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8" h="14802" extrusionOk="0">
                      <a:moveTo>
                        <a:pt x="14732" y="0"/>
                      </a:moveTo>
                      <a:cubicBezTo>
                        <a:pt x="14711" y="0"/>
                        <a:pt x="14688" y="3"/>
                        <a:pt x="14665" y="7"/>
                      </a:cubicBezTo>
                      <a:cubicBezTo>
                        <a:pt x="13130" y="508"/>
                        <a:pt x="11629" y="1275"/>
                        <a:pt x="10195" y="2042"/>
                      </a:cubicBezTo>
                      <a:cubicBezTo>
                        <a:pt x="7293" y="3677"/>
                        <a:pt x="4524" y="5811"/>
                        <a:pt x="2556" y="8547"/>
                      </a:cubicBezTo>
                      <a:cubicBezTo>
                        <a:pt x="1322" y="10348"/>
                        <a:pt x="388" y="12349"/>
                        <a:pt x="21" y="14484"/>
                      </a:cubicBezTo>
                      <a:cubicBezTo>
                        <a:pt x="0" y="14668"/>
                        <a:pt x="167" y="14801"/>
                        <a:pt x="307" y="14801"/>
                      </a:cubicBezTo>
                      <a:cubicBezTo>
                        <a:pt x="396" y="14801"/>
                        <a:pt x="475" y="14747"/>
                        <a:pt x="488" y="14618"/>
                      </a:cubicBezTo>
                      <a:cubicBezTo>
                        <a:pt x="1689" y="8046"/>
                        <a:pt x="7459" y="3543"/>
                        <a:pt x="13230" y="1041"/>
                      </a:cubicBezTo>
                      <a:cubicBezTo>
                        <a:pt x="13731" y="841"/>
                        <a:pt x="14231" y="641"/>
                        <a:pt x="14798" y="474"/>
                      </a:cubicBezTo>
                      <a:cubicBezTo>
                        <a:pt x="15108" y="381"/>
                        <a:pt x="15015" y="0"/>
                        <a:pt x="147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298" name="Google Shape;3298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40499" y="2380331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9" name="Google Shape;3299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75025" y="2969325"/>
            <a:ext cx="2826351" cy="2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0" name="Google Shape;3300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91225" y="-689725"/>
            <a:ext cx="2826351" cy="2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CUSTOM_7_1"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p39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3" name="Google Shape;3303;p39"/>
          <p:cNvSpPr/>
          <p:nvPr/>
        </p:nvSpPr>
        <p:spPr>
          <a:xfrm rot="-818131">
            <a:off x="-1729370" y="-511390"/>
            <a:ext cx="3259946" cy="167697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4" name="Google Shape;3304;p39"/>
          <p:cNvGrpSpPr/>
          <p:nvPr/>
        </p:nvGrpSpPr>
        <p:grpSpPr>
          <a:xfrm rot="1702121" flipH="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3305" name="Google Shape;3305;p39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9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39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3308" name="Google Shape;3308;p39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9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9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9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9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9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9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9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9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9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9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9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9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9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9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9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9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9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9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9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9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9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9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9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9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9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9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9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9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9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8" name="Google Shape;3338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339" name="Google Shape;3339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989075" y="3305523"/>
            <a:ext cx="2522775" cy="22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501926" y="-14654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2169699" y="-1395894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CUSTOM_7_1_1_1"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5" name="Google Shape;3345;p41"/>
          <p:cNvGrpSpPr/>
          <p:nvPr/>
        </p:nvGrpSpPr>
        <p:grpSpPr>
          <a:xfrm rot="-7199968">
            <a:off x="7667654" y="-431542"/>
            <a:ext cx="1167811" cy="1863739"/>
            <a:chOff x="6582775" y="1593150"/>
            <a:chExt cx="339850" cy="542375"/>
          </a:xfrm>
        </p:grpSpPr>
        <p:sp>
          <p:nvSpPr>
            <p:cNvPr id="3346" name="Google Shape;3346;p41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41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41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1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1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1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1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1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41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41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rgbClr val="85B2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1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1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1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41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41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41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41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41"/>
          <p:cNvGrpSpPr/>
          <p:nvPr/>
        </p:nvGrpSpPr>
        <p:grpSpPr>
          <a:xfrm rot="-9899976">
            <a:off x="8386721" y="-910636"/>
            <a:ext cx="1538935" cy="2748876"/>
            <a:chOff x="4594400" y="3206375"/>
            <a:chExt cx="328725" cy="587175"/>
          </a:xfrm>
        </p:grpSpPr>
        <p:sp>
          <p:nvSpPr>
            <p:cNvPr id="3364" name="Google Shape;3364;p41"/>
            <p:cNvSpPr/>
            <p:nvPr/>
          </p:nvSpPr>
          <p:spPr>
            <a:xfrm>
              <a:off x="4594400" y="3206375"/>
              <a:ext cx="328725" cy="394600"/>
            </a:xfrm>
            <a:custGeom>
              <a:avLst/>
              <a:gdLst/>
              <a:ahLst/>
              <a:cxnLst/>
              <a:rect l="l" t="t" r="r" b="b"/>
              <a:pathLst>
                <a:path w="13149" h="15784" extrusionOk="0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41"/>
            <p:cNvSpPr/>
            <p:nvPr/>
          </p:nvSpPr>
          <p:spPr>
            <a:xfrm>
              <a:off x="4622825" y="3271625"/>
              <a:ext cx="87525" cy="309775"/>
            </a:xfrm>
            <a:custGeom>
              <a:avLst/>
              <a:gdLst/>
              <a:ahLst/>
              <a:cxnLst/>
              <a:rect l="l" t="t" r="r" b="b"/>
              <a:pathLst>
                <a:path w="3501" h="12391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41"/>
            <p:cNvSpPr/>
            <p:nvPr/>
          </p:nvSpPr>
          <p:spPr>
            <a:xfrm>
              <a:off x="4790225" y="3255225"/>
              <a:ext cx="95400" cy="345750"/>
            </a:xfrm>
            <a:custGeom>
              <a:avLst/>
              <a:gdLst/>
              <a:ahLst/>
              <a:cxnLst/>
              <a:rect l="l" t="t" r="r" b="b"/>
              <a:pathLst>
                <a:path w="3816" h="13830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41"/>
            <p:cNvSpPr/>
            <p:nvPr/>
          </p:nvSpPr>
          <p:spPr>
            <a:xfrm>
              <a:off x="4601750" y="3206475"/>
              <a:ext cx="314975" cy="587075"/>
            </a:xfrm>
            <a:custGeom>
              <a:avLst/>
              <a:gdLst/>
              <a:ahLst/>
              <a:cxnLst/>
              <a:rect l="l" t="t" r="r" b="b"/>
              <a:pathLst>
                <a:path w="12599" h="23483" extrusionOk="0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8" name="Google Shape;3368;p41"/>
          <p:cNvSpPr/>
          <p:nvPr/>
        </p:nvSpPr>
        <p:spPr>
          <a:xfrm flipH="1">
            <a:off x="-1649425" y="1798550"/>
            <a:ext cx="3089598" cy="399592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9" name="Google Shape;3369;p4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363401" y="-917219"/>
            <a:ext cx="3852000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41"/>
          <p:cNvSpPr txBox="1">
            <a:spLocks noGrp="1"/>
          </p:cNvSpPr>
          <p:nvPr>
            <p:ph type="title"/>
          </p:nvPr>
        </p:nvSpPr>
        <p:spPr>
          <a:xfrm>
            <a:off x="720000" y="5193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371" name="Google Shape;3371;p4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411824" y="1748681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CUSTOM_7_1_1_1_1"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3" name="Google Shape;3373;p42"/>
          <p:cNvSpPr/>
          <p:nvPr/>
        </p:nvSpPr>
        <p:spPr>
          <a:xfrm rot="-3534273" flipH="1">
            <a:off x="7961218" y="-1269503"/>
            <a:ext cx="2193400" cy="2836831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374" name="Google Shape;3374;p42"/>
          <p:cNvGrpSpPr/>
          <p:nvPr/>
        </p:nvGrpSpPr>
        <p:grpSpPr>
          <a:xfrm rot="8853531">
            <a:off x="-1150236" y="-934578"/>
            <a:ext cx="1538919" cy="2748847"/>
            <a:chOff x="4594400" y="3206375"/>
            <a:chExt cx="328725" cy="587175"/>
          </a:xfrm>
        </p:grpSpPr>
        <p:sp>
          <p:nvSpPr>
            <p:cNvPr id="3375" name="Google Shape;3375;p42"/>
            <p:cNvSpPr/>
            <p:nvPr/>
          </p:nvSpPr>
          <p:spPr>
            <a:xfrm>
              <a:off x="4594400" y="3206375"/>
              <a:ext cx="328725" cy="394600"/>
            </a:xfrm>
            <a:custGeom>
              <a:avLst/>
              <a:gdLst/>
              <a:ahLst/>
              <a:cxnLst/>
              <a:rect l="l" t="t" r="r" b="b"/>
              <a:pathLst>
                <a:path w="13149" h="15784" extrusionOk="0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42"/>
            <p:cNvSpPr/>
            <p:nvPr/>
          </p:nvSpPr>
          <p:spPr>
            <a:xfrm>
              <a:off x="4622825" y="3271625"/>
              <a:ext cx="87525" cy="309775"/>
            </a:xfrm>
            <a:custGeom>
              <a:avLst/>
              <a:gdLst/>
              <a:ahLst/>
              <a:cxnLst/>
              <a:rect l="l" t="t" r="r" b="b"/>
              <a:pathLst>
                <a:path w="3501" h="12391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42"/>
            <p:cNvSpPr/>
            <p:nvPr/>
          </p:nvSpPr>
          <p:spPr>
            <a:xfrm>
              <a:off x="4790225" y="3255225"/>
              <a:ext cx="95400" cy="345750"/>
            </a:xfrm>
            <a:custGeom>
              <a:avLst/>
              <a:gdLst/>
              <a:ahLst/>
              <a:cxnLst/>
              <a:rect l="l" t="t" r="r" b="b"/>
              <a:pathLst>
                <a:path w="3816" h="13830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42"/>
            <p:cNvSpPr/>
            <p:nvPr/>
          </p:nvSpPr>
          <p:spPr>
            <a:xfrm>
              <a:off x="4601750" y="3206475"/>
              <a:ext cx="314975" cy="587075"/>
            </a:xfrm>
            <a:custGeom>
              <a:avLst/>
              <a:gdLst/>
              <a:ahLst/>
              <a:cxnLst/>
              <a:rect l="l" t="t" r="r" b="b"/>
              <a:pathLst>
                <a:path w="12599" h="23483" extrusionOk="0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9" name="Google Shape;3379;p42"/>
          <p:cNvGrpSpPr/>
          <p:nvPr/>
        </p:nvGrpSpPr>
        <p:grpSpPr>
          <a:xfrm rot="6763192">
            <a:off x="348236" y="-509581"/>
            <a:ext cx="1301197" cy="2099167"/>
            <a:chOff x="6553750" y="3179075"/>
            <a:chExt cx="397875" cy="641875"/>
          </a:xfrm>
        </p:grpSpPr>
        <p:sp>
          <p:nvSpPr>
            <p:cNvPr id="3380" name="Google Shape;3380;p42"/>
            <p:cNvSpPr/>
            <p:nvPr/>
          </p:nvSpPr>
          <p:spPr>
            <a:xfrm>
              <a:off x="6697175" y="3296275"/>
              <a:ext cx="87625" cy="524675"/>
            </a:xfrm>
            <a:custGeom>
              <a:avLst/>
              <a:gdLst/>
              <a:ahLst/>
              <a:cxnLst/>
              <a:rect l="l" t="t" r="r" b="b"/>
              <a:pathLst>
                <a:path w="3505" h="20987" extrusionOk="0">
                  <a:moveTo>
                    <a:pt x="2321" y="1"/>
                  </a:moveTo>
                  <a:cubicBezTo>
                    <a:pt x="2300" y="1"/>
                    <a:pt x="2280" y="6"/>
                    <a:pt x="2262" y="18"/>
                  </a:cubicBezTo>
                  <a:cubicBezTo>
                    <a:pt x="1863" y="275"/>
                    <a:pt x="1533" y="629"/>
                    <a:pt x="1280" y="1027"/>
                  </a:cubicBezTo>
                  <a:cubicBezTo>
                    <a:pt x="1028" y="1431"/>
                    <a:pt x="858" y="1871"/>
                    <a:pt x="740" y="2325"/>
                  </a:cubicBezTo>
                  <a:cubicBezTo>
                    <a:pt x="505" y="3233"/>
                    <a:pt x="492" y="4183"/>
                    <a:pt x="570" y="5099"/>
                  </a:cubicBezTo>
                  <a:cubicBezTo>
                    <a:pt x="647" y="6026"/>
                    <a:pt x="831" y="6943"/>
                    <a:pt x="1125" y="7828"/>
                  </a:cubicBezTo>
                  <a:cubicBezTo>
                    <a:pt x="1417" y="8713"/>
                    <a:pt x="1813" y="9544"/>
                    <a:pt x="2147" y="10378"/>
                  </a:cubicBezTo>
                  <a:cubicBezTo>
                    <a:pt x="2486" y="11212"/>
                    <a:pt x="2771" y="12061"/>
                    <a:pt x="2808" y="12914"/>
                  </a:cubicBezTo>
                  <a:cubicBezTo>
                    <a:pt x="2831" y="13335"/>
                    <a:pt x="2780" y="13754"/>
                    <a:pt x="2674" y="14161"/>
                  </a:cubicBezTo>
                  <a:cubicBezTo>
                    <a:pt x="2560" y="14569"/>
                    <a:pt x="2390" y="14964"/>
                    <a:pt x="2193" y="15354"/>
                  </a:cubicBezTo>
                  <a:cubicBezTo>
                    <a:pt x="1785" y="16133"/>
                    <a:pt x="1262" y="16881"/>
                    <a:pt x="803" y="17706"/>
                  </a:cubicBezTo>
                  <a:cubicBezTo>
                    <a:pt x="579" y="18123"/>
                    <a:pt x="367" y="18559"/>
                    <a:pt x="221" y="19031"/>
                  </a:cubicBezTo>
                  <a:cubicBezTo>
                    <a:pt x="75" y="19513"/>
                    <a:pt x="1" y="20022"/>
                    <a:pt x="24" y="20545"/>
                  </a:cubicBezTo>
                  <a:lnTo>
                    <a:pt x="24" y="20554"/>
                  </a:lnTo>
                  <a:cubicBezTo>
                    <a:pt x="41" y="20799"/>
                    <a:pt x="242" y="20986"/>
                    <a:pt x="481" y="20986"/>
                  </a:cubicBezTo>
                  <a:cubicBezTo>
                    <a:pt x="492" y="20986"/>
                    <a:pt x="504" y="20986"/>
                    <a:pt x="515" y="20985"/>
                  </a:cubicBezTo>
                  <a:cubicBezTo>
                    <a:pt x="771" y="20967"/>
                    <a:pt x="964" y="20747"/>
                    <a:pt x="945" y="20490"/>
                  </a:cubicBezTo>
                  <a:lnTo>
                    <a:pt x="945" y="20476"/>
                  </a:lnTo>
                  <a:cubicBezTo>
                    <a:pt x="918" y="20082"/>
                    <a:pt x="960" y="19678"/>
                    <a:pt x="1065" y="19279"/>
                  </a:cubicBezTo>
                  <a:cubicBezTo>
                    <a:pt x="1175" y="18880"/>
                    <a:pt x="1349" y="18486"/>
                    <a:pt x="1542" y="18096"/>
                  </a:cubicBezTo>
                  <a:cubicBezTo>
                    <a:pt x="1946" y="17312"/>
                    <a:pt x="2445" y="16542"/>
                    <a:pt x="2863" y="15689"/>
                  </a:cubicBezTo>
                  <a:cubicBezTo>
                    <a:pt x="3064" y="15262"/>
                    <a:pt x="3239" y="14808"/>
                    <a:pt x="3358" y="14336"/>
                  </a:cubicBezTo>
                  <a:cubicBezTo>
                    <a:pt x="3464" y="13854"/>
                    <a:pt x="3504" y="13354"/>
                    <a:pt x="3464" y="12873"/>
                  </a:cubicBezTo>
                  <a:cubicBezTo>
                    <a:pt x="3390" y="11896"/>
                    <a:pt x="3046" y="10997"/>
                    <a:pt x="2674" y="10158"/>
                  </a:cubicBezTo>
                  <a:cubicBezTo>
                    <a:pt x="2304" y="9314"/>
                    <a:pt x="1891" y="8503"/>
                    <a:pt x="1578" y="7667"/>
                  </a:cubicBezTo>
                  <a:cubicBezTo>
                    <a:pt x="1276" y="6829"/>
                    <a:pt x="1065" y="5952"/>
                    <a:pt x="960" y="5063"/>
                  </a:cubicBezTo>
                  <a:cubicBezTo>
                    <a:pt x="858" y="4173"/>
                    <a:pt x="845" y="3265"/>
                    <a:pt x="1038" y="2398"/>
                  </a:cubicBezTo>
                  <a:cubicBezTo>
                    <a:pt x="1138" y="1967"/>
                    <a:pt x="1285" y="1545"/>
                    <a:pt x="1506" y="1165"/>
                  </a:cubicBezTo>
                  <a:cubicBezTo>
                    <a:pt x="1726" y="784"/>
                    <a:pt x="2023" y="449"/>
                    <a:pt x="2381" y="202"/>
                  </a:cubicBezTo>
                  <a:lnTo>
                    <a:pt x="2386" y="197"/>
                  </a:lnTo>
                  <a:cubicBezTo>
                    <a:pt x="2431" y="165"/>
                    <a:pt x="2445" y="100"/>
                    <a:pt x="2414" y="51"/>
                  </a:cubicBezTo>
                  <a:cubicBezTo>
                    <a:pt x="2392" y="18"/>
                    <a:pt x="2357" y="1"/>
                    <a:pt x="2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2"/>
            <p:cNvSpPr/>
            <p:nvPr/>
          </p:nvSpPr>
          <p:spPr>
            <a:xfrm>
              <a:off x="679280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5650" y="0"/>
                  </a:moveTo>
                  <a:cubicBezTo>
                    <a:pt x="5650" y="0"/>
                    <a:pt x="4945" y="320"/>
                    <a:pt x="4279" y="422"/>
                  </a:cubicBezTo>
                  <a:cubicBezTo>
                    <a:pt x="4045" y="454"/>
                    <a:pt x="3802" y="458"/>
                    <a:pt x="3541" y="477"/>
                  </a:cubicBezTo>
                  <a:cubicBezTo>
                    <a:pt x="3091" y="513"/>
                    <a:pt x="2596" y="582"/>
                    <a:pt x="2041" y="908"/>
                  </a:cubicBezTo>
                  <a:cubicBezTo>
                    <a:pt x="1798" y="1046"/>
                    <a:pt x="1546" y="1238"/>
                    <a:pt x="1280" y="1490"/>
                  </a:cubicBezTo>
                  <a:cubicBezTo>
                    <a:pt x="1258" y="1508"/>
                    <a:pt x="1239" y="1531"/>
                    <a:pt x="1216" y="1550"/>
                  </a:cubicBezTo>
                  <a:cubicBezTo>
                    <a:pt x="647" y="2109"/>
                    <a:pt x="295" y="2701"/>
                    <a:pt x="138" y="3251"/>
                  </a:cubicBezTo>
                  <a:cubicBezTo>
                    <a:pt x="1" y="3747"/>
                    <a:pt x="28" y="4210"/>
                    <a:pt x="206" y="4590"/>
                  </a:cubicBezTo>
                  <a:cubicBezTo>
                    <a:pt x="303" y="4797"/>
                    <a:pt x="445" y="4980"/>
                    <a:pt x="634" y="5127"/>
                  </a:cubicBezTo>
                  <a:cubicBezTo>
                    <a:pt x="834" y="5288"/>
                    <a:pt x="1053" y="5339"/>
                    <a:pt x="1250" y="5339"/>
                  </a:cubicBezTo>
                  <a:cubicBezTo>
                    <a:pt x="1586" y="5339"/>
                    <a:pt x="1857" y="5191"/>
                    <a:pt x="1857" y="5191"/>
                  </a:cubicBezTo>
                  <a:lnTo>
                    <a:pt x="1857" y="5191"/>
                  </a:lnTo>
                  <a:cubicBezTo>
                    <a:pt x="1857" y="5191"/>
                    <a:pt x="1747" y="5493"/>
                    <a:pt x="1885" y="5984"/>
                  </a:cubicBezTo>
                  <a:cubicBezTo>
                    <a:pt x="2026" y="6489"/>
                    <a:pt x="2844" y="6916"/>
                    <a:pt x="3474" y="6916"/>
                  </a:cubicBezTo>
                  <a:cubicBezTo>
                    <a:pt x="3542" y="6916"/>
                    <a:pt x="3607" y="6911"/>
                    <a:pt x="3669" y="6901"/>
                  </a:cubicBezTo>
                  <a:cubicBezTo>
                    <a:pt x="4050" y="6842"/>
                    <a:pt x="4384" y="6686"/>
                    <a:pt x="4674" y="6456"/>
                  </a:cubicBezTo>
                  <a:cubicBezTo>
                    <a:pt x="4857" y="6314"/>
                    <a:pt x="5017" y="6149"/>
                    <a:pt x="5169" y="5961"/>
                  </a:cubicBezTo>
                  <a:cubicBezTo>
                    <a:pt x="5550" y="5489"/>
                    <a:pt x="5838" y="4884"/>
                    <a:pt x="6077" y="4238"/>
                  </a:cubicBezTo>
                  <a:cubicBezTo>
                    <a:pt x="6095" y="4191"/>
                    <a:pt x="6109" y="4145"/>
                    <a:pt x="6122" y="4100"/>
                  </a:cubicBezTo>
                  <a:cubicBezTo>
                    <a:pt x="6201" y="3861"/>
                    <a:pt x="6251" y="3622"/>
                    <a:pt x="6283" y="3389"/>
                  </a:cubicBezTo>
                  <a:cubicBezTo>
                    <a:pt x="6352" y="2898"/>
                    <a:pt x="6334" y="2422"/>
                    <a:pt x="6270" y="1990"/>
                  </a:cubicBezTo>
                  <a:cubicBezTo>
                    <a:pt x="6109" y="853"/>
                    <a:pt x="5650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2"/>
            <p:cNvSpPr/>
            <p:nvPr/>
          </p:nvSpPr>
          <p:spPr>
            <a:xfrm>
              <a:off x="6843825" y="3519250"/>
              <a:ext cx="107800" cy="72825"/>
            </a:xfrm>
            <a:custGeom>
              <a:avLst/>
              <a:gdLst/>
              <a:ahLst/>
              <a:cxnLst/>
              <a:rect l="l" t="t" r="r" b="b"/>
              <a:pathLst>
                <a:path w="4312" h="2913" extrusionOk="0">
                  <a:moveTo>
                    <a:pt x="1500" y="1"/>
                  </a:moveTo>
                  <a:cubicBezTo>
                    <a:pt x="1050" y="37"/>
                    <a:pt x="555" y="106"/>
                    <a:pt x="0" y="432"/>
                  </a:cubicBezTo>
                  <a:cubicBezTo>
                    <a:pt x="1363" y="1225"/>
                    <a:pt x="2720" y="2023"/>
                    <a:pt x="4087" y="2816"/>
                  </a:cubicBezTo>
                  <a:cubicBezTo>
                    <a:pt x="4136" y="2848"/>
                    <a:pt x="4191" y="2881"/>
                    <a:pt x="4242" y="2913"/>
                  </a:cubicBezTo>
                  <a:cubicBezTo>
                    <a:pt x="4311" y="2422"/>
                    <a:pt x="4293" y="1946"/>
                    <a:pt x="4229" y="1514"/>
                  </a:cubicBezTo>
                  <a:cubicBezTo>
                    <a:pt x="4059" y="1459"/>
                    <a:pt x="3889" y="1408"/>
                    <a:pt x="3724" y="1353"/>
                  </a:cubicBezTo>
                  <a:cubicBezTo>
                    <a:pt x="2894" y="1078"/>
                    <a:pt x="2133" y="606"/>
                    <a:pt x="1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2"/>
            <p:cNvSpPr/>
            <p:nvPr/>
          </p:nvSpPr>
          <p:spPr>
            <a:xfrm>
              <a:off x="679625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1142" y="0"/>
                  </a:moveTo>
                  <a:cubicBezTo>
                    <a:pt x="1120" y="18"/>
                    <a:pt x="1101" y="41"/>
                    <a:pt x="1078" y="60"/>
                  </a:cubicBezTo>
                  <a:cubicBezTo>
                    <a:pt x="509" y="619"/>
                    <a:pt x="157" y="1211"/>
                    <a:pt x="0" y="1761"/>
                  </a:cubicBezTo>
                  <a:cubicBezTo>
                    <a:pt x="417" y="2215"/>
                    <a:pt x="940" y="2568"/>
                    <a:pt x="1518" y="2775"/>
                  </a:cubicBezTo>
                  <a:cubicBezTo>
                    <a:pt x="2151" y="3004"/>
                    <a:pt x="2834" y="3059"/>
                    <a:pt x="3440" y="3347"/>
                  </a:cubicBezTo>
                  <a:cubicBezTo>
                    <a:pt x="4026" y="3628"/>
                    <a:pt x="4494" y="4109"/>
                    <a:pt x="5031" y="4471"/>
                  </a:cubicBezTo>
                  <a:cubicBezTo>
                    <a:pt x="5412" y="3999"/>
                    <a:pt x="5700" y="3394"/>
                    <a:pt x="5939" y="2748"/>
                  </a:cubicBezTo>
                  <a:cubicBezTo>
                    <a:pt x="5957" y="2701"/>
                    <a:pt x="5971" y="2655"/>
                    <a:pt x="5984" y="2610"/>
                  </a:cubicBezTo>
                  <a:cubicBezTo>
                    <a:pt x="5866" y="2564"/>
                    <a:pt x="5747" y="2527"/>
                    <a:pt x="5622" y="2500"/>
                  </a:cubicBezTo>
                  <a:cubicBezTo>
                    <a:pt x="4944" y="2362"/>
                    <a:pt x="4191" y="2518"/>
                    <a:pt x="3582" y="2192"/>
                  </a:cubicBezTo>
                  <a:cubicBezTo>
                    <a:pt x="3196" y="1990"/>
                    <a:pt x="2921" y="1628"/>
                    <a:pt x="2633" y="1307"/>
                  </a:cubicBezTo>
                  <a:cubicBezTo>
                    <a:pt x="2187" y="812"/>
                    <a:pt x="1679" y="394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2"/>
            <p:cNvSpPr/>
            <p:nvPr/>
          </p:nvSpPr>
          <p:spPr>
            <a:xfrm>
              <a:off x="6797950" y="3622075"/>
              <a:ext cx="111700" cy="58200"/>
            </a:xfrm>
            <a:custGeom>
              <a:avLst/>
              <a:gdLst/>
              <a:ahLst/>
              <a:cxnLst/>
              <a:rect l="l" t="t" r="r" b="b"/>
              <a:pathLst>
                <a:path w="4468" h="2328" extrusionOk="0">
                  <a:moveTo>
                    <a:pt x="0" y="1"/>
                  </a:moveTo>
                  <a:cubicBezTo>
                    <a:pt x="97" y="208"/>
                    <a:pt x="239" y="391"/>
                    <a:pt x="428" y="538"/>
                  </a:cubicBezTo>
                  <a:cubicBezTo>
                    <a:pt x="628" y="699"/>
                    <a:pt x="847" y="750"/>
                    <a:pt x="1044" y="750"/>
                  </a:cubicBezTo>
                  <a:cubicBezTo>
                    <a:pt x="1380" y="750"/>
                    <a:pt x="1651" y="602"/>
                    <a:pt x="1651" y="602"/>
                  </a:cubicBezTo>
                  <a:lnTo>
                    <a:pt x="1651" y="602"/>
                  </a:lnTo>
                  <a:cubicBezTo>
                    <a:pt x="1651" y="602"/>
                    <a:pt x="1541" y="904"/>
                    <a:pt x="1679" y="1395"/>
                  </a:cubicBezTo>
                  <a:cubicBezTo>
                    <a:pt x="1820" y="1900"/>
                    <a:pt x="2638" y="2327"/>
                    <a:pt x="3268" y="2327"/>
                  </a:cubicBezTo>
                  <a:cubicBezTo>
                    <a:pt x="3336" y="2327"/>
                    <a:pt x="3401" y="2322"/>
                    <a:pt x="3463" y="2312"/>
                  </a:cubicBezTo>
                  <a:cubicBezTo>
                    <a:pt x="3844" y="2253"/>
                    <a:pt x="4178" y="2097"/>
                    <a:pt x="4468" y="1867"/>
                  </a:cubicBezTo>
                  <a:cubicBezTo>
                    <a:pt x="4161" y="1725"/>
                    <a:pt x="3798" y="1638"/>
                    <a:pt x="3500" y="1478"/>
                  </a:cubicBezTo>
                  <a:cubicBezTo>
                    <a:pt x="3120" y="1272"/>
                    <a:pt x="2826" y="927"/>
                    <a:pt x="2510" y="629"/>
                  </a:cubicBezTo>
                  <a:cubicBezTo>
                    <a:pt x="2422" y="547"/>
                    <a:pt x="2335" y="469"/>
                    <a:pt x="2225" y="423"/>
                  </a:cubicBezTo>
                  <a:cubicBezTo>
                    <a:pt x="2129" y="385"/>
                    <a:pt x="2027" y="375"/>
                    <a:pt x="1923" y="375"/>
                  </a:cubicBezTo>
                  <a:cubicBezTo>
                    <a:pt x="1837" y="375"/>
                    <a:pt x="1751" y="382"/>
                    <a:pt x="1666" y="386"/>
                  </a:cubicBezTo>
                  <a:cubicBezTo>
                    <a:pt x="1609" y="389"/>
                    <a:pt x="1553" y="391"/>
                    <a:pt x="1497" y="391"/>
                  </a:cubicBezTo>
                  <a:cubicBezTo>
                    <a:pt x="975" y="391"/>
                    <a:pt x="456" y="25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2"/>
            <p:cNvSpPr/>
            <p:nvPr/>
          </p:nvSpPr>
          <p:spPr>
            <a:xfrm>
              <a:off x="6752325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3569" y="0"/>
                  </a:moveTo>
                  <a:cubicBezTo>
                    <a:pt x="3550" y="0"/>
                    <a:pt x="3531" y="8"/>
                    <a:pt x="3518" y="24"/>
                  </a:cubicBezTo>
                  <a:lnTo>
                    <a:pt x="3514" y="28"/>
                  </a:lnTo>
                  <a:lnTo>
                    <a:pt x="2844" y="877"/>
                  </a:lnTo>
                  <a:cubicBezTo>
                    <a:pt x="2610" y="1156"/>
                    <a:pt x="2371" y="1423"/>
                    <a:pt x="2106" y="1652"/>
                  </a:cubicBezTo>
                  <a:cubicBezTo>
                    <a:pt x="1840" y="1881"/>
                    <a:pt x="1546" y="2069"/>
                    <a:pt x="1230" y="2183"/>
                  </a:cubicBezTo>
                  <a:cubicBezTo>
                    <a:pt x="1017" y="2264"/>
                    <a:pt x="794" y="2307"/>
                    <a:pt x="576" y="2307"/>
                  </a:cubicBezTo>
                  <a:cubicBezTo>
                    <a:pt x="470" y="2307"/>
                    <a:pt x="365" y="2297"/>
                    <a:pt x="263" y="2276"/>
                  </a:cubicBezTo>
                  <a:cubicBezTo>
                    <a:pt x="257" y="2276"/>
                    <a:pt x="253" y="2276"/>
                    <a:pt x="248" y="2271"/>
                  </a:cubicBezTo>
                  <a:cubicBezTo>
                    <a:pt x="240" y="2270"/>
                    <a:pt x="231" y="2270"/>
                    <a:pt x="222" y="2270"/>
                  </a:cubicBezTo>
                  <a:cubicBezTo>
                    <a:pt x="122" y="2270"/>
                    <a:pt x="32" y="2344"/>
                    <a:pt x="19" y="2450"/>
                  </a:cubicBezTo>
                  <a:cubicBezTo>
                    <a:pt x="1" y="2564"/>
                    <a:pt x="79" y="2665"/>
                    <a:pt x="193" y="2684"/>
                  </a:cubicBezTo>
                  <a:cubicBezTo>
                    <a:pt x="282" y="2696"/>
                    <a:pt x="370" y="2702"/>
                    <a:pt x="457" y="2702"/>
                  </a:cubicBezTo>
                  <a:cubicBezTo>
                    <a:pt x="774" y="2702"/>
                    <a:pt x="1082" y="2627"/>
                    <a:pt x="1358" y="2505"/>
                  </a:cubicBezTo>
                  <a:cubicBezTo>
                    <a:pt x="1715" y="2348"/>
                    <a:pt x="2024" y="2115"/>
                    <a:pt x="2289" y="1849"/>
                  </a:cubicBezTo>
                  <a:cubicBezTo>
                    <a:pt x="2555" y="1588"/>
                    <a:pt x="2784" y="1298"/>
                    <a:pt x="3000" y="1006"/>
                  </a:cubicBezTo>
                  <a:lnTo>
                    <a:pt x="3624" y="106"/>
                  </a:lnTo>
                  <a:cubicBezTo>
                    <a:pt x="3642" y="74"/>
                    <a:pt x="3637" y="37"/>
                    <a:pt x="3610" y="15"/>
                  </a:cubicBezTo>
                  <a:cubicBezTo>
                    <a:pt x="3598" y="5"/>
                    <a:pt x="3583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2"/>
            <p:cNvSpPr/>
            <p:nvPr/>
          </p:nvSpPr>
          <p:spPr>
            <a:xfrm>
              <a:off x="6767575" y="3349825"/>
              <a:ext cx="127975" cy="139475"/>
            </a:xfrm>
            <a:custGeom>
              <a:avLst/>
              <a:gdLst/>
              <a:ahLst/>
              <a:cxnLst/>
              <a:rect l="l" t="t" r="r" b="b"/>
              <a:pathLst>
                <a:path w="5119" h="5579" extrusionOk="0">
                  <a:moveTo>
                    <a:pt x="4555" y="0"/>
                  </a:moveTo>
                  <a:cubicBezTo>
                    <a:pt x="4555" y="0"/>
                    <a:pt x="3981" y="261"/>
                    <a:pt x="3450" y="339"/>
                  </a:cubicBezTo>
                  <a:cubicBezTo>
                    <a:pt x="3262" y="367"/>
                    <a:pt x="3065" y="371"/>
                    <a:pt x="2853" y="385"/>
                  </a:cubicBezTo>
                  <a:cubicBezTo>
                    <a:pt x="2491" y="413"/>
                    <a:pt x="2092" y="468"/>
                    <a:pt x="1643" y="729"/>
                  </a:cubicBezTo>
                  <a:cubicBezTo>
                    <a:pt x="1446" y="843"/>
                    <a:pt x="1243" y="995"/>
                    <a:pt x="1028" y="1201"/>
                  </a:cubicBezTo>
                  <a:cubicBezTo>
                    <a:pt x="1010" y="1220"/>
                    <a:pt x="995" y="1233"/>
                    <a:pt x="978" y="1251"/>
                  </a:cubicBezTo>
                  <a:cubicBezTo>
                    <a:pt x="519" y="1700"/>
                    <a:pt x="235" y="2178"/>
                    <a:pt x="110" y="2623"/>
                  </a:cubicBezTo>
                  <a:cubicBezTo>
                    <a:pt x="0" y="3021"/>
                    <a:pt x="19" y="3393"/>
                    <a:pt x="161" y="3700"/>
                  </a:cubicBezTo>
                  <a:cubicBezTo>
                    <a:pt x="244" y="3865"/>
                    <a:pt x="358" y="4012"/>
                    <a:pt x="510" y="4136"/>
                  </a:cubicBezTo>
                  <a:cubicBezTo>
                    <a:pt x="669" y="4265"/>
                    <a:pt x="845" y="4306"/>
                    <a:pt x="1003" y="4306"/>
                  </a:cubicBezTo>
                  <a:cubicBezTo>
                    <a:pt x="1275" y="4306"/>
                    <a:pt x="1496" y="4187"/>
                    <a:pt x="1496" y="4187"/>
                  </a:cubicBezTo>
                  <a:lnTo>
                    <a:pt x="1496" y="4187"/>
                  </a:lnTo>
                  <a:cubicBezTo>
                    <a:pt x="1496" y="4187"/>
                    <a:pt x="1408" y="4430"/>
                    <a:pt x="1518" y="4824"/>
                  </a:cubicBezTo>
                  <a:cubicBezTo>
                    <a:pt x="1631" y="5235"/>
                    <a:pt x="2292" y="5579"/>
                    <a:pt x="2801" y="5579"/>
                  </a:cubicBezTo>
                  <a:cubicBezTo>
                    <a:pt x="2854" y="5579"/>
                    <a:pt x="2906" y="5575"/>
                    <a:pt x="2954" y="5567"/>
                  </a:cubicBezTo>
                  <a:cubicBezTo>
                    <a:pt x="3266" y="5516"/>
                    <a:pt x="3532" y="5388"/>
                    <a:pt x="3766" y="5209"/>
                  </a:cubicBezTo>
                  <a:cubicBezTo>
                    <a:pt x="3912" y="5095"/>
                    <a:pt x="4045" y="4962"/>
                    <a:pt x="4165" y="4805"/>
                  </a:cubicBezTo>
                  <a:cubicBezTo>
                    <a:pt x="4472" y="4425"/>
                    <a:pt x="4706" y="3939"/>
                    <a:pt x="4898" y="3416"/>
                  </a:cubicBezTo>
                  <a:cubicBezTo>
                    <a:pt x="4913" y="3379"/>
                    <a:pt x="4921" y="3343"/>
                    <a:pt x="4936" y="3306"/>
                  </a:cubicBezTo>
                  <a:cubicBezTo>
                    <a:pt x="4999" y="3114"/>
                    <a:pt x="5040" y="2921"/>
                    <a:pt x="5063" y="2733"/>
                  </a:cubicBezTo>
                  <a:cubicBezTo>
                    <a:pt x="5118" y="2339"/>
                    <a:pt x="5105" y="1954"/>
                    <a:pt x="5054" y="1605"/>
                  </a:cubicBezTo>
                  <a:cubicBezTo>
                    <a:pt x="4921" y="688"/>
                    <a:pt x="4555" y="0"/>
                    <a:pt x="4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2"/>
            <p:cNvSpPr/>
            <p:nvPr/>
          </p:nvSpPr>
          <p:spPr>
            <a:xfrm>
              <a:off x="6808625" y="3359450"/>
              <a:ext cx="86925" cy="58700"/>
            </a:xfrm>
            <a:custGeom>
              <a:avLst/>
              <a:gdLst/>
              <a:ahLst/>
              <a:cxnLst/>
              <a:rect l="l" t="t" r="r" b="b"/>
              <a:pathLst>
                <a:path w="3477" h="2348" extrusionOk="0">
                  <a:moveTo>
                    <a:pt x="1211" y="0"/>
                  </a:moveTo>
                  <a:cubicBezTo>
                    <a:pt x="849" y="28"/>
                    <a:pt x="450" y="83"/>
                    <a:pt x="1" y="344"/>
                  </a:cubicBezTo>
                  <a:cubicBezTo>
                    <a:pt x="1097" y="985"/>
                    <a:pt x="2197" y="1628"/>
                    <a:pt x="3294" y="2270"/>
                  </a:cubicBezTo>
                  <a:cubicBezTo>
                    <a:pt x="3339" y="2297"/>
                    <a:pt x="3381" y="2320"/>
                    <a:pt x="3421" y="2348"/>
                  </a:cubicBezTo>
                  <a:cubicBezTo>
                    <a:pt x="3476" y="1954"/>
                    <a:pt x="3463" y="1569"/>
                    <a:pt x="3412" y="1220"/>
                  </a:cubicBezTo>
                  <a:cubicBezTo>
                    <a:pt x="3275" y="1174"/>
                    <a:pt x="3137" y="1137"/>
                    <a:pt x="3004" y="1091"/>
                  </a:cubicBezTo>
                  <a:cubicBezTo>
                    <a:pt x="2335" y="866"/>
                    <a:pt x="1720" y="49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2"/>
            <p:cNvSpPr/>
            <p:nvPr/>
          </p:nvSpPr>
          <p:spPr>
            <a:xfrm>
              <a:off x="6770325" y="3379825"/>
              <a:ext cx="120650" cy="90150"/>
            </a:xfrm>
            <a:custGeom>
              <a:avLst/>
              <a:gdLst/>
              <a:ahLst/>
              <a:cxnLst/>
              <a:rect l="l" t="t" r="r" b="b"/>
              <a:pathLst>
                <a:path w="4826" h="3606" extrusionOk="0">
                  <a:moveTo>
                    <a:pt x="918" y="1"/>
                  </a:moveTo>
                  <a:cubicBezTo>
                    <a:pt x="900" y="20"/>
                    <a:pt x="885" y="33"/>
                    <a:pt x="868" y="51"/>
                  </a:cubicBezTo>
                  <a:cubicBezTo>
                    <a:pt x="409" y="500"/>
                    <a:pt x="125" y="978"/>
                    <a:pt x="0" y="1423"/>
                  </a:cubicBezTo>
                  <a:cubicBezTo>
                    <a:pt x="335" y="1789"/>
                    <a:pt x="758" y="2074"/>
                    <a:pt x="1225" y="2239"/>
                  </a:cubicBezTo>
                  <a:cubicBezTo>
                    <a:pt x="1730" y="2422"/>
                    <a:pt x="2284" y="2468"/>
                    <a:pt x="2771" y="2702"/>
                  </a:cubicBezTo>
                  <a:cubicBezTo>
                    <a:pt x="3243" y="2927"/>
                    <a:pt x="3624" y="3313"/>
                    <a:pt x="4055" y="3605"/>
                  </a:cubicBezTo>
                  <a:cubicBezTo>
                    <a:pt x="4362" y="3225"/>
                    <a:pt x="4596" y="2739"/>
                    <a:pt x="4788" y="2216"/>
                  </a:cubicBezTo>
                  <a:cubicBezTo>
                    <a:pt x="4803" y="2179"/>
                    <a:pt x="4811" y="2143"/>
                    <a:pt x="4826" y="2106"/>
                  </a:cubicBezTo>
                  <a:cubicBezTo>
                    <a:pt x="4729" y="2069"/>
                    <a:pt x="4633" y="2037"/>
                    <a:pt x="4532" y="2019"/>
                  </a:cubicBezTo>
                  <a:cubicBezTo>
                    <a:pt x="3986" y="1904"/>
                    <a:pt x="3380" y="2028"/>
                    <a:pt x="2885" y="1772"/>
                  </a:cubicBezTo>
                  <a:cubicBezTo>
                    <a:pt x="2574" y="1607"/>
                    <a:pt x="2358" y="1317"/>
                    <a:pt x="2119" y="1056"/>
                  </a:cubicBezTo>
                  <a:cubicBezTo>
                    <a:pt x="1761" y="657"/>
                    <a:pt x="1349" y="318"/>
                    <a:pt x="9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2"/>
            <p:cNvSpPr/>
            <p:nvPr/>
          </p:nvSpPr>
          <p:spPr>
            <a:xfrm>
              <a:off x="6771600" y="3442325"/>
              <a:ext cx="90125" cy="46975"/>
            </a:xfrm>
            <a:custGeom>
              <a:avLst/>
              <a:gdLst/>
              <a:ahLst/>
              <a:cxnLst/>
              <a:rect l="l" t="t" r="r" b="b"/>
              <a:pathLst>
                <a:path w="3605" h="1879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165"/>
                    <a:pt x="197" y="312"/>
                    <a:pt x="349" y="436"/>
                  </a:cubicBezTo>
                  <a:cubicBezTo>
                    <a:pt x="508" y="565"/>
                    <a:pt x="684" y="606"/>
                    <a:pt x="842" y="606"/>
                  </a:cubicBezTo>
                  <a:cubicBezTo>
                    <a:pt x="1114" y="606"/>
                    <a:pt x="1335" y="487"/>
                    <a:pt x="1335" y="487"/>
                  </a:cubicBezTo>
                  <a:lnTo>
                    <a:pt x="1335" y="487"/>
                  </a:lnTo>
                  <a:cubicBezTo>
                    <a:pt x="1335" y="487"/>
                    <a:pt x="1247" y="730"/>
                    <a:pt x="1357" y="1124"/>
                  </a:cubicBezTo>
                  <a:cubicBezTo>
                    <a:pt x="1470" y="1535"/>
                    <a:pt x="2131" y="1879"/>
                    <a:pt x="2640" y="1879"/>
                  </a:cubicBezTo>
                  <a:cubicBezTo>
                    <a:pt x="2693" y="1879"/>
                    <a:pt x="2745" y="1875"/>
                    <a:pt x="2793" y="1867"/>
                  </a:cubicBezTo>
                  <a:cubicBezTo>
                    <a:pt x="3105" y="1816"/>
                    <a:pt x="3371" y="1688"/>
                    <a:pt x="3605" y="1509"/>
                  </a:cubicBezTo>
                  <a:cubicBezTo>
                    <a:pt x="3357" y="1395"/>
                    <a:pt x="3063" y="1321"/>
                    <a:pt x="2825" y="1192"/>
                  </a:cubicBezTo>
                  <a:cubicBezTo>
                    <a:pt x="2518" y="1023"/>
                    <a:pt x="2284" y="748"/>
                    <a:pt x="2027" y="510"/>
                  </a:cubicBezTo>
                  <a:cubicBezTo>
                    <a:pt x="1958" y="441"/>
                    <a:pt x="1885" y="377"/>
                    <a:pt x="1793" y="345"/>
                  </a:cubicBezTo>
                  <a:cubicBezTo>
                    <a:pt x="1717" y="311"/>
                    <a:pt x="1633" y="302"/>
                    <a:pt x="1548" y="302"/>
                  </a:cubicBezTo>
                  <a:cubicBezTo>
                    <a:pt x="1480" y="302"/>
                    <a:pt x="1411" y="308"/>
                    <a:pt x="1344" y="312"/>
                  </a:cubicBezTo>
                  <a:cubicBezTo>
                    <a:pt x="1299" y="315"/>
                    <a:pt x="1253" y="316"/>
                    <a:pt x="1208" y="316"/>
                  </a:cubicBezTo>
                  <a:cubicBezTo>
                    <a:pt x="789" y="316"/>
                    <a:pt x="368" y="2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2"/>
            <p:cNvSpPr/>
            <p:nvPr/>
          </p:nvSpPr>
          <p:spPr>
            <a:xfrm>
              <a:off x="6734900" y="3450525"/>
              <a:ext cx="73400" cy="54450"/>
            </a:xfrm>
            <a:custGeom>
              <a:avLst/>
              <a:gdLst/>
              <a:ahLst/>
              <a:cxnLst/>
              <a:rect l="l" t="t" r="r" b="b"/>
              <a:pathLst>
                <a:path w="2936" h="2178" extrusionOk="0">
                  <a:moveTo>
                    <a:pt x="2877" y="1"/>
                  </a:moveTo>
                  <a:cubicBezTo>
                    <a:pt x="2861" y="1"/>
                    <a:pt x="2845" y="8"/>
                    <a:pt x="2835" y="21"/>
                  </a:cubicBezTo>
                  <a:lnTo>
                    <a:pt x="2831" y="21"/>
                  </a:lnTo>
                  <a:lnTo>
                    <a:pt x="2289" y="705"/>
                  </a:lnTo>
                  <a:cubicBezTo>
                    <a:pt x="2105" y="929"/>
                    <a:pt x="1908" y="1145"/>
                    <a:pt x="1697" y="1328"/>
                  </a:cubicBezTo>
                  <a:cubicBezTo>
                    <a:pt x="1482" y="1516"/>
                    <a:pt x="1248" y="1668"/>
                    <a:pt x="992" y="1759"/>
                  </a:cubicBezTo>
                  <a:cubicBezTo>
                    <a:pt x="818" y="1823"/>
                    <a:pt x="637" y="1860"/>
                    <a:pt x="462" y="1860"/>
                  </a:cubicBezTo>
                  <a:cubicBezTo>
                    <a:pt x="377" y="1860"/>
                    <a:pt x="292" y="1851"/>
                    <a:pt x="211" y="1833"/>
                  </a:cubicBezTo>
                  <a:lnTo>
                    <a:pt x="198" y="1833"/>
                  </a:lnTo>
                  <a:cubicBezTo>
                    <a:pt x="189" y="1832"/>
                    <a:pt x="181" y="1831"/>
                    <a:pt x="172" y="1831"/>
                  </a:cubicBezTo>
                  <a:cubicBezTo>
                    <a:pt x="92" y="1831"/>
                    <a:pt x="23" y="1891"/>
                    <a:pt x="10" y="1975"/>
                  </a:cubicBezTo>
                  <a:cubicBezTo>
                    <a:pt x="1" y="2066"/>
                    <a:pt x="65" y="2149"/>
                    <a:pt x="152" y="2163"/>
                  </a:cubicBezTo>
                  <a:cubicBezTo>
                    <a:pt x="223" y="2173"/>
                    <a:pt x="295" y="2178"/>
                    <a:pt x="365" y="2178"/>
                  </a:cubicBezTo>
                  <a:cubicBezTo>
                    <a:pt x="621" y="2178"/>
                    <a:pt x="869" y="2116"/>
                    <a:pt x="1092" y="2016"/>
                  </a:cubicBezTo>
                  <a:cubicBezTo>
                    <a:pt x="1381" y="1892"/>
                    <a:pt x="1633" y="1704"/>
                    <a:pt x="1845" y="1493"/>
                  </a:cubicBezTo>
                  <a:cubicBezTo>
                    <a:pt x="2060" y="1277"/>
                    <a:pt x="2243" y="1044"/>
                    <a:pt x="2418" y="805"/>
                  </a:cubicBezTo>
                  <a:lnTo>
                    <a:pt x="2922" y="81"/>
                  </a:lnTo>
                  <a:cubicBezTo>
                    <a:pt x="2935" y="58"/>
                    <a:pt x="2931" y="26"/>
                    <a:pt x="2908" y="11"/>
                  </a:cubicBezTo>
                  <a:cubicBezTo>
                    <a:pt x="2899" y="4"/>
                    <a:pt x="2888" y="1"/>
                    <a:pt x="2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2"/>
            <p:cNvSpPr/>
            <p:nvPr/>
          </p:nvSpPr>
          <p:spPr>
            <a:xfrm>
              <a:off x="6772400" y="3255725"/>
              <a:ext cx="101825" cy="91650"/>
            </a:xfrm>
            <a:custGeom>
              <a:avLst/>
              <a:gdLst/>
              <a:ahLst/>
              <a:cxnLst/>
              <a:rect l="l" t="t" r="r" b="b"/>
              <a:pathLst>
                <a:path w="4073" h="3666" extrusionOk="0">
                  <a:moveTo>
                    <a:pt x="2074" y="1"/>
                  </a:moveTo>
                  <a:cubicBezTo>
                    <a:pt x="2010" y="1"/>
                    <a:pt x="1942" y="4"/>
                    <a:pt x="1871" y="12"/>
                  </a:cubicBezTo>
                  <a:cubicBezTo>
                    <a:pt x="1710" y="31"/>
                    <a:pt x="1528" y="71"/>
                    <a:pt x="1325" y="141"/>
                  </a:cubicBezTo>
                  <a:cubicBezTo>
                    <a:pt x="1308" y="150"/>
                    <a:pt x="1293" y="154"/>
                    <a:pt x="1276" y="159"/>
                  </a:cubicBezTo>
                  <a:cubicBezTo>
                    <a:pt x="835" y="325"/>
                    <a:pt x="505" y="558"/>
                    <a:pt x="289" y="820"/>
                  </a:cubicBezTo>
                  <a:cubicBezTo>
                    <a:pt x="97" y="1049"/>
                    <a:pt x="0" y="1305"/>
                    <a:pt x="4" y="1553"/>
                  </a:cubicBezTo>
                  <a:cubicBezTo>
                    <a:pt x="10" y="1686"/>
                    <a:pt x="42" y="1819"/>
                    <a:pt x="106" y="1942"/>
                  </a:cubicBezTo>
                  <a:cubicBezTo>
                    <a:pt x="265" y="2250"/>
                    <a:pt x="618" y="2273"/>
                    <a:pt x="723" y="2273"/>
                  </a:cubicBezTo>
                  <a:cubicBezTo>
                    <a:pt x="742" y="2273"/>
                    <a:pt x="753" y="2273"/>
                    <a:pt x="753" y="2273"/>
                  </a:cubicBezTo>
                  <a:lnTo>
                    <a:pt x="753" y="2273"/>
                  </a:lnTo>
                  <a:cubicBezTo>
                    <a:pt x="753" y="2273"/>
                    <a:pt x="620" y="2406"/>
                    <a:pt x="573" y="2704"/>
                  </a:cubicBezTo>
                  <a:cubicBezTo>
                    <a:pt x="523" y="3043"/>
                    <a:pt x="945" y="3530"/>
                    <a:pt x="1312" y="3626"/>
                  </a:cubicBezTo>
                  <a:cubicBezTo>
                    <a:pt x="1419" y="3653"/>
                    <a:pt x="1526" y="3666"/>
                    <a:pt x="1632" y="3666"/>
                  </a:cubicBezTo>
                  <a:cubicBezTo>
                    <a:pt x="1743" y="3666"/>
                    <a:pt x="1852" y="3652"/>
                    <a:pt x="1958" y="3626"/>
                  </a:cubicBezTo>
                  <a:cubicBezTo>
                    <a:pt x="2091" y="3593"/>
                    <a:pt x="2220" y="3544"/>
                    <a:pt x="2343" y="3479"/>
                  </a:cubicBezTo>
                  <a:cubicBezTo>
                    <a:pt x="2665" y="3314"/>
                    <a:pt x="2963" y="3057"/>
                    <a:pt x="3247" y="2768"/>
                  </a:cubicBezTo>
                  <a:cubicBezTo>
                    <a:pt x="3266" y="2746"/>
                    <a:pt x="3284" y="2727"/>
                    <a:pt x="3302" y="2704"/>
                  </a:cubicBezTo>
                  <a:cubicBezTo>
                    <a:pt x="3403" y="2594"/>
                    <a:pt x="3486" y="2480"/>
                    <a:pt x="3564" y="2361"/>
                  </a:cubicBezTo>
                  <a:cubicBezTo>
                    <a:pt x="3715" y="2117"/>
                    <a:pt x="3820" y="1856"/>
                    <a:pt x="3890" y="1603"/>
                  </a:cubicBezTo>
                  <a:cubicBezTo>
                    <a:pt x="4072" y="957"/>
                    <a:pt x="4032" y="388"/>
                    <a:pt x="4032" y="388"/>
                  </a:cubicBezTo>
                  <a:lnTo>
                    <a:pt x="4032" y="388"/>
                  </a:lnTo>
                  <a:cubicBezTo>
                    <a:pt x="4032" y="388"/>
                    <a:pt x="4029" y="388"/>
                    <a:pt x="4024" y="388"/>
                  </a:cubicBezTo>
                  <a:cubicBezTo>
                    <a:pt x="3961" y="388"/>
                    <a:pt x="3543" y="385"/>
                    <a:pt x="3192" y="287"/>
                  </a:cubicBezTo>
                  <a:cubicBezTo>
                    <a:pt x="3059" y="246"/>
                    <a:pt x="2927" y="191"/>
                    <a:pt x="2783" y="141"/>
                  </a:cubicBezTo>
                  <a:cubicBezTo>
                    <a:pt x="2579" y="66"/>
                    <a:pt x="2355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2"/>
            <p:cNvSpPr/>
            <p:nvPr/>
          </p:nvSpPr>
          <p:spPr>
            <a:xfrm>
              <a:off x="6819175" y="3255725"/>
              <a:ext cx="50475" cy="59025"/>
            </a:xfrm>
            <a:custGeom>
              <a:avLst/>
              <a:gdLst/>
              <a:ahLst/>
              <a:cxnLst/>
              <a:rect l="l" t="t" r="r" b="b"/>
              <a:pathLst>
                <a:path w="2019" h="2361" extrusionOk="0">
                  <a:moveTo>
                    <a:pt x="203" y="1"/>
                  </a:moveTo>
                  <a:cubicBezTo>
                    <a:pt x="139" y="1"/>
                    <a:pt x="71" y="4"/>
                    <a:pt x="0" y="12"/>
                  </a:cubicBezTo>
                  <a:cubicBezTo>
                    <a:pt x="542" y="765"/>
                    <a:pt x="1083" y="1517"/>
                    <a:pt x="1628" y="2273"/>
                  </a:cubicBezTo>
                  <a:cubicBezTo>
                    <a:pt x="1647" y="2300"/>
                    <a:pt x="1670" y="2333"/>
                    <a:pt x="1693" y="2361"/>
                  </a:cubicBezTo>
                  <a:cubicBezTo>
                    <a:pt x="1844" y="2117"/>
                    <a:pt x="1949" y="1856"/>
                    <a:pt x="2019" y="1603"/>
                  </a:cubicBezTo>
                  <a:cubicBezTo>
                    <a:pt x="1940" y="1535"/>
                    <a:pt x="1858" y="1470"/>
                    <a:pt x="1784" y="1402"/>
                  </a:cubicBezTo>
                  <a:cubicBezTo>
                    <a:pt x="1403" y="1053"/>
                    <a:pt x="1105" y="617"/>
                    <a:pt x="912" y="141"/>
                  </a:cubicBezTo>
                  <a:cubicBezTo>
                    <a:pt x="708" y="66"/>
                    <a:pt x="484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2"/>
            <p:cNvSpPr/>
            <p:nvPr/>
          </p:nvSpPr>
          <p:spPr>
            <a:xfrm>
              <a:off x="6779625" y="3259225"/>
              <a:ext cx="75325" cy="83475"/>
            </a:xfrm>
            <a:custGeom>
              <a:avLst/>
              <a:gdLst/>
              <a:ahLst/>
              <a:cxnLst/>
              <a:rect l="l" t="t" r="r" b="b"/>
              <a:pathLst>
                <a:path w="3013" h="3339" extrusionOk="0">
                  <a:moveTo>
                    <a:pt x="1036" y="1"/>
                  </a:moveTo>
                  <a:cubicBezTo>
                    <a:pt x="1019" y="10"/>
                    <a:pt x="1004" y="14"/>
                    <a:pt x="987" y="19"/>
                  </a:cubicBezTo>
                  <a:cubicBezTo>
                    <a:pt x="546" y="185"/>
                    <a:pt x="216" y="418"/>
                    <a:pt x="0" y="680"/>
                  </a:cubicBezTo>
                  <a:cubicBezTo>
                    <a:pt x="115" y="1019"/>
                    <a:pt x="312" y="1335"/>
                    <a:pt x="574" y="1588"/>
                  </a:cubicBezTo>
                  <a:cubicBezTo>
                    <a:pt x="858" y="1858"/>
                    <a:pt x="1216" y="2056"/>
                    <a:pt x="1468" y="2353"/>
                  </a:cubicBezTo>
                  <a:cubicBezTo>
                    <a:pt x="1715" y="2642"/>
                    <a:pt x="1853" y="3013"/>
                    <a:pt x="2054" y="3339"/>
                  </a:cubicBezTo>
                  <a:cubicBezTo>
                    <a:pt x="2376" y="3174"/>
                    <a:pt x="2674" y="2917"/>
                    <a:pt x="2958" y="2628"/>
                  </a:cubicBezTo>
                  <a:cubicBezTo>
                    <a:pt x="2977" y="2606"/>
                    <a:pt x="2995" y="2587"/>
                    <a:pt x="3013" y="2564"/>
                  </a:cubicBezTo>
                  <a:cubicBezTo>
                    <a:pt x="2962" y="2509"/>
                    <a:pt x="2907" y="2463"/>
                    <a:pt x="2848" y="2418"/>
                  </a:cubicBezTo>
                  <a:cubicBezTo>
                    <a:pt x="2513" y="2183"/>
                    <a:pt x="2073" y="2088"/>
                    <a:pt x="1821" y="1766"/>
                  </a:cubicBezTo>
                  <a:cubicBezTo>
                    <a:pt x="1660" y="1565"/>
                    <a:pt x="1605" y="1307"/>
                    <a:pt x="1523" y="1060"/>
                  </a:cubicBezTo>
                  <a:cubicBezTo>
                    <a:pt x="1404" y="693"/>
                    <a:pt x="1229" y="344"/>
                    <a:pt x="1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2"/>
            <p:cNvSpPr/>
            <p:nvPr/>
          </p:nvSpPr>
          <p:spPr>
            <a:xfrm>
              <a:off x="6772500" y="3294525"/>
              <a:ext cx="48850" cy="52850"/>
            </a:xfrm>
            <a:custGeom>
              <a:avLst/>
              <a:gdLst/>
              <a:ahLst/>
              <a:cxnLst/>
              <a:rect l="l" t="t" r="r" b="b"/>
              <a:pathLst>
                <a:path w="1954" h="2114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34"/>
                    <a:pt x="38" y="267"/>
                    <a:pt x="102" y="390"/>
                  </a:cubicBezTo>
                  <a:cubicBezTo>
                    <a:pt x="261" y="698"/>
                    <a:pt x="614" y="721"/>
                    <a:pt x="719" y="721"/>
                  </a:cubicBezTo>
                  <a:cubicBezTo>
                    <a:pt x="738" y="721"/>
                    <a:pt x="749" y="721"/>
                    <a:pt x="749" y="721"/>
                  </a:cubicBezTo>
                  <a:lnTo>
                    <a:pt x="749" y="721"/>
                  </a:lnTo>
                  <a:cubicBezTo>
                    <a:pt x="749" y="721"/>
                    <a:pt x="616" y="854"/>
                    <a:pt x="569" y="1152"/>
                  </a:cubicBezTo>
                  <a:cubicBezTo>
                    <a:pt x="519" y="1491"/>
                    <a:pt x="941" y="1978"/>
                    <a:pt x="1308" y="2074"/>
                  </a:cubicBezTo>
                  <a:cubicBezTo>
                    <a:pt x="1415" y="2101"/>
                    <a:pt x="1522" y="2114"/>
                    <a:pt x="1628" y="2114"/>
                  </a:cubicBezTo>
                  <a:cubicBezTo>
                    <a:pt x="1739" y="2114"/>
                    <a:pt x="1848" y="2100"/>
                    <a:pt x="1954" y="2074"/>
                  </a:cubicBezTo>
                  <a:cubicBezTo>
                    <a:pt x="1826" y="1923"/>
                    <a:pt x="1651" y="1789"/>
                    <a:pt x="1528" y="1634"/>
                  </a:cubicBezTo>
                  <a:cubicBezTo>
                    <a:pt x="1372" y="1427"/>
                    <a:pt x="1299" y="1175"/>
                    <a:pt x="1198" y="941"/>
                  </a:cubicBezTo>
                  <a:cubicBezTo>
                    <a:pt x="1175" y="873"/>
                    <a:pt x="1143" y="809"/>
                    <a:pt x="1097" y="762"/>
                  </a:cubicBezTo>
                  <a:cubicBezTo>
                    <a:pt x="1018" y="680"/>
                    <a:pt x="908" y="648"/>
                    <a:pt x="804" y="606"/>
                  </a:cubicBezTo>
                  <a:cubicBezTo>
                    <a:pt x="487" y="487"/>
                    <a:pt x="207" y="27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2"/>
            <p:cNvSpPr/>
            <p:nvPr/>
          </p:nvSpPr>
          <p:spPr>
            <a:xfrm>
              <a:off x="6730325" y="3310275"/>
              <a:ext cx="64000" cy="20525"/>
            </a:xfrm>
            <a:custGeom>
              <a:avLst/>
              <a:gdLst/>
              <a:ahLst/>
              <a:cxnLst/>
              <a:rect l="l" t="t" r="r" b="b"/>
              <a:pathLst>
                <a:path w="2560" h="821" extrusionOk="0">
                  <a:moveTo>
                    <a:pt x="2510" y="0"/>
                  </a:moveTo>
                  <a:cubicBezTo>
                    <a:pt x="2505" y="0"/>
                    <a:pt x="2500" y="1"/>
                    <a:pt x="2495" y="4"/>
                  </a:cubicBezTo>
                  <a:lnTo>
                    <a:pt x="2495" y="8"/>
                  </a:lnTo>
                  <a:lnTo>
                    <a:pt x="1926" y="302"/>
                  </a:lnTo>
                  <a:cubicBezTo>
                    <a:pt x="1738" y="399"/>
                    <a:pt x="1545" y="481"/>
                    <a:pt x="1348" y="541"/>
                  </a:cubicBezTo>
                  <a:cubicBezTo>
                    <a:pt x="1181" y="591"/>
                    <a:pt x="1007" y="622"/>
                    <a:pt x="837" y="622"/>
                  </a:cubicBezTo>
                  <a:cubicBezTo>
                    <a:pt x="807" y="622"/>
                    <a:pt x="777" y="621"/>
                    <a:pt x="747" y="619"/>
                  </a:cubicBezTo>
                  <a:cubicBezTo>
                    <a:pt x="550" y="605"/>
                    <a:pt x="358" y="545"/>
                    <a:pt x="207" y="435"/>
                  </a:cubicBezTo>
                  <a:cubicBezTo>
                    <a:pt x="207" y="435"/>
                    <a:pt x="202" y="435"/>
                    <a:pt x="202" y="431"/>
                  </a:cubicBezTo>
                  <a:cubicBezTo>
                    <a:pt x="181" y="420"/>
                    <a:pt x="158" y="414"/>
                    <a:pt x="136" y="414"/>
                  </a:cubicBezTo>
                  <a:cubicBezTo>
                    <a:pt x="95" y="414"/>
                    <a:pt x="56" y="433"/>
                    <a:pt x="32" y="471"/>
                  </a:cubicBezTo>
                  <a:cubicBezTo>
                    <a:pt x="0" y="527"/>
                    <a:pt x="14" y="605"/>
                    <a:pt x="74" y="637"/>
                  </a:cubicBezTo>
                  <a:cubicBezTo>
                    <a:pt x="275" y="765"/>
                    <a:pt x="514" y="820"/>
                    <a:pt x="743" y="820"/>
                  </a:cubicBezTo>
                  <a:cubicBezTo>
                    <a:pt x="972" y="820"/>
                    <a:pt x="1192" y="770"/>
                    <a:pt x="1399" y="692"/>
                  </a:cubicBezTo>
                  <a:cubicBezTo>
                    <a:pt x="1605" y="613"/>
                    <a:pt x="1797" y="513"/>
                    <a:pt x="1986" y="408"/>
                  </a:cubicBezTo>
                  <a:lnTo>
                    <a:pt x="2532" y="73"/>
                  </a:lnTo>
                  <a:cubicBezTo>
                    <a:pt x="2550" y="63"/>
                    <a:pt x="2559" y="41"/>
                    <a:pt x="2550" y="22"/>
                  </a:cubicBezTo>
                  <a:cubicBezTo>
                    <a:pt x="2540" y="9"/>
                    <a:pt x="2525" y="0"/>
                    <a:pt x="2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2"/>
            <p:cNvSpPr/>
            <p:nvPr/>
          </p:nvSpPr>
          <p:spPr>
            <a:xfrm>
              <a:off x="6652800" y="3179075"/>
              <a:ext cx="87525" cy="108250"/>
            </a:xfrm>
            <a:custGeom>
              <a:avLst/>
              <a:gdLst/>
              <a:ahLst/>
              <a:cxnLst/>
              <a:rect l="l" t="t" r="r" b="b"/>
              <a:pathLst>
                <a:path w="3501" h="4330" extrusionOk="0">
                  <a:moveTo>
                    <a:pt x="1331" y="1"/>
                  </a:moveTo>
                  <a:cubicBezTo>
                    <a:pt x="1331" y="1"/>
                    <a:pt x="872" y="336"/>
                    <a:pt x="501" y="900"/>
                  </a:cubicBezTo>
                  <a:cubicBezTo>
                    <a:pt x="358" y="1116"/>
                    <a:pt x="231" y="1368"/>
                    <a:pt x="144" y="1643"/>
                  </a:cubicBezTo>
                  <a:cubicBezTo>
                    <a:pt x="98" y="1776"/>
                    <a:pt x="66" y="1914"/>
                    <a:pt x="47" y="2060"/>
                  </a:cubicBezTo>
                  <a:cubicBezTo>
                    <a:pt x="47" y="2087"/>
                    <a:pt x="42" y="2119"/>
                    <a:pt x="38" y="2147"/>
                  </a:cubicBezTo>
                  <a:cubicBezTo>
                    <a:pt x="1" y="2551"/>
                    <a:pt x="6" y="2945"/>
                    <a:pt x="89" y="3294"/>
                  </a:cubicBezTo>
                  <a:cubicBezTo>
                    <a:pt x="121" y="3431"/>
                    <a:pt x="166" y="3560"/>
                    <a:pt x="226" y="3679"/>
                  </a:cubicBezTo>
                  <a:cubicBezTo>
                    <a:pt x="322" y="3876"/>
                    <a:pt x="460" y="4041"/>
                    <a:pt x="648" y="4170"/>
                  </a:cubicBezTo>
                  <a:cubicBezTo>
                    <a:pt x="799" y="4275"/>
                    <a:pt x="1025" y="4330"/>
                    <a:pt x="1244" y="4330"/>
                  </a:cubicBezTo>
                  <a:cubicBezTo>
                    <a:pt x="1483" y="4330"/>
                    <a:pt x="1714" y="4265"/>
                    <a:pt x="1831" y="4128"/>
                  </a:cubicBezTo>
                  <a:cubicBezTo>
                    <a:pt x="2024" y="3903"/>
                    <a:pt x="2042" y="3715"/>
                    <a:pt x="2042" y="3715"/>
                  </a:cubicBezTo>
                  <a:cubicBezTo>
                    <a:pt x="2042" y="3715"/>
                    <a:pt x="2253" y="4006"/>
                    <a:pt x="2579" y="4006"/>
                  </a:cubicBezTo>
                  <a:cubicBezTo>
                    <a:pt x="2621" y="4006"/>
                    <a:pt x="2666" y="4002"/>
                    <a:pt x="2712" y="3990"/>
                  </a:cubicBezTo>
                  <a:cubicBezTo>
                    <a:pt x="2849" y="3958"/>
                    <a:pt x="2968" y="3895"/>
                    <a:pt x="3074" y="3812"/>
                  </a:cubicBezTo>
                  <a:cubicBezTo>
                    <a:pt x="3266" y="3651"/>
                    <a:pt x="3395" y="3413"/>
                    <a:pt x="3446" y="3115"/>
                  </a:cubicBezTo>
                  <a:cubicBezTo>
                    <a:pt x="3501" y="2785"/>
                    <a:pt x="3459" y="2381"/>
                    <a:pt x="3298" y="1941"/>
                  </a:cubicBezTo>
                  <a:cubicBezTo>
                    <a:pt x="3294" y="1922"/>
                    <a:pt x="3289" y="1909"/>
                    <a:pt x="3281" y="1890"/>
                  </a:cubicBezTo>
                  <a:cubicBezTo>
                    <a:pt x="3202" y="1689"/>
                    <a:pt x="3115" y="1524"/>
                    <a:pt x="3023" y="1391"/>
                  </a:cubicBezTo>
                  <a:cubicBezTo>
                    <a:pt x="2807" y="1079"/>
                    <a:pt x="2565" y="914"/>
                    <a:pt x="2331" y="785"/>
                  </a:cubicBezTo>
                  <a:cubicBezTo>
                    <a:pt x="2198" y="707"/>
                    <a:pt x="2070" y="643"/>
                    <a:pt x="1954" y="570"/>
                  </a:cubicBezTo>
                  <a:cubicBezTo>
                    <a:pt x="1624" y="350"/>
                    <a:pt x="1331" y="1"/>
                    <a:pt x="1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2"/>
            <p:cNvSpPr/>
            <p:nvPr/>
          </p:nvSpPr>
          <p:spPr>
            <a:xfrm>
              <a:off x="6656375" y="3198700"/>
              <a:ext cx="72000" cy="21450"/>
            </a:xfrm>
            <a:custGeom>
              <a:avLst/>
              <a:gdLst/>
              <a:ahLst/>
              <a:cxnLst/>
              <a:rect l="l" t="t" r="r" b="b"/>
              <a:pathLst>
                <a:path w="2880" h="858" extrusionOk="0">
                  <a:moveTo>
                    <a:pt x="2188" y="0"/>
                  </a:moveTo>
                  <a:cubicBezTo>
                    <a:pt x="1828" y="122"/>
                    <a:pt x="1449" y="184"/>
                    <a:pt x="1068" y="184"/>
                  </a:cubicBezTo>
                  <a:cubicBezTo>
                    <a:pt x="934" y="184"/>
                    <a:pt x="799" y="177"/>
                    <a:pt x="666" y="161"/>
                  </a:cubicBezTo>
                  <a:cubicBezTo>
                    <a:pt x="564" y="147"/>
                    <a:pt x="463" y="134"/>
                    <a:pt x="358" y="115"/>
                  </a:cubicBezTo>
                  <a:cubicBezTo>
                    <a:pt x="215" y="331"/>
                    <a:pt x="88" y="583"/>
                    <a:pt x="1" y="858"/>
                  </a:cubicBezTo>
                  <a:cubicBezTo>
                    <a:pt x="33" y="853"/>
                    <a:pt x="69" y="853"/>
                    <a:pt x="105" y="849"/>
                  </a:cubicBezTo>
                  <a:cubicBezTo>
                    <a:pt x="1032" y="766"/>
                    <a:pt x="1954" y="688"/>
                    <a:pt x="2880" y="606"/>
                  </a:cubicBezTo>
                  <a:cubicBezTo>
                    <a:pt x="2664" y="294"/>
                    <a:pt x="2422" y="129"/>
                    <a:pt x="2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2"/>
            <p:cNvSpPr/>
            <p:nvPr/>
          </p:nvSpPr>
          <p:spPr>
            <a:xfrm>
              <a:off x="6652800" y="3226325"/>
              <a:ext cx="87525" cy="35100"/>
            </a:xfrm>
            <a:custGeom>
              <a:avLst/>
              <a:gdLst/>
              <a:ahLst/>
              <a:cxnLst/>
              <a:rect l="l" t="t" r="r" b="b"/>
              <a:pathLst>
                <a:path w="3501" h="1404" extrusionOk="0">
                  <a:moveTo>
                    <a:pt x="3281" y="0"/>
                  </a:moveTo>
                  <a:cubicBezTo>
                    <a:pt x="2900" y="79"/>
                    <a:pt x="2519" y="170"/>
                    <a:pt x="2161" y="322"/>
                  </a:cubicBezTo>
                  <a:cubicBezTo>
                    <a:pt x="1922" y="422"/>
                    <a:pt x="1689" y="546"/>
                    <a:pt x="1431" y="555"/>
                  </a:cubicBezTo>
                  <a:cubicBezTo>
                    <a:pt x="1418" y="556"/>
                    <a:pt x="1405" y="556"/>
                    <a:pt x="1391" y="556"/>
                  </a:cubicBezTo>
                  <a:cubicBezTo>
                    <a:pt x="1000" y="556"/>
                    <a:pt x="653" y="300"/>
                    <a:pt x="267" y="207"/>
                  </a:cubicBezTo>
                  <a:cubicBezTo>
                    <a:pt x="199" y="189"/>
                    <a:pt x="125" y="174"/>
                    <a:pt x="47" y="170"/>
                  </a:cubicBezTo>
                  <a:cubicBezTo>
                    <a:pt x="47" y="197"/>
                    <a:pt x="42" y="229"/>
                    <a:pt x="38" y="257"/>
                  </a:cubicBezTo>
                  <a:cubicBezTo>
                    <a:pt x="1" y="661"/>
                    <a:pt x="6" y="1055"/>
                    <a:pt x="89" y="1404"/>
                  </a:cubicBezTo>
                  <a:cubicBezTo>
                    <a:pt x="464" y="1344"/>
                    <a:pt x="836" y="1207"/>
                    <a:pt x="1217" y="1207"/>
                  </a:cubicBezTo>
                  <a:cubicBezTo>
                    <a:pt x="1223" y="1207"/>
                    <a:pt x="1229" y="1207"/>
                    <a:pt x="1235" y="1207"/>
                  </a:cubicBezTo>
                  <a:cubicBezTo>
                    <a:pt x="1622" y="1207"/>
                    <a:pt x="1998" y="1345"/>
                    <a:pt x="2381" y="1385"/>
                  </a:cubicBezTo>
                  <a:cubicBezTo>
                    <a:pt x="2450" y="1391"/>
                    <a:pt x="2518" y="1394"/>
                    <a:pt x="2586" y="1394"/>
                  </a:cubicBezTo>
                  <a:cubicBezTo>
                    <a:pt x="2881" y="1394"/>
                    <a:pt x="3173" y="1337"/>
                    <a:pt x="3446" y="1225"/>
                  </a:cubicBezTo>
                  <a:cubicBezTo>
                    <a:pt x="3501" y="895"/>
                    <a:pt x="3459" y="491"/>
                    <a:pt x="3298" y="51"/>
                  </a:cubicBezTo>
                  <a:cubicBezTo>
                    <a:pt x="3294" y="32"/>
                    <a:pt x="3289" y="19"/>
                    <a:pt x="3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2"/>
            <p:cNvSpPr/>
            <p:nvPr/>
          </p:nvSpPr>
          <p:spPr>
            <a:xfrm>
              <a:off x="6658450" y="3265975"/>
              <a:ext cx="71200" cy="21350"/>
            </a:xfrm>
            <a:custGeom>
              <a:avLst/>
              <a:gdLst/>
              <a:ahLst/>
              <a:cxnLst/>
              <a:rect l="l" t="t" r="r" b="b"/>
              <a:pathLst>
                <a:path w="2848" h="854" extrusionOk="0">
                  <a:moveTo>
                    <a:pt x="1537" y="1"/>
                  </a:moveTo>
                  <a:cubicBezTo>
                    <a:pt x="1476" y="1"/>
                    <a:pt x="1414" y="17"/>
                    <a:pt x="1353" y="38"/>
                  </a:cubicBezTo>
                  <a:cubicBezTo>
                    <a:pt x="1110" y="116"/>
                    <a:pt x="871" y="226"/>
                    <a:pt x="614" y="239"/>
                  </a:cubicBezTo>
                  <a:cubicBezTo>
                    <a:pt x="593" y="240"/>
                    <a:pt x="572" y="241"/>
                    <a:pt x="551" y="241"/>
                  </a:cubicBezTo>
                  <a:cubicBezTo>
                    <a:pt x="369" y="241"/>
                    <a:pt x="181" y="207"/>
                    <a:pt x="0" y="203"/>
                  </a:cubicBezTo>
                  <a:lnTo>
                    <a:pt x="0" y="203"/>
                  </a:lnTo>
                  <a:cubicBezTo>
                    <a:pt x="96" y="400"/>
                    <a:pt x="234" y="565"/>
                    <a:pt x="422" y="694"/>
                  </a:cubicBezTo>
                  <a:cubicBezTo>
                    <a:pt x="573" y="799"/>
                    <a:pt x="799" y="854"/>
                    <a:pt x="1018" y="854"/>
                  </a:cubicBezTo>
                  <a:cubicBezTo>
                    <a:pt x="1257" y="854"/>
                    <a:pt x="1488" y="789"/>
                    <a:pt x="1605" y="652"/>
                  </a:cubicBezTo>
                  <a:cubicBezTo>
                    <a:pt x="1798" y="427"/>
                    <a:pt x="1816" y="239"/>
                    <a:pt x="1816" y="239"/>
                  </a:cubicBezTo>
                  <a:cubicBezTo>
                    <a:pt x="1816" y="239"/>
                    <a:pt x="2027" y="530"/>
                    <a:pt x="2353" y="530"/>
                  </a:cubicBezTo>
                  <a:cubicBezTo>
                    <a:pt x="2395" y="530"/>
                    <a:pt x="2440" y="526"/>
                    <a:pt x="2486" y="514"/>
                  </a:cubicBezTo>
                  <a:cubicBezTo>
                    <a:pt x="2623" y="482"/>
                    <a:pt x="2742" y="419"/>
                    <a:pt x="2848" y="336"/>
                  </a:cubicBezTo>
                  <a:lnTo>
                    <a:pt x="2848" y="336"/>
                  </a:lnTo>
                  <a:cubicBezTo>
                    <a:pt x="2812" y="338"/>
                    <a:pt x="2776" y="339"/>
                    <a:pt x="2740" y="339"/>
                  </a:cubicBezTo>
                  <a:cubicBezTo>
                    <a:pt x="2436" y="339"/>
                    <a:pt x="2133" y="268"/>
                    <a:pt x="1866" y="120"/>
                  </a:cubicBezTo>
                  <a:cubicBezTo>
                    <a:pt x="1766" y="70"/>
                    <a:pt x="1669" y="6"/>
                    <a:pt x="1559" y="2"/>
                  </a:cubicBezTo>
                  <a:cubicBezTo>
                    <a:pt x="1552" y="1"/>
                    <a:pt x="1545" y="1"/>
                    <a:pt x="1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2"/>
            <p:cNvSpPr/>
            <p:nvPr/>
          </p:nvSpPr>
          <p:spPr>
            <a:xfrm>
              <a:off x="6702475" y="3268600"/>
              <a:ext cx="33825" cy="57200"/>
            </a:xfrm>
            <a:custGeom>
              <a:avLst/>
              <a:gdLst/>
              <a:ahLst/>
              <a:cxnLst/>
              <a:rect l="l" t="t" r="r" b="b"/>
              <a:pathLst>
                <a:path w="1353" h="2288" extrusionOk="0">
                  <a:moveTo>
                    <a:pt x="42" y="1"/>
                  </a:moveTo>
                  <a:cubicBezTo>
                    <a:pt x="39" y="1"/>
                    <a:pt x="36" y="1"/>
                    <a:pt x="32" y="2"/>
                  </a:cubicBezTo>
                  <a:cubicBezTo>
                    <a:pt x="14" y="7"/>
                    <a:pt x="0" y="30"/>
                    <a:pt x="5" y="47"/>
                  </a:cubicBezTo>
                  <a:lnTo>
                    <a:pt x="105" y="680"/>
                  </a:lnTo>
                  <a:cubicBezTo>
                    <a:pt x="147" y="891"/>
                    <a:pt x="197" y="1107"/>
                    <a:pt x="270" y="1313"/>
                  </a:cubicBezTo>
                  <a:cubicBezTo>
                    <a:pt x="348" y="1520"/>
                    <a:pt x="454" y="1721"/>
                    <a:pt x="606" y="1891"/>
                  </a:cubicBezTo>
                  <a:cubicBezTo>
                    <a:pt x="752" y="2066"/>
                    <a:pt x="949" y="2208"/>
                    <a:pt x="1178" y="2280"/>
                  </a:cubicBezTo>
                  <a:cubicBezTo>
                    <a:pt x="1191" y="2285"/>
                    <a:pt x="1205" y="2287"/>
                    <a:pt x="1218" y="2287"/>
                  </a:cubicBezTo>
                  <a:cubicBezTo>
                    <a:pt x="1269" y="2287"/>
                    <a:pt x="1315" y="2254"/>
                    <a:pt x="1330" y="2203"/>
                  </a:cubicBezTo>
                  <a:cubicBezTo>
                    <a:pt x="1353" y="2138"/>
                    <a:pt x="1316" y="2070"/>
                    <a:pt x="1252" y="2052"/>
                  </a:cubicBezTo>
                  <a:cubicBezTo>
                    <a:pt x="1247" y="2047"/>
                    <a:pt x="1247" y="2047"/>
                    <a:pt x="1243" y="2047"/>
                  </a:cubicBezTo>
                  <a:cubicBezTo>
                    <a:pt x="1064" y="2005"/>
                    <a:pt x="890" y="1895"/>
                    <a:pt x="752" y="1758"/>
                  </a:cubicBezTo>
                  <a:cubicBezTo>
                    <a:pt x="614" y="1616"/>
                    <a:pt x="504" y="1442"/>
                    <a:pt x="422" y="1254"/>
                  </a:cubicBezTo>
                  <a:cubicBezTo>
                    <a:pt x="339" y="1061"/>
                    <a:pt x="275" y="860"/>
                    <a:pt x="225" y="657"/>
                  </a:cubicBezTo>
                  <a:lnTo>
                    <a:pt x="77" y="34"/>
                  </a:lnTo>
                  <a:cubicBezTo>
                    <a:pt x="74" y="14"/>
                    <a:pt x="60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2"/>
            <p:cNvSpPr/>
            <p:nvPr/>
          </p:nvSpPr>
          <p:spPr>
            <a:xfrm>
              <a:off x="6571075" y="3347400"/>
              <a:ext cx="128100" cy="139475"/>
            </a:xfrm>
            <a:custGeom>
              <a:avLst/>
              <a:gdLst/>
              <a:ahLst/>
              <a:cxnLst/>
              <a:rect l="l" t="t" r="r" b="b"/>
              <a:pathLst>
                <a:path w="5124" h="5579" extrusionOk="0">
                  <a:moveTo>
                    <a:pt x="569" y="0"/>
                  </a:moveTo>
                  <a:cubicBezTo>
                    <a:pt x="569" y="0"/>
                    <a:pt x="198" y="684"/>
                    <a:pt x="69" y="1600"/>
                  </a:cubicBezTo>
                  <a:cubicBezTo>
                    <a:pt x="18" y="1954"/>
                    <a:pt x="1" y="2339"/>
                    <a:pt x="56" y="2729"/>
                  </a:cubicBezTo>
                  <a:cubicBezTo>
                    <a:pt x="83" y="2921"/>
                    <a:pt x="124" y="3114"/>
                    <a:pt x="188" y="3302"/>
                  </a:cubicBezTo>
                  <a:cubicBezTo>
                    <a:pt x="198" y="3338"/>
                    <a:pt x="211" y="3380"/>
                    <a:pt x="225" y="3417"/>
                  </a:cubicBezTo>
                  <a:cubicBezTo>
                    <a:pt x="414" y="3935"/>
                    <a:pt x="651" y="4426"/>
                    <a:pt x="954" y="4807"/>
                  </a:cubicBezTo>
                  <a:cubicBezTo>
                    <a:pt x="1078" y="4957"/>
                    <a:pt x="1211" y="5095"/>
                    <a:pt x="1353" y="5205"/>
                  </a:cubicBezTo>
                  <a:cubicBezTo>
                    <a:pt x="1591" y="5389"/>
                    <a:pt x="1858" y="5518"/>
                    <a:pt x="2165" y="5567"/>
                  </a:cubicBezTo>
                  <a:cubicBezTo>
                    <a:pt x="2213" y="5575"/>
                    <a:pt x="2264" y="5579"/>
                    <a:pt x="2317" y="5579"/>
                  </a:cubicBezTo>
                  <a:cubicBezTo>
                    <a:pt x="2827" y="5579"/>
                    <a:pt x="3493" y="5232"/>
                    <a:pt x="3605" y="4824"/>
                  </a:cubicBezTo>
                  <a:cubicBezTo>
                    <a:pt x="3715" y="4430"/>
                    <a:pt x="3623" y="4187"/>
                    <a:pt x="3623" y="4187"/>
                  </a:cubicBezTo>
                  <a:lnTo>
                    <a:pt x="3623" y="4187"/>
                  </a:lnTo>
                  <a:cubicBezTo>
                    <a:pt x="3623" y="4187"/>
                    <a:pt x="3844" y="4306"/>
                    <a:pt x="4116" y="4306"/>
                  </a:cubicBezTo>
                  <a:cubicBezTo>
                    <a:pt x="4276" y="4306"/>
                    <a:pt x="4453" y="4265"/>
                    <a:pt x="4614" y="4136"/>
                  </a:cubicBezTo>
                  <a:cubicBezTo>
                    <a:pt x="4765" y="4013"/>
                    <a:pt x="4880" y="3867"/>
                    <a:pt x="4958" y="3702"/>
                  </a:cubicBezTo>
                  <a:cubicBezTo>
                    <a:pt x="5104" y="3393"/>
                    <a:pt x="5123" y="3018"/>
                    <a:pt x="5013" y="2623"/>
                  </a:cubicBezTo>
                  <a:cubicBezTo>
                    <a:pt x="4889" y="2178"/>
                    <a:pt x="4600" y="1702"/>
                    <a:pt x="4146" y="1253"/>
                  </a:cubicBezTo>
                  <a:cubicBezTo>
                    <a:pt x="4128" y="1234"/>
                    <a:pt x="4109" y="1215"/>
                    <a:pt x="4091" y="1202"/>
                  </a:cubicBezTo>
                  <a:cubicBezTo>
                    <a:pt x="3881" y="995"/>
                    <a:pt x="3674" y="844"/>
                    <a:pt x="3481" y="730"/>
                  </a:cubicBezTo>
                  <a:cubicBezTo>
                    <a:pt x="3032" y="468"/>
                    <a:pt x="2632" y="413"/>
                    <a:pt x="2270" y="385"/>
                  </a:cubicBezTo>
                  <a:cubicBezTo>
                    <a:pt x="2059" y="372"/>
                    <a:pt x="1862" y="367"/>
                    <a:pt x="1674" y="339"/>
                  </a:cubicBezTo>
                  <a:cubicBezTo>
                    <a:pt x="1138" y="257"/>
                    <a:pt x="569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2"/>
            <p:cNvSpPr/>
            <p:nvPr/>
          </p:nvSpPr>
          <p:spPr>
            <a:xfrm>
              <a:off x="6571075" y="3357025"/>
              <a:ext cx="87025" cy="58600"/>
            </a:xfrm>
            <a:custGeom>
              <a:avLst/>
              <a:gdLst/>
              <a:ahLst/>
              <a:cxnLst/>
              <a:rect l="l" t="t" r="r" b="b"/>
              <a:pathLst>
                <a:path w="3481" h="2344" extrusionOk="0">
                  <a:moveTo>
                    <a:pt x="2270" y="0"/>
                  </a:moveTo>
                  <a:cubicBezTo>
                    <a:pt x="1762" y="487"/>
                    <a:pt x="1147" y="868"/>
                    <a:pt x="473" y="1092"/>
                  </a:cubicBezTo>
                  <a:cubicBezTo>
                    <a:pt x="340" y="1133"/>
                    <a:pt x="202" y="1175"/>
                    <a:pt x="69" y="1215"/>
                  </a:cubicBezTo>
                  <a:cubicBezTo>
                    <a:pt x="18" y="1569"/>
                    <a:pt x="1" y="1954"/>
                    <a:pt x="56" y="2344"/>
                  </a:cubicBezTo>
                  <a:cubicBezTo>
                    <a:pt x="97" y="2321"/>
                    <a:pt x="143" y="2299"/>
                    <a:pt x="184" y="2271"/>
                  </a:cubicBezTo>
                  <a:cubicBezTo>
                    <a:pt x="1284" y="1628"/>
                    <a:pt x="2380" y="987"/>
                    <a:pt x="3481" y="345"/>
                  </a:cubicBezTo>
                  <a:cubicBezTo>
                    <a:pt x="3032" y="83"/>
                    <a:pt x="2632" y="28"/>
                    <a:pt x="22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2"/>
            <p:cNvSpPr/>
            <p:nvPr/>
          </p:nvSpPr>
          <p:spPr>
            <a:xfrm>
              <a:off x="6575750" y="3377450"/>
              <a:ext cx="120675" cy="90125"/>
            </a:xfrm>
            <a:custGeom>
              <a:avLst/>
              <a:gdLst/>
              <a:ahLst/>
              <a:cxnLst/>
              <a:rect l="l" t="t" r="r" b="b"/>
              <a:pathLst>
                <a:path w="4827" h="3605" extrusionOk="0">
                  <a:moveTo>
                    <a:pt x="3904" y="0"/>
                  </a:moveTo>
                  <a:cubicBezTo>
                    <a:pt x="3473" y="316"/>
                    <a:pt x="3061" y="656"/>
                    <a:pt x="2703" y="1050"/>
                  </a:cubicBezTo>
                  <a:cubicBezTo>
                    <a:pt x="2469" y="1311"/>
                    <a:pt x="2248" y="1605"/>
                    <a:pt x="1941" y="1765"/>
                  </a:cubicBezTo>
                  <a:cubicBezTo>
                    <a:pt x="1446" y="2026"/>
                    <a:pt x="841" y="1903"/>
                    <a:pt x="290" y="2013"/>
                  </a:cubicBezTo>
                  <a:cubicBezTo>
                    <a:pt x="194" y="2036"/>
                    <a:pt x="93" y="2064"/>
                    <a:pt x="1" y="2100"/>
                  </a:cubicBezTo>
                  <a:cubicBezTo>
                    <a:pt x="11" y="2136"/>
                    <a:pt x="24" y="2178"/>
                    <a:pt x="38" y="2215"/>
                  </a:cubicBezTo>
                  <a:cubicBezTo>
                    <a:pt x="227" y="2733"/>
                    <a:pt x="464" y="3224"/>
                    <a:pt x="767" y="3605"/>
                  </a:cubicBezTo>
                  <a:cubicBezTo>
                    <a:pt x="1203" y="3311"/>
                    <a:pt x="1579" y="2926"/>
                    <a:pt x="2051" y="2697"/>
                  </a:cubicBezTo>
                  <a:cubicBezTo>
                    <a:pt x="2542" y="2467"/>
                    <a:pt x="3093" y="2421"/>
                    <a:pt x="3601" y="2238"/>
                  </a:cubicBezTo>
                  <a:cubicBezTo>
                    <a:pt x="4069" y="2068"/>
                    <a:pt x="4491" y="1784"/>
                    <a:pt x="4826" y="1421"/>
                  </a:cubicBezTo>
                  <a:cubicBezTo>
                    <a:pt x="4702" y="976"/>
                    <a:pt x="4413" y="500"/>
                    <a:pt x="3959" y="51"/>
                  </a:cubicBezTo>
                  <a:cubicBezTo>
                    <a:pt x="3941" y="32"/>
                    <a:pt x="3922" y="13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2"/>
            <p:cNvSpPr/>
            <p:nvPr/>
          </p:nvSpPr>
          <p:spPr>
            <a:xfrm>
              <a:off x="6604900" y="3439925"/>
              <a:ext cx="90150" cy="46950"/>
            </a:xfrm>
            <a:custGeom>
              <a:avLst/>
              <a:gdLst/>
              <a:ahLst/>
              <a:cxnLst/>
              <a:rect l="l" t="t" r="r" b="b"/>
              <a:pathLst>
                <a:path w="3606" h="1878" extrusionOk="0">
                  <a:moveTo>
                    <a:pt x="3605" y="1"/>
                  </a:moveTo>
                  <a:cubicBezTo>
                    <a:pt x="3232" y="206"/>
                    <a:pt x="2810" y="315"/>
                    <a:pt x="2387" y="315"/>
                  </a:cubicBezTo>
                  <a:cubicBezTo>
                    <a:pt x="2347" y="315"/>
                    <a:pt x="2306" y="314"/>
                    <a:pt x="2266" y="312"/>
                  </a:cubicBezTo>
                  <a:cubicBezTo>
                    <a:pt x="2193" y="308"/>
                    <a:pt x="2121" y="302"/>
                    <a:pt x="2050" y="302"/>
                  </a:cubicBezTo>
                  <a:cubicBezTo>
                    <a:pt x="1968" y="302"/>
                    <a:pt x="1888" y="310"/>
                    <a:pt x="1812" y="340"/>
                  </a:cubicBezTo>
                  <a:cubicBezTo>
                    <a:pt x="1724" y="376"/>
                    <a:pt x="1651" y="441"/>
                    <a:pt x="1582" y="509"/>
                  </a:cubicBezTo>
                  <a:cubicBezTo>
                    <a:pt x="1326" y="748"/>
                    <a:pt x="1091" y="1023"/>
                    <a:pt x="780" y="1193"/>
                  </a:cubicBezTo>
                  <a:cubicBezTo>
                    <a:pt x="541" y="1321"/>
                    <a:pt x="253" y="1390"/>
                    <a:pt x="0" y="1504"/>
                  </a:cubicBezTo>
                  <a:cubicBezTo>
                    <a:pt x="238" y="1688"/>
                    <a:pt x="505" y="1817"/>
                    <a:pt x="812" y="1866"/>
                  </a:cubicBezTo>
                  <a:cubicBezTo>
                    <a:pt x="860" y="1874"/>
                    <a:pt x="911" y="1878"/>
                    <a:pt x="964" y="1878"/>
                  </a:cubicBezTo>
                  <a:cubicBezTo>
                    <a:pt x="1474" y="1878"/>
                    <a:pt x="2140" y="1531"/>
                    <a:pt x="2252" y="1123"/>
                  </a:cubicBezTo>
                  <a:cubicBezTo>
                    <a:pt x="2362" y="729"/>
                    <a:pt x="2270" y="486"/>
                    <a:pt x="2270" y="486"/>
                  </a:cubicBezTo>
                  <a:lnTo>
                    <a:pt x="2270" y="486"/>
                  </a:lnTo>
                  <a:cubicBezTo>
                    <a:pt x="2270" y="486"/>
                    <a:pt x="2491" y="605"/>
                    <a:pt x="2763" y="605"/>
                  </a:cubicBezTo>
                  <a:cubicBezTo>
                    <a:pt x="2923" y="605"/>
                    <a:pt x="3100" y="564"/>
                    <a:pt x="3261" y="435"/>
                  </a:cubicBezTo>
                  <a:cubicBezTo>
                    <a:pt x="3412" y="312"/>
                    <a:pt x="3527" y="166"/>
                    <a:pt x="3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42"/>
            <p:cNvSpPr/>
            <p:nvPr/>
          </p:nvSpPr>
          <p:spPr>
            <a:xfrm>
              <a:off x="6658450" y="3448000"/>
              <a:ext cx="73375" cy="54450"/>
            </a:xfrm>
            <a:custGeom>
              <a:avLst/>
              <a:gdLst/>
              <a:ahLst/>
              <a:cxnLst/>
              <a:rect l="l" t="t" r="r" b="b"/>
              <a:pathLst>
                <a:path w="2935" h="2178" extrusionOk="0">
                  <a:moveTo>
                    <a:pt x="57" y="1"/>
                  </a:moveTo>
                  <a:cubicBezTo>
                    <a:pt x="44" y="1"/>
                    <a:pt x="32" y="4"/>
                    <a:pt x="22" y="12"/>
                  </a:cubicBezTo>
                  <a:cubicBezTo>
                    <a:pt x="5" y="30"/>
                    <a:pt x="0" y="63"/>
                    <a:pt x="14" y="85"/>
                  </a:cubicBezTo>
                  <a:lnTo>
                    <a:pt x="513" y="810"/>
                  </a:lnTo>
                  <a:cubicBezTo>
                    <a:pt x="688" y="1048"/>
                    <a:pt x="871" y="1282"/>
                    <a:pt x="1087" y="1494"/>
                  </a:cubicBezTo>
                  <a:cubicBezTo>
                    <a:pt x="1302" y="1704"/>
                    <a:pt x="1554" y="1892"/>
                    <a:pt x="1838" y="2021"/>
                  </a:cubicBezTo>
                  <a:cubicBezTo>
                    <a:pt x="2064" y="2117"/>
                    <a:pt x="2312" y="2178"/>
                    <a:pt x="2565" y="2178"/>
                  </a:cubicBezTo>
                  <a:cubicBezTo>
                    <a:pt x="2636" y="2178"/>
                    <a:pt x="2708" y="2173"/>
                    <a:pt x="2779" y="2163"/>
                  </a:cubicBezTo>
                  <a:cubicBezTo>
                    <a:pt x="2871" y="2154"/>
                    <a:pt x="2935" y="2066"/>
                    <a:pt x="2921" y="1979"/>
                  </a:cubicBezTo>
                  <a:cubicBezTo>
                    <a:pt x="2908" y="1893"/>
                    <a:pt x="2834" y="1832"/>
                    <a:pt x="2750" y="1832"/>
                  </a:cubicBezTo>
                  <a:cubicBezTo>
                    <a:pt x="2744" y="1832"/>
                    <a:pt x="2739" y="1832"/>
                    <a:pt x="2733" y="1833"/>
                  </a:cubicBezTo>
                  <a:cubicBezTo>
                    <a:pt x="2729" y="1837"/>
                    <a:pt x="2729" y="1837"/>
                    <a:pt x="2724" y="1837"/>
                  </a:cubicBezTo>
                  <a:cubicBezTo>
                    <a:pt x="2643" y="1853"/>
                    <a:pt x="2560" y="1861"/>
                    <a:pt x="2477" y="1861"/>
                  </a:cubicBezTo>
                  <a:cubicBezTo>
                    <a:pt x="2300" y="1861"/>
                    <a:pt x="2119" y="1826"/>
                    <a:pt x="1944" y="1763"/>
                  </a:cubicBezTo>
                  <a:cubicBezTo>
                    <a:pt x="1688" y="1672"/>
                    <a:pt x="1453" y="1516"/>
                    <a:pt x="1239" y="1333"/>
                  </a:cubicBezTo>
                  <a:cubicBezTo>
                    <a:pt x="1023" y="1149"/>
                    <a:pt x="830" y="933"/>
                    <a:pt x="642" y="709"/>
                  </a:cubicBezTo>
                  <a:lnTo>
                    <a:pt x="100" y="25"/>
                  </a:lnTo>
                  <a:lnTo>
                    <a:pt x="100" y="21"/>
                  </a:lnTo>
                  <a:cubicBezTo>
                    <a:pt x="90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42"/>
            <p:cNvSpPr/>
            <p:nvPr/>
          </p:nvSpPr>
          <p:spPr>
            <a:xfrm>
              <a:off x="6553750" y="3507350"/>
              <a:ext cx="158825" cy="172925"/>
            </a:xfrm>
            <a:custGeom>
              <a:avLst/>
              <a:gdLst/>
              <a:ahLst/>
              <a:cxnLst/>
              <a:rect l="l" t="t" r="r" b="b"/>
              <a:pathLst>
                <a:path w="6353" h="6917" extrusionOk="0">
                  <a:moveTo>
                    <a:pt x="703" y="0"/>
                  </a:moveTo>
                  <a:cubicBezTo>
                    <a:pt x="703" y="0"/>
                    <a:pt x="244" y="853"/>
                    <a:pt x="83" y="1990"/>
                  </a:cubicBezTo>
                  <a:cubicBezTo>
                    <a:pt x="19" y="2422"/>
                    <a:pt x="0" y="2898"/>
                    <a:pt x="70" y="3389"/>
                  </a:cubicBezTo>
                  <a:cubicBezTo>
                    <a:pt x="102" y="3622"/>
                    <a:pt x="152" y="3861"/>
                    <a:pt x="230" y="4100"/>
                  </a:cubicBezTo>
                  <a:cubicBezTo>
                    <a:pt x="244" y="4145"/>
                    <a:pt x="262" y="4191"/>
                    <a:pt x="276" y="4238"/>
                  </a:cubicBezTo>
                  <a:cubicBezTo>
                    <a:pt x="514" y="4884"/>
                    <a:pt x="804" y="5489"/>
                    <a:pt x="1184" y="5961"/>
                  </a:cubicBezTo>
                  <a:cubicBezTo>
                    <a:pt x="1335" y="6149"/>
                    <a:pt x="1496" y="6314"/>
                    <a:pt x="1679" y="6456"/>
                  </a:cubicBezTo>
                  <a:cubicBezTo>
                    <a:pt x="1968" y="6686"/>
                    <a:pt x="2303" y="6842"/>
                    <a:pt x="2684" y="6901"/>
                  </a:cubicBezTo>
                  <a:cubicBezTo>
                    <a:pt x="2746" y="6911"/>
                    <a:pt x="2811" y="6916"/>
                    <a:pt x="2879" y="6916"/>
                  </a:cubicBezTo>
                  <a:cubicBezTo>
                    <a:pt x="3508" y="6916"/>
                    <a:pt x="4327" y="6489"/>
                    <a:pt x="4468" y="5984"/>
                  </a:cubicBezTo>
                  <a:cubicBezTo>
                    <a:pt x="4605" y="5493"/>
                    <a:pt x="4495" y="5191"/>
                    <a:pt x="4495" y="5191"/>
                  </a:cubicBezTo>
                  <a:lnTo>
                    <a:pt x="4495" y="5191"/>
                  </a:lnTo>
                  <a:cubicBezTo>
                    <a:pt x="4495" y="5191"/>
                    <a:pt x="4769" y="5339"/>
                    <a:pt x="5105" y="5339"/>
                  </a:cubicBezTo>
                  <a:cubicBezTo>
                    <a:pt x="5303" y="5339"/>
                    <a:pt x="5521" y="5288"/>
                    <a:pt x="5719" y="5127"/>
                  </a:cubicBezTo>
                  <a:cubicBezTo>
                    <a:pt x="5907" y="4980"/>
                    <a:pt x="6049" y="4797"/>
                    <a:pt x="6146" y="4590"/>
                  </a:cubicBezTo>
                  <a:cubicBezTo>
                    <a:pt x="6329" y="4210"/>
                    <a:pt x="6352" y="3747"/>
                    <a:pt x="6215" y="3251"/>
                  </a:cubicBezTo>
                  <a:cubicBezTo>
                    <a:pt x="6059" y="2701"/>
                    <a:pt x="5706" y="2109"/>
                    <a:pt x="5137" y="1550"/>
                  </a:cubicBezTo>
                  <a:cubicBezTo>
                    <a:pt x="5118" y="1531"/>
                    <a:pt x="5096" y="1508"/>
                    <a:pt x="5073" y="1490"/>
                  </a:cubicBezTo>
                  <a:cubicBezTo>
                    <a:pt x="4807" y="1238"/>
                    <a:pt x="4555" y="1046"/>
                    <a:pt x="4316" y="908"/>
                  </a:cubicBezTo>
                  <a:cubicBezTo>
                    <a:pt x="3757" y="582"/>
                    <a:pt x="3262" y="513"/>
                    <a:pt x="2813" y="477"/>
                  </a:cubicBezTo>
                  <a:cubicBezTo>
                    <a:pt x="2551" y="458"/>
                    <a:pt x="2307" y="454"/>
                    <a:pt x="2074" y="422"/>
                  </a:cubicBezTo>
                  <a:cubicBezTo>
                    <a:pt x="1409" y="320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42"/>
            <p:cNvSpPr/>
            <p:nvPr/>
          </p:nvSpPr>
          <p:spPr>
            <a:xfrm>
              <a:off x="6553750" y="3519250"/>
              <a:ext cx="107900" cy="72825"/>
            </a:xfrm>
            <a:custGeom>
              <a:avLst/>
              <a:gdLst/>
              <a:ahLst/>
              <a:cxnLst/>
              <a:rect l="l" t="t" r="r" b="b"/>
              <a:pathLst>
                <a:path w="4316" h="2913" extrusionOk="0">
                  <a:moveTo>
                    <a:pt x="2813" y="1"/>
                  </a:moveTo>
                  <a:cubicBezTo>
                    <a:pt x="2184" y="606"/>
                    <a:pt x="1418" y="1078"/>
                    <a:pt x="588" y="1353"/>
                  </a:cubicBezTo>
                  <a:cubicBezTo>
                    <a:pt x="423" y="1408"/>
                    <a:pt x="254" y="1459"/>
                    <a:pt x="83" y="1514"/>
                  </a:cubicBezTo>
                  <a:cubicBezTo>
                    <a:pt x="19" y="1946"/>
                    <a:pt x="0" y="2422"/>
                    <a:pt x="70" y="2913"/>
                  </a:cubicBezTo>
                  <a:cubicBezTo>
                    <a:pt x="120" y="2881"/>
                    <a:pt x="175" y="2848"/>
                    <a:pt x="226" y="2816"/>
                  </a:cubicBezTo>
                  <a:cubicBezTo>
                    <a:pt x="1592" y="2023"/>
                    <a:pt x="2950" y="1225"/>
                    <a:pt x="4316" y="432"/>
                  </a:cubicBezTo>
                  <a:cubicBezTo>
                    <a:pt x="3757" y="106"/>
                    <a:pt x="3262" y="37"/>
                    <a:pt x="2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42"/>
            <p:cNvSpPr/>
            <p:nvPr/>
          </p:nvSpPr>
          <p:spPr>
            <a:xfrm>
              <a:off x="6559500" y="3544600"/>
              <a:ext cx="149625" cy="111800"/>
            </a:xfrm>
            <a:custGeom>
              <a:avLst/>
              <a:gdLst/>
              <a:ahLst/>
              <a:cxnLst/>
              <a:rect l="l" t="t" r="r" b="b"/>
              <a:pathLst>
                <a:path w="5985" h="4472" extrusionOk="0">
                  <a:moveTo>
                    <a:pt x="4843" y="0"/>
                  </a:moveTo>
                  <a:cubicBezTo>
                    <a:pt x="4311" y="394"/>
                    <a:pt x="3798" y="812"/>
                    <a:pt x="3353" y="1307"/>
                  </a:cubicBezTo>
                  <a:cubicBezTo>
                    <a:pt x="3063" y="1628"/>
                    <a:pt x="2793" y="1990"/>
                    <a:pt x="2408" y="2192"/>
                  </a:cubicBezTo>
                  <a:cubicBezTo>
                    <a:pt x="1793" y="2518"/>
                    <a:pt x="1042" y="2362"/>
                    <a:pt x="363" y="2500"/>
                  </a:cubicBezTo>
                  <a:cubicBezTo>
                    <a:pt x="238" y="2527"/>
                    <a:pt x="119" y="2564"/>
                    <a:pt x="0" y="2610"/>
                  </a:cubicBezTo>
                  <a:cubicBezTo>
                    <a:pt x="14" y="2655"/>
                    <a:pt x="32" y="2701"/>
                    <a:pt x="46" y="2748"/>
                  </a:cubicBezTo>
                  <a:cubicBezTo>
                    <a:pt x="284" y="3394"/>
                    <a:pt x="574" y="3999"/>
                    <a:pt x="954" y="4471"/>
                  </a:cubicBezTo>
                  <a:cubicBezTo>
                    <a:pt x="1491" y="4109"/>
                    <a:pt x="1958" y="3628"/>
                    <a:pt x="2545" y="3347"/>
                  </a:cubicBezTo>
                  <a:cubicBezTo>
                    <a:pt x="3150" y="3059"/>
                    <a:pt x="3838" y="3004"/>
                    <a:pt x="4467" y="2775"/>
                  </a:cubicBezTo>
                  <a:cubicBezTo>
                    <a:pt x="5045" y="2568"/>
                    <a:pt x="5567" y="2215"/>
                    <a:pt x="5985" y="1761"/>
                  </a:cubicBezTo>
                  <a:cubicBezTo>
                    <a:pt x="5829" y="1211"/>
                    <a:pt x="5476" y="619"/>
                    <a:pt x="4907" y="60"/>
                  </a:cubicBezTo>
                  <a:cubicBezTo>
                    <a:pt x="4888" y="41"/>
                    <a:pt x="4866" y="18"/>
                    <a:pt x="4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42"/>
            <p:cNvSpPr/>
            <p:nvPr/>
          </p:nvSpPr>
          <p:spPr>
            <a:xfrm>
              <a:off x="6595700" y="3622075"/>
              <a:ext cx="111725" cy="58200"/>
            </a:xfrm>
            <a:custGeom>
              <a:avLst/>
              <a:gdLst/>
              <a:ahLst/>
              <a:cxnLst/>
              <a:rect l="l" t="t" r="r" b="b"/>
              <a:pathLst>
                <a:path w="4469" h="2328" extrusionOk="0">
                  <a:moveTo>
                    <a:pt x="4468" y="1"/>
                  </a:moveTo>
                  <a:cubicBezTo>
                    <a:pt x="4012" y="254"/>
                    <a:pt x="3494" y="391"/>
                    <a:pt x="2972" y="391"/>
                  </a:cubicBezTo>
                  <a:cubicBezTo>
                    <a:pt x="2916" y="391"/>
                    <a:pt x="2859" y="389"/>
                    <a:pt x="2803" y="386"/>
                  </a:cubicBezTo>
                  <a:cubicBezTo>
                    <a:pt x="2718" y="382"/>
                    <a:pt x="2632" y="375"/>
                    <a:pt x="2546" y="375"/>
                  </a:cubicBezTo>
                  <a:cubicBezTo>
                    <a:pt x="2442" y="375"/>
                    <a:pt x="2339" y="385"/>
                    <a:pt x="2244" y="423"/>
                  </a:cubicBezTo>
                  <a:cubicBezTo>
                    <a:pt x="2138" y="469"/>
                    <a:pt x="2047" y="547"/>
                    <a:pt x="1960" y="629"/>
                  </a:cubicBezTo>
                  <a:cubicBezTo>
                    <a:pt x="1643" y="927"/>
                    <a:pt x="1355" y="1272"/>
                    <a:pt x="969" y="1478"/>
                  </a:cubicBezTo>
                  <a:cubicBezTo>
                    <a:pt x="671" y="1638"/>
                    <a:pt x="309" y="1725"/>
                    <a:pt x="1" y="1867"/>
                  </a:cubicBezTo>
                  <a:cubicBezTo>
                    <a:pt x="290" y="2097"/>
                    <a:pt x="625" y="2253"/>
                    <a:pt x="1006" y="2312"/>
                  </a:cubicBezTo>
                  <a:cubicBezTo>
                    <a:pt x="1068" y="2322"/>
                    <a:pt x="1133" y="2327"/>
                    <a:pt x="1201" y="2327"/>
                  </a:cubicBezTo>
                  <a:cubicBezTo>
                    <a:pt x="1830" y="2327"/>
                    <a:pt x="2649" y="1900"/>
                    <a:pt x="2790" y="1395"/>
                  </a:cubicBezTo>
                  <a:cubicBezTo>
                    <a:pt x="2927" y="904"/>
                    <a:pt x="2817" y="602"/>
                    <a:pt x="2817" y="602"/>
                  </a:cubicBezTo>
                  <a:lnTo>
                    <a:pt x="2817" y="602"/>
                  </a:lnTo>
                  <a:cubicBezTo>
                    <a:pt x="2817" y="602"/>
                    <a:pt x="3091" y="750"/>
                    <a:pt x="3427" y="750"/>
                  </a:cubicBezTo>
                  <a:cubicBezTo>
                    <a:pt x="3625" y="750"/>
                    <a:pt x="3843" y="699"/>
                    <a:pt x="4041" y="538"/>
                  </a:cubicBezTo>
                  <a:cubicBezTo>
                    <a:pt x="4229" y="391"/>
                    <a:pt x="4371" y="208"/>
                    <a:pt x="4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42"/>
            <p:cNvSpPr/>
            <p:nvPr/>
          </p:nvSpPr>
          <p:spPr>
            <a:xfrm>
              <a:off x="6662000" y="3632175"/>
              <a:ext cx="91050" cy="67550"/>
            </a:xfrm>
            <a:custGeom>
              <a:avLst/>
              <a:gdLst/>
              <a:ahLst/>
              <a:cxnLst/>
              <a:rect l="l" t="t" r="r" b="b"/>
              <a:pathLst>
                <a:path w="3642" h="2702" extrusionOk="0">
                  <a:moveTo>
                    <a:pt x="75" y="0"/>
                  </a:moveTo>
                  <a:cubicBezTo>
                    <a:pt x="60" y="0"/>
                    <a:pt x="44" y="5"/>
                    <a:pt x="32" y="15"/>
                  </a:cubicBezTo>
                  <a:cubicBezTo>
                    <a:pt x="5" y="37"/>
                    <a:pt x="0" y="74"/>
                    <a:pt x="18" y="106"/>
                  </a:cubicBezTo>
                  <a:lnTo>
                    <a:pt x="642" y="1006"/>
                  </a:lnTo>
                  <a:cubicBezTo>
                    <a:pt x="858" y="1298"/>
                    <a:pt x="1087" y="1588"/>
                    <a:pt x="1353" y="1849"/>
                  </a:cubicBezTo>
                  <a:cubicBezTo>
                    <a:pt x="1619" y="2115"/>
                    <a:pt x="1931" y="2348"/>
                    <a:pt x="2284" y="2505"/>
                  </a:cubicBezTo>
                  <a:cubicBezTo>
                    <a:pt x="2561" y="2627"/>
                    <a:pt x="2871" y="2702"/>
                    <a:pt x="3187" y="2702"/>
                  </a:cubicBezTo>
                  <a:cubicBezTo>
                    <a:pt x="3274" y="2702"/>
                    <a:pt x="3361" y="2696"/>
                    <a:pt x="3449" y="2684"/>
                  </a:cubicBezTo>
                  <a:cubicBezTo>
                    <a:pt x="3563" y="2665"/>
                    <a:pt x="3641" y="2564"/>
                    <a:pt x="3628" y="2450"/>
                  </a:cubicBezTo>
                  <a:cubicBezTo>
                    <a:pt x="3611" y="2344"/>
                    <a:pt x="3524" y="2270"/>
                    <a:pt x="3420" y="2270"/>
                  </a:cubicBezTo>
                  <a:cubicBezTo>
                    <a:pt x="3412" y="2270"/>
                    <a:pt x="3403" y="2270"/>
                    <a:pt x="3394" y="2271"/>
                  </a:cubicBezTo>
                  <a:cubicBezTo>
                    <a:pt x="3389" y="2276"/>
                    <a:pt x="3385" y="2276"/>
                    <a:pt x="3380" y="2276"/>
                  </a:cubicBezTo>
                  <a:cubicBezTo>
                    <a:pt x="3278" y="2297"/>
                    <a:pt x="3173" y="2307"/>
                    <a:pt x="3066" y="2307"/>
                  </a:cubicBezTo>
                  <a:cubicBezTo>
                    <a:pt x="2848" y="2307"/>
                    <a:pt x="2625" y="2264"/>
                    <a:pt x="2412" y="2183"/>
                  </a:cubicBezTo>
                  <a:cubicBezTo>
                    <a:pt x="2096" y="2069"/>
                    <a:pt x="1802" y="1881"/>
                    <a:pt x="1537" y="1652"/>
                  </a:cubicBezTo>
                  <a:cubicBezTo>
                    <a:pt x="1270" y="1423"/>
                    <a:pt x="1032" y="1156"/>
                    <a:pt x="803" y="877"/>
                  </a:cubicBezTo>
                  <a:lnTo>
                    <a:pt x="128" y="28"/>
                  </a:lnTo>
                  <a:lnTo>
                    <a:pt x="124" y="24"/>
                  </a:lnTo>
                  <a:cubicBezTo>
                    <a:pt x="114" y="8"/>
                    <a:pt x="95" y="0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1" name="Google Shape;3411;p4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2" name="Google Shape;3412;p4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825351" y="-1900457"/>
            <a:ext cx="3852000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3413" name="Google Shape;3413;p42"/>
          <p:cNvSpPr txBox="1">
            <a:spLocks noGrp="1"/>
          </p:cNvSpPr>
          <p:nvPr>
            <p:ph type="title"/>
          </p:nvPr>
        </p:nvSpPr>
        <p:spPr>
          <a:xfrm>
            <a:off x="720000" y="51939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"/>
          <p:cNvSpPr txBox="1">
            <a:spLocks noGrp="1"/>
          </p:cNvSpPr>
          <p:nvPr>
            <p:ph type="subTitle" idx="1"/>
          </p:nvPr>
        </p:nvSpPr>
        <p:spPr>
          <a:xfrm>
            <a:off x="2020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subTitle" idx="2"/>
          </p:nvPr>
        </p:nvSpPr>
        <p:spPr>
          <a:xfrm>
            <a:off x="5924447" y="3087225"/>
            <a:ext cx="2178000" cy="8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subTitle" idx="3"/>
          </p:nvPr>
        </p:nvSpPr>
        <p:spPr>
          <a:xfrm>
            <a:off x="2020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subTitle" idx="4"/>
          </p:nvPr>
        </p:nvSpPr>
        <p:spPr>
          <a:xfrm>
            <a:off x="5924447" y="2473200"/>
            <a:ext cx="217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49" name="Google Shape;449;p5"/>
          <p:cNvGrpSpPr/>
          <p:nvPr/>
        </p:nvGrpSpPr>
        <p:grpSpPr>
          <a:xfrm rot="10138916" flipH="1">
            <a:off x="-680800" y="-97103"/>
            <a:ext cx="1870257" cy="1846921"/>
            <a:chOff x="4045425" y="3839900"/>
            <a:chExt cx="559025" cy="552050"/>
          </a:xfrm>
        </p:grpSpPr>
        <p:sp>
          <p:nvSpPr>
            <p:cNvPr id="450" name="Google Shape;450;p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5"/>
          <p:cNvGrpSpPr/>
          <p:nvPr/>
        </p:nvGrpSpPr>
        <p:grpSpPr>
          <a:xfrm rot="7291453">
            <a:off x="363914" y="-572117"/>
            <a:ext cx="803593" cy="1838199"/>
            <a:chOff x="5067575" y="3176425"/>
            <a:chExt cx="473000" cy="1081975"/>
          </a:xfrm>
        </p:grpSpPr>
        <p:sp>
          <p:nvSpPr>
            <p:cNvPr id="461" name="Google Shape;461;p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5"/>
          <p:cNvGrpSpPr/>
          <p:nvPr/>
        </p:nvGrpSpPr>
        <p:grpSpPr>
          <a:xfrm rot="-8939404" flipH="1">
            <a:off x="8094940" y="-535618"/>
            <a:ext cx="1160605" cy="1843547"/>
            <a:chOff x="4836950" y="647600"/>
            <a:chExt cx="1160575" cy="1843500"/>
          </a:xfrm>
        </p:grpSpPr>
        <p:sp>
          <p:nvSpPr>
            <p:cNvPr id="466" name="Google Shape;466;p5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0" name="Google Shape;490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887079" y="-1021008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-1418846" y="-124960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6">
  <p:cSld name="CUSTOM_7_1_1_1_1_1">
    <p:spTree>
      <p:nvGrpSpPr>
        <p:cNvPr id="1" name="Shape 3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415;p43"/>
          <p:cNvSpPr/>
          <p:nvPr/>
        </p:nvSpPr>
        <p:spPr>
          <a:xfrm rot="-7199989" flipH="1">
            <a:off x="-516526" y="-1345840"/>
            <a:ext cx="2193340" cy="283675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6" name="Google Shape;3416;p43"/>
          <p:cNvGrpSpPr/>
          <p:nvPr/>
        </p:nvGrpSpPr>
        <p:grpSpPr>
          <a:xfrm rot="7663654">
            <a:off x="-153414" y="4131352"/>
            <a:ext cx="1105234" cy="1763871"/>
            <a:chOff x="6582775" y="1593150"/>
            <a:chExt cx="339850" cy="542375"/>
          </a:xfrm>
        </p:grpSpPr>
        <p:sp>
          <p:nvSpPr>
            <p:cNvPr id="3417" name="Google Shape;3417;p43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3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3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4" name="Google Shape;3434;p43"/>
          <p:cNvGrpSpPr/>
          <p:nvPr/>
        </p:nvGrpSpPr>
        <p:grpSpPr>
          <a:xfrm>
            <a:off x="-936589" y="-1004082"/>
            <a:ext cx="2960971" cy="2812491"/>
            <a:chOff x="-1088989" y="-1308882"/>
            <a:chExt cx="2960971" cy="2812491"/>
          </a:xfrm>
        </p:grpSpPr>
        <p:sp>
          <p:nvSpPr>
            <p:cNvPr id="3435" name="Google Shape;3435;p43"/>
            <p:cNvSpPr/>
            <p:nvPr/>
          </p:nvSpPr>
          <p:spPr>
            <a:xfrm rot="7171194">
              <a:off x="-569193" y="-1060010"/>
              <a:ext cx="1921380" cy="2314747"/>
            </a:xfrm>
            <a:custGeom>
              <a:avLst/>
              <a:gdLst/>
              <a:ahLst/>
              <a:cxnLst/>
              <a:rect l="l" t="t" r="r" b="b"/>
              <a:pathLst>
                <a:path w="16231" h="19554" extrusionOk="0">
                  <a:moveTo>
                    <a:pt x="9843" y="1"/>
                  </a:moveTo>
                  <a:cubicBezTo>
                    <a:pt x="9843" y="1"/>
                    <a:pt x="7586" y="803"/>
                    <a:pt x="6843" y="2742"/>
                  </a:cubicBezTo>
                  <a:cubicBezTo>
                    <a:pt x="6747" y="2986"/>
                    <a:pt x="6678" y="3252"/>
                    <a:pt x="6636" y="3532"/>
                  </a:cubicBezTo>
                  <a:cubicBezTo>
                    <a:pt x="6613" y="3710"/>
                    <a:pt x="6641" y="3912"/>
                    <a:pt x="6696" y="4132"/>
                  </a:cubicBezTo>
                  <a:cubicBezTo>
                    <a:pt x="6843" y="4733"/>
                    <a:pt x="7229" y="5443"/>
                    <a:pt x="7430" y="5980"/>
                  </a:cubicBezTo>
                  <a:cubicBezTo>
                    <a:pt x="7568" y="6347"/>
                    <a:pt x="7623" y="6636"/>
                    <a:pt x="7462" y="6751"/>
                  </a:cubicBezTo>
                  <a:cubicBezTo>
                    <a:pt x="7390" y="6802"/>
                    <a:pt x="7326" y="6826"/>
                    <a:pt x="7269" y="6826"/>
                  </a:cubicBezTo>
                  <a:cubicBezTo>
                    <a:pt x="7054" y="6826"/>
                    <a:pt x="6929" y="6493"/>
                    <a:pt x="6788" y="6040"/>
                  </a:cubicBezTo>
                  <a:cubicBezTo>
                    <a:pt x="6613" y="5476"/>
                    <a:pt x="6412" y="4723"/>
                    <a:pt x="5972" y="4183"/>
                  </a:cubicBezTo>
                  <a:cubicBezTo>
                    <a:pt x="5870" y="4050"/>
                    <a:pt x="5747" y="3930"/>
                    <a:pt x="5610" y="3830"/>
                  </a:cubicBezTo>
                  <a:cubicBezTo>
                    <a:pt x="5206" y="3536"/>
                    <a:pt x="4665" y="3320"/>
                    <a:pt x="4109" y="3165"/>
                  </a:cubicBezTo>
                  <a:cubicBezTo>
                    <a:pt x="2913" y="2835"/>
                    <a:pt x="1671" y="2780"/>
                    <a:pt x="1670" y="2780"/>
                  </a:cubicBezTo>
                  <a:lnTo>
                    <a:pt x="1670" y="2780"/>
                  </a:lnTo>
                  <a:cubicBezTo>
                    <a:pt x="1670" y="2780"/>
                    <a:pt x="1556" y="4123"/>
                    <a:pt x="1831" y="5371"/>
                  </a:cubicBezTo>
                  <a:cubicBezTo>
                    <a:pt x="1973" y="6031"/>
                    <a:pt x="2225" y="6659"/>
                    <a:pt x="2657" y="7054"/>
                  </a:cubicBezTo>
                  <a:cubicBezTo>
                    <a:pt x="2748" y="7136"/>
                    <a:pt x="2849" y="7214"/>
                    <a:pt x="2949" y="7278"/>
                  </a:cubicBezTo>
                  <a:cubicBezTo>
                    <a:pt x="3597" y="7714"/>
                    <a:pt x="4390" y="7851"/>
                    <a:pt x="5000" y="7953"/>
                  </a:cubicBezTo>
                  <a:cubicBezTo>
                    <a:pt x="5591" y="8053"/>
                    <a:pt x="6018" y="8118"/>
                    <a:pt x="5972" y="8397"/>
                  </a:cubicBezTo>
                  <a:cubicBezTo>
                    <a:pt x="5941" y="8590"/>
                    <a:pt x="5831" y="8665"/>
                    <a:pt x="5667" y="8665"/>
                  </a:cubicBezTo>
                  <a:cubicBezTo>
                    <a:pt x="5491" y="8665"/>
                    <a:pt x="5251" y="8579"/>
                    <a:pt x="4977" y="8461"/>
                  </a:cubicBezTo>
                  <a:cubicBezTo>
                    <a:pt x="4367" y="8195"/>
                    <a:pt x="3587" y="7769"/>
                    <a:pt x="2932" y="7741"/>
                  </a:cubicBezTo>
                  <a:cubicBezTo>
                    <a:pt x="2900" y="7740"/>
                    <a:pt x="2867" y="7739"/>
                    <a:pt x="2836" y="7739"/>
                  </a:cubicBezTo>
                  <a:cubicBezTo>
                    <a:pt x="2781" y="7739"/>
                    <a:pt x="2727" y="7742"/>
                    <a:pt x="2674" y="7750"/>
                  </a:cubicBezTo>
                  <a:cubicBezTo>
                    <a:pt x="2096" y="7828"/>
                    <a:pt x="1611" y="8053"/>
                    <a:pt x="1220" y="8319"/>
                  </a:cubicBezTo>
                  <a:cubicBezTo>
                    <a:pt x="414" y="8865"/>
                    <a:pt x="1" y="9589"/>
                    <a:pt x="1" y="9589"/>
                  </a:cubicBezTo>
                  <a:cubicBezTo>
                    <a:pt x="285" y="10007"/>
                    <a:pt x="813" y="10580"/>
                    <a:pt x="1459" y="11007"/>
                  </a:cubicBezTo>
                  <a:cubicBezTo>
                    <a:pt x="1985" y="11354"/>
                    <a:pt x="2585" y="11608"/>
                    <a:pt x="3198" y="11608"/>
                  </a:cubicBezTo>
                  <a:cubicBezTo>
                    <a:pt x="3248" y="11608"/>
                    <a:pt x="3298" y="11606"/>
                    <a:pt x="3349" y="11602"/>
                  </a:cubicBezTo>
                  <a:cubicBezTo>
                    <a:pt x="3372" y="11602"/>
                    <a:pt x="3390" y="11602"/>
                    <a:pt x="3408" y="11598"/>
                  </a:cubicBezTo>
                  <a:cubicBezTo>
                    <a:pt x="4027" y="11543"/>
                    <a:pt x="4596" y="10869"/>
                    <a:pt x="5220" y="10457"/>
                  </a:cubicBezTo>
                  <a:cubicBezTo>
                    <a:pt x="5497" y="10273"/>
                    <a:pt x="5785" y="10141"/>
                    <a:pt x="6092" y="10141"/>
                  </a:cubicBezTo>
                  <a:cubicBezTo>
                    <a:pt x="6268" y="10141"/>
                    <a:pt x="6450" y="10184"/>
                    <a:pt x="6641" y="10286"/>
                  </a:cubicBezTo>
                  <a:cubicBezTo>
                    <a:pt x="6655" y="10296"/>
                    <a:pt x="6674" y="10300"/>
                    <a:pt x="6687" y="10309"/>
                  </a:cubicBezTo>
                  <a:cubicBezTo>
                    <a:pt x="6380" y="10741"/>
                    <a:pt x="6050" y="11162"/>
                    <a:pt x="5715" y="11571"/>
                  </a:cubicBezTo>
                  <a:cubicBezTo>
                    <a:pt x="5628" y="11685"/>
                    <a:pt x="5536" y="11791"/>
                    <a:pt x="5444" y="11901"/>
                  </a:cubicBezTo>
                  <a:cubicBezTo>
                    <a:pt x="4835" y="12635"/>
                    <a:pt x="4219" y="13363"/>
                    <a:pt x="3675" y="14148"/>
                  </a:cubicBezTo>
                  <a:cubicBezTo>
                    <a:pt x="3422" y="14515"/>
                    <a:pt x="3184" y="14887"/>
                    <a:pt x="2964" y="15272"/>
                  </a:cubicBezTo>
                  <a:cubicBezTo>
                    <a:pt x="2739" y="15666"/>
                    <a:pt x="2547" y="16079"/>
                    <a:pt x="2363" y="16491"/>
                  </a:cubicBezTo>
                  <a:cubicBezTo>
                    <a:pt x="2166" y="16955"/>
                    <a:pt x="1986" y="17427"/>
                    <a:pt x="1844" y="17904"/>
                  </a:cubicBezTo>
                  <a:cubicBezTo>
                    <a:pt x="1771" y="18142"/>
                    <a:pt x="1711" y="18376"/>
                    <a:pt x="1656" y="18615"/>
                  </a:cubicBezTo>
                  <a:cubicBezTo>
                    <a:pt x="1629" y="18739"/>
                    <a:pt x="1592" y="18871"/>
                    <a:pt x="1578" y="19000"/>
                  </a:cubicBezTo>
                  <a:cubicBezTo>
                    <a:pt x="1565" y="19129"/>
                    <a:pt x="1565" y="19262"/>
                    <a:pt x="1565" y="19389"/>
                  </a:cubicBezTo>
                  <a:cubicBezTo>
                    <a:pt x="1560" y="19497"/>
                    <a:pt x="1634" y="19554"/>
                    <a:pt x="1714" y="19554"/>
                  </a:cubicBezTo>
                  <a:cubicBezTo>
                    <a:pt x="1780" y="19554"/>
                    <a:pt x="1850" y="19514"/>
                    <a:pt x="1881" y="19431"/>
                  </a:cubicBezTo>
                  <a:cubicBezTo>
                    <a:pt x="1922" y="19330"/>
                    <a:pt x="1963" y="19229"/>
                    <a:pt x="2005" y="19129"/>
                  </a:cubicBezTo>
                  <a:cubicBezTo>
                    <a:pt x="2046" y="19023"/>
                    <a:pt x="2069" y="18917"/>
                    <a:pt x="2101" y="18812"/>
                  </a:cubicBezTo>
                  <a:cubicBezTo>
                    <a:pt x="2166" y="18596"/>
                    <a:pt x="2230" y="18381"/>
                    <a:pt x="2299" y="18165"/>
                  </a:cubicBezTo>
                  <a:cubicBezTo>
                    <a:pt x="2431" y="17738"/>
                    <a:pt x="2583" y="17317"/>
                    <a:pt x="2748" y="16904"/>
                  </a:cubicBezTo>
                  <a:cubicBezTo>
                    <a:pt x="2913" y="16505"/>
                    <a:pt x="3097" y="16119"/>
                    <a:pt x="3294" y="15740"/>
                  </a:cubicBezTo>
                  <a:cubicBezTo>
                    <a:pt x="3500" y="15349"/>
                    <a:pt x="3711" y="14959"/>
                    <a:pt x="3944" y="14584"/>
                  </a:cubicBezTo>
                  <a:cubicBezTo>
                    <a:pt x="4577" y="13588"/>
                    <a:pt x="5334" y="12685"/>
                    <a:pt x="6063" y="11763"/>
                  </a:cubicBezTo>
                  <a:cubicBezTo>
                    <a:pt x="6380" y="11359"/>
                    <a:pt x="6696" y="10952"/>
                    <a:pt x="6990" y="10534"/>
                  </a:cubicBezTo>
                  <a:lnTo>
                    <a:pt x="6990" y="10534"/>
                  </a:lnTo>
                  <a:cubicBezTo>
                    <a:pt x="7394" y="10933"/>
                    <a:pt x="7233" y="11437"/>
                    <a:pt x="6981" y="12038"/>
                  </a:cubicBezTo>
                  <a:cubicBezTo>
                    <a:pt x="6778" y="12502"/>
                    <a:pt x="6522" y="13029"/>
                    <a:pt x="6426" y="13607"/>
                  </a:cubicBezTo>
                  <a:cubicBezTo>
                    <a:pt x="6376" y="13909"/>
                    <a:pt x="6444" y="14208"/>
                    <a:pt x="6581" y="14496"/>
                  </a:cubicBezTo>
                  <a:cubicBezTo>
                    <a:pt x="6719" y="14790"/>
                    <a:pt x="6935" y="15074"/>
                    <a:pt x="7174" y="15327"/>
                  </a:cubicBezTo>
                  <a:cubicBezTo>
                    <a:pt x="7847" y="16042"/>
                    <a:pt x="8719" y="16542"/>
                    <a:pt x="8719" y="16542"/>
                  </a:cubicBezTo>
                  <a:cubicBezTo>
                    <a:pt x="8719" y="16542"/>
                    <a:pt x="10031" y="15537"/>
                    <a:pt x="10200" y="14051"/>
                  </a:cubicBezTo>
                  <a:cubicBezTo>
                    <a:pt x="10228" y="13799"/>
                    <a:pt x="10223" y="13529"/>
                    <a:pt x="10173" y="13249"/>
                  </a:cubicBezTo>
                  <a:cubicBezTo>
                    <a:pt x="10163" y="13213"/>
                    <a:pt x="10158" y="13175"/>
                    <a:pt x="10145" y="13134"/>
                  </a:cubicBezTo>
                  <a:cubicBezTo>
                    <a:pt x="10012" y="12597"/>
                    <a:pt x="9622" y="12112"/>
                    <a:pt x="9361" y="11736"/>
                  </a:cubicBezTo>
                  <a:cubicBezTo>
                    <a:pt x="9127" y="11405"/>
                    <a:pt x="8985" y="11162"/>
                    <a:pt x="9187" y="11034"/>
                  </a:cubicBezTo>
                  <a:cubicBezTo>
                    <a:pt x="9219" y="11014"/>
                    <a:pt x="9251" y="11004"/>
                    <a:pt x="9283" y="11004"/>
                  </a:cubicBezTo>
                  <a:cubicBezTo>
                    <a:pt x="9433" y="11004"/>
                    <a:pt x="9572" y="11227"/>
                    <a:pt x="9723" y="11557"/>
                  </a:cubicBezTo>
                  <a:cubicBezTo>
                    <a:pt x="9906" y="11956"/>
                    <a:pt x="10099" y="12510"/>
                    <a:pt x="10338" y="13010"/>
                  </a:cubicBezTo>
                  <a:cubicBezTo>
                    <a:pt x="10503" y="13350"/>
                    <a:pt x="10686" y="13666"/>
                    <a:pt x="10906" y="13886"/>
                  </a:cubicBezTo>
                  <a:cubicBezTo>
                    <a:pt x="10998" y="13983"/>
                    <a:pt x="11098" y="14061"/>
                    <a:pt x="11208" y="14116"/>
                  </a:cubicBezTo>
                  <a:cubicBezTo>
                    <a:pt x="11784" y="14404"/>
                    <a:pt x="12377" y="14508"/>
                    <a:pt x="12936" y="14508"/>
                  </a:cubicBezTo>
                  <a:cubicBezTo>
                    <a:pt x="14445" y="14508"/>
                    <a:pt x="15708" y="13744"/>
                    <a:pt x="15708" y="13744"/>
                  </a:cubicBezTo>
                  <a:cubicBezTo>
                    <a:pt x="15708" y="13744"/>
                    <a:pt x="15350" y="11557"/>
                    <a:pt x="14226" y="10451"/>
                  </a:cubicBezTo>
                  <a:cubicBezTo>
                    <a:pt x="14034" y="10259"/>
                    <a:pt x="13818" y="10103"/>
                    <a:pt x="13580" y="9989"/>
                  </a:cubicBezTo>
                  <a:cubicBezTo>
                    <a:pt x="13327" y="9873"/>
                    <a:pt x="13062" y="9796"/>
                    <a:pt x="12791" y="9746"/>
                  </a:cubicBezTo>
                  <a:cubicBezTo>
                    <a:pt x="12486" y="9690"/>
                    <a:pt x="12180" y="9672"/>
                    <a:pt x="11890" y="9672"/>
                  </a:cubicBezTo>
                  <a:cubicBezTo>
                    <a:pt x="11534" y="9672"/>
                    <a:pt x="11202" y="9699"/>
                    <a:pt x="10925" y="9714"/>
                  </a:cubicBezTo>
                  <a:cubicBezTo>
                    <a:pt x="10793" y="9722"/>
                    <a:pt x="10673" y="9728"/>
                    <a:pt x="10567" y="9728"/>
                  </a:cubicBezTo>
                  <a:cubicBezTo>
                    <a:pt x="10213" y="9728"/>
                    <a:pt x="10023" y="9661"/>
                    <a:pt x="10108" y="9392"/>
                  </a:cubicBezTo>
                  <a:cubicBezTo>
                    <a:pt x="10173" y="9178"/>
                    <a:pt x="10363" y="9107"/>
                    <a:pt x="10632" y="9107"/>
                  </a:cubicBezTo>
                  <a:cubicBezTo>
                    <a:pt x="10727" y="9107"/>
                    <a:pt x="10831" y="9116"/>
                    <a:pt x="10943" y="9130"/>
                  </a:cubicBezTo>
                  <a:cubicBezTo>
                    <a:pt x="11475" y="9200"/>
                    <a:pt x="12190" y="9401"/>
                    <a:pt x="12874" y="9401"/>
                  </a:cubicBezTo>
                  <a:cubicBezTo>
                    <a:pt x="13140" y="9397"/>
                    <a:pt x="13392" y="9369"/>
                    <a:pt x="13635" y="9287"/>
                  </a:cubicBezTo>
                  <a:cubicBezTo>
                    <a:pt x="14070" y="9140"/>
                    <a:pt x="14497" y="8681"/>
                    <a:pt x="14868" y="8122"/>
                  </a:cubicBezTo>
                  <a:cubicBezTo>
                    <a:pt x="15666" y="6935"/>
                    <a:pt x="16231" y="5293"/>
                    <a:pt x="16231" y="5293"/>
                  </a:cubicBezTo>
                  <a:cubicBezTo>
                    <a:pt x="16231" y="5293"/>
                    <a:pt x="14786" y="4742"/>
                    <a:pt x="13443" y="4609"/>
                  </a:cubicBezTo>
                  <a:cubicBezTo>
                    <a:pt x="13247" y="4588"/>
                    <a:pt x="13054" y="4576"/>
                    <a:pt x="12868" y="4576"/>
                  </a:cubicBezTo>
                  <a:cubicBezTo>
                    <a:pt x="12287" y="4576"/>
                    <a:pt x="11772" y="4692"/>
                    <a:pt x="11470" y="5009"/>
                  </a:cubicBezTo>
                  <a:cubicBezTo>
                    <a:pt x="11452" y="5022"/>
                    <a:pt x="11443" y="5036"/>
                    <a:pt x="11429" y="5054"/>
                  </a:cubicBezTo>
                  <a:cubicBezTo>
                    <a:pt x="10916" y="5655"/>
                    <a:pt x="10586" y="6274"/>
                    <a:pt x="10306" y="6709"/>
                  </a:cubicBezTo>
                  <a:cubicBezTo>
                    <a:pt x="10078" y="7058"/>
                    <a:pt x="9886" y="7286"/>
                    <a:pt x="9663" y="7286"/>
                  </a:cubicBezTo>
                  <a:cubicBezTo>
                    <a:pt x="9607" y="7286"/>
                    <a:pt x="9550" y="7272"/>
                    <a:pt x="9489" y="7242"/>
                  </a:cubicBezTo>
                  <a:cubicBezTo>
                    <a:pt x="9310" y="7149"/>
                    <a:pt x="9544" y="6833"/>
                    <a:pt x="9893" y="6393"/>
                  </a:cubicBezTo>
                  <a:cubicBezTo>
                    <a:pt x="10237" y="5948"/>
                    <a:pt x="10696" y="5375"/>
                    <a:pt x="10975" y="4774"/>
                  </a:cubicBezTo>
                  <a:cubicBezTo>
                    <a:pt x="11062" y="4577"/>
                    <a:pt x="11136" y="4380"/>
                    <a:pt x="11177" y="4183"/>
                  </a:cubicBezTo>
                  <a:cubicBezTo>
                    <a:pt x="11269" y="3760"/>
                    <a:pt x="11269" y="3348"/>
                    <a:pt x="11218" y="2954"/>
                  </a:cubicBezTo>
                  <a:cubicBezTo>
                    <a:pt x="11007" y="1312"/>
                    <a:pt x="9843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3"/>
            <p:cNvSpPr/>
            <p:nvPr/>
          </p:nvSpPr>
          <p:spPr>
            <a:xfrm rot="7171194">
              <a:off x="123873" y="-237323"/>
              <a:ext cx="706475" cy="723995"/>
            </a:xfrm>
            <a:custGeom>
              <a:avLst/>
              <a:gdLst/>
              <a:ahLst/>
              <a:cxnLst/>
              <a:rect l="l" t="t" r="r" b="b"/>
              <a:pathLst>
                <a:path w="5968" h="6116" extrusionOk="0">
                  <a:moveTo>
                    <a:pt x="2656" y="1"/>
                  </a:moveTo>
                  <a:cubicBezTo>
                    <a:pt x="2588" y="1"/>
                    <a:pt x="2521" y="2"/>
                    <a:pt x="2454" y="4"/>
                  </a:cubicBezTo>
                  <a:cubicBezTo>
                    <a:pt x="2592" y="371"/>
                    <a:pt x="2647" y="660"/>
                    <a:pt x="2486" y="775"/>
                  </a:cubicBezTo>
                  <a:cubicBezTo>
                    <a:pt x="2414" y="826"/>
                    <a:pt x="2350" y="850"/>
                    <a:pt x="2293" y="850"/>
                  </a:cubicBezTo>
                  <a:cubicBezTo>
                    <a:pt x="2078" y="850"/>
                    <a:pt x="1953" y="517"/>
                    <a:pt x="1812" y="64"/>
                  </a:cubicBezTo>
                  <a:cubicBezTo>
                    <a:pt x="1358" y="142"/>
                    <a:pt x="941" y="311"/>
                    <a:pt x="615" y="633"/>
                  </a:cubicBezTo>
                  <a:cubicBezTo>
                    <a:pt x="257" y="986"/>
                    <a:pt x="83" y="1467"/>
                    <a:pt x="24" y="1977"/>
                  </a:cubicBezTo>
                  <a:cubicBezTo>
                    <a:pt x="615" y="2077"/>
                    <a:pt x="1042" y="2142"/>
                    <a:pt x="996" y="2421"/>
                  </a:cubicBezTo>
                  <a:cubicBezTo>
                    <a:pt x="965" y="2614"/>
                    <a:pt x="855" y="2689"/>
                    <a:pt x="691" y="2689"/>
                  </a:cubicBezTo>
                  <a:cubicBezTo>
                    <a:pt x="515" y="2689"/>
                    <a:pt x="275" y="2603"/>
                    <a:pt x="1" y="2485"/>
                  </a:cubicBezTo>
                  <a:lnTo>
                    <a:pt x="1" y="2485"/>
                  </a:lnTo>
                  <a:cubicBezTo>
                    <a:pt x="1" y="2586"/>
                    <a:pt x="5" y="2687"/>
                    <a:pt x="10" y="2783"/>
                  </a:cubicBezTo>
                  <a:cubicBezTo>
                    <a:pt x="56" y="3353"/>
                    <a:pt x="185" y="3912"/>
                    <a:pt x="244" y="4481"/>
                  </a:cubicBezTo>
                  <a:cubicBezTo>
                    <a:pt x="521" y="4297"/>
                    <a:pt x="809" y="4165"/>
                    <a:pt x="1116" y="4165"/>
                  </a:cubicBezTo>
                  <a:cubicBezTo>
                    <a:pt x="1292" y="4165"/>
                    <a:pt x="1474" y="4208"/>
                    <a:pt x="1665" y="4310"/>
                  </a:cubicBezTo>
                  <a:cubicBezTo>
                    <a:pt x="1679" y="4320"/>
                    <a:pt x="1698" y="4324"/>
                    <a:pt x="1711" y="4333"/>
                  </a:cubicBezTo>
                  <a:cubicBezTo>
                    <a:pt x="1404" y="4765"/>
                    <a:pt x="1074" y="5186"/>
                    <a:pt x="739" y="5595"/>
                  </a:cubicBezTo>
                  <a:cubicBezTo>
                    <a:pt x="849" y="5668"/>
                    <a:pt x="964" y="5732"/>
                    <a:pt x="1087" y="5787"/>
                  </a:cubicBezTo>
                  <a:cubicBezTo>
                    <a:pt x="1404" y="5383"/>
                    <a:pt x="1720" y="4976"/>
                    <a:pt x="2014" y="4558"/>
                  </a:cubicBezTo>
                  <a:lnTo>
                    <a:pt x="2014" y="4558"/>
                  </a:lnTo>
                  <a:cubicBezTo>
                    <a:pt x="2418" y="4957"/>
                    <a:pt x="2257" y="5461"/>
                    <a:pt x="2005" y="6062"/>
                  </a:cubicBezTo>
                  <a:cubicBezTo>
                    <a:pt x="2226" y="6098"/>
                    <a:pt x="2450" y="6116"/>
                    <a:pt x="2675" y="6116"/>
                  </a:cubicBezTo>
                  <a:cubicBezTo>
                    <a:pt x="3260" y="6116"/>
                    <a:pt x="3847" y="5995"/>
                    <a:pt x="4385" y="5760"/>
                  </a:cubicBezTo>
                  <a:cubicBezTo>
                    <a:pt x="4151" y="5429"/>
                    <a:pt x="4009" y="5186"/>
                    <a:pt x="4211" y="5058"/>
                  </a:cubicBezTo>
                  <a:cubicBezTo>
                    <a:pt x="4243" y="5038"/>
                    <a:pt x="4275" y="5028"/>
                    <a:pt x="4307" y="5028"/>
                  </a:cubicBezTo>
                  <a:cubicBezTo>
                    <a:pt x="4457" y="5028"/>
                    <a:pt x="4596" y="5251"/>
                    <a:pt x="4747" y="5581"/>
                  </a:cubicBezTo>
                  <a:cubicBezTo>
                    <a:pt x="4770" y="5567"/>
                    <a:pt x="4793" y="5554"/>
                    <a:pt x="4816" y="5539"/>
                  </a:cubicBezTo>
                  <a:cubicBezTo>
                    <a:pt x="5146" y="5342"/>
                    <a:pt x="5458" y="5095"/>
                    <a:pt x="5655" y="4765"/>
                  </a:cubicBezTo>
                  <a:cubicBezTo>
                    <a:pt x="5843" y="4458"/>
                    <a:pt x="5921" y="4104"/>
                    <a:pt x="5949" y="3738"/>
                  </a:cubicBezTo>
                  <a:lnTo>
                    <a:pt x="5949" y="3738"/>
                  </a:lnTo>
                  <a:cubicBezTo>
                    <a:pt x="5817" y="3746"/>
                    <a:pt x="5697" y="3752"/>
                    <a:pt x="5591" y="3752"/>
                  </a:cubicBezTo>
                  <a:cubicBezTo>
                    <a:pt x="5237" y="3752"/>
                    <a:pt x="5047" y="3685"/>
                    <a:pt x="5132" y="3416"/>
                  </a:cubicBezTo>
                  <a:cubicBezTo>
                    <a:pt x="5197" y="3202"/>
                    <a:pt x="5387" y="3131"/>
                    <a:pt x="5656" y="3131"/>
                  </a:cubicBezTo>
                  <a:cubicBezTo>
                    <a:pt x="5751" y="3131"/>
                    <a:pt x="5855" y="3140"/>
                    <a:pt x="5967" y="3154"/>
                  </a:cubicBezTo>
                  <a:lnTo>
                    <a:pt x="5967" y="3091"/>
                  </a:lnTo>
                  <a:cubicBezTo>
                    <a:pt x="5963" y="2256"/>
                    <a:pt x="5908" y="1330"/>
                    <a:pt x="5330" y="733"/>
                  </a:cubicBezTo>
                  <a:cubicBezTo>
                    <a:pt x="5102" y="1082"/>
                    <a:pt x="4910" y="1310"/>
                    <a:pt x="4687" y="1310"/>
                  </a:cubicBezTo>
                  <a:cubicBezTo>
                    <a:pt x="4631" y="1310"/>
                    <a:pt x="4574" y="1296"/>
                    <a:pt x="4513" y="1266"/>
                  </a:cubicBezTo>
                  <a:cubicBezTo>
                    <a:pt x="4334" y="1173"/>
                    <a:pt x="4568" y="857"/>
                    <a:pt x="4917" y="417"/>
                  </a:cubicBezTo>
                  <a:cubicBezTo>
                    <a:pt x="4416" y="133"/>
                    <a:pt x="3798" y="59"/>
                    <a:pt x="3211" y="23"/>
                  </a:cubicBezTo>
                  <a:cubicBezTo>
                    <a:pt x="3029" y="9"/>
                    <a:pt x="2842" y="1"/>
                    <a:pt x="2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3"/>
            <p:cNvSpPr/>
            <p:nvPr/>
          </p:nvSpPr>
          <p:spPr>
            <a:xfrm rot="7171194">
              <a:off x="-299958" y="-262442"/>
              <a:ext cx="431722" cy="259601"/>
            </a:xfrm>
            <a:custGeom>
              <a:avLst/>
              <a:gdLst/>
              <a:ahLst/>
              <a:cxnLst/>
              <a:rect l="l" t="t" r="r" b="b"/>
              <a:pathLst>
                <a:path w="3647" h="2193" extrusionOk="0">
                  <a:moveTo>
                    <a:pt x="3564" y="0"/>
                  </a:moveTo>
                  <a:cubicBezTo>
                    <a:pt x="2491" y="688"/>
                    <a:pt x="1253" y="1101"/>
                    <a:pt x="0" y="1362"/>
                  </a:cubicBezTo>
                  <a:cubicBezTo>
                    <a:pt x="138" y="1656"/>
                    <a:pt x="354" y="1940"/>
                    <a:pt x="593" y="2193"/>
                  </a:cubicBezTo>
                  <a:cubicBezTo>
                    <a:pt x="610" y="2179"/>
                    <a:pt x="629" y="2170"/>
                    <a:pt x="648" y="2156"/>
                  </a:cubicBezTo>
                  <a:cubicBezTo>
                    <a:pt x="1486" y="1615"/>
                    <a:pt x="2417" y="1211"/>
                    <a:pt x="3389" y="972"/>
                  </a:cubicBezTo>
                  <a:cubicBezTo>
                    <a:pt x="3463" y="955"/>
                    <a:pt x="3541" y="936"/>
                    <a:pt x="3619" y="917"/>
                  </a:cubicBezTo>
                  <a:cubicBezTo>
                    <a:pt x="3647" y="665"/>
                    <a:pt x="3642" y="395"/>
                    <a:pt x="3592" y="115"/>
                  </a:cubicBezTo>
                  <a:cubicBezTo>
                    <a:pt x="3582" y="79"/>
                    <a:pt x="3577" y="41"/>
                    <a:pt x="3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3"/>
            <p:cNvSpPr/>
            <p:nvPr/>
          </p:nvSpPr>
          <p:spPr>
            <a:xfrm rot="7171194">
              <a:off x="616046" y="-726749"/>
              <a:ext cx="253090" cy="458120"/>
            </a:xfrm>
            <a:custGeom>
              <a:avLst/>
              <a:gdLst/>
              <a:ahLst/>
              <a:cxnLst/>
              <a:rect l="l" t="t" r="r" b="b"/>
              <a:pathLst>
                <a:path w="2138" h="3870" extrusionOk="0">
                  <a:moveTo>
                    <a:pt x="1625" y="1"/>
                  </a:moveTo>
                  <a:cubicBezTo>
                    <a:pt x="1570" y="1"/>
                    <a:pt x="1516" y="4"/>
                    <a:pt x="1463" y="12"/>
                  </a:cubicBezTo>
                  <a:cubicBezTo>
                    <a:pt x="885" y="90"/>
                    <a:pt x="400" y="315"/>
                    <a:pt x="9" y="581"/>
                  </a:cubicBezTo>
                  <a:cubicBezTo>
                    <a:pt x="0" y="1223"/>
                    <a:pt x="56" y="1870"/>
                    <a:pt x="129" y="2512"/>
                  </a:cubicBezTo>
                  <a:cubicBezTo>
                    <a:pt x="161" y="2764"/>
                    <a:pt x="193" y="3021"/>
                    <a:pt x="248" y="3269"/>
                  </a:cubicBezTo>
                  <a:cubicBezTo>
                    <a:pt x="774" y="3616"/>
                    <a:pt x="1374" y="3870"/>
                    <a:pt x="1987" y="3870"/>
                  </a:cubicBezTo>
                  <a:cubicBezTo>
                    <a:pt x="2037" y="3870"/>
                    <a:pt x="2087" y="3868"/>
                    <a:pt x="2138" y="3864"/>
                  </a:cubicBezTo>
                  <a:cubicBezTo>
                    <a:pt x="1825" y="2603"/>
                    <a:pt x="1683" y="1301"/>
                    <a:pt x="1721" y="3"/>
                  </a:cubicBezTo>
                  <a:cubicBezTo>
                    <a:pt x="1689" y="2"/>
                    <a:pt x="1656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3"/>
            <p:cNvSpPr/>
            <p:nvPr/>
          </p:nvSpPr>
          <p:spPr>
            <a:xfrm rot="7171194">
              <a:off x="861455" y="-314574"/>
              <a:ext cx="490200" cy="487122"/>
            </a:xfrm>
            <a:custGeom>
              <a:avLst/>
              <a:gdLst/>
              <a:ahLst/>
              <a:cxnLst/>
              <a:rect l="l" t="t" r="r" b="b"/>
              <a:pathLst>
                <a:path w="4141" h="4115" extrusionOk="0">
                  <a:moveTo>
                    <a:pt x="2278" y="1"/>
                  </a:moveTo>
                  <a:cubicBezTo>
                    <a:pt x="2215" y="23"/>
                    <a:pt x="2151" y="51"/>
                    <a:pt x="2091" y="78"/>
                  </a:cubicBezTo>
                  <a:cubicBezTo>
                    <a:pt x="1150" y="482"/>
                    <a:pt x="440" y="1280"/>
                    <a:pt x="0" y="2207"/>
                  </a:cubicBezTo>
                  <a:cubicBezTo>
                    <a:pt x="142" y="2867"/>
                    <a:pt x="394" y="3495"/>
                    <a:pt x="826" y="3890"/>
                  </a:cubicBezTo>
                  <a:cubicBezTo>
                    <a:pt x="917" y="3972"/>
                    <a:pt x="1018" y="4050"/>
                    <a:pt x="1118" y="4114"/>
                  </a:cubicBezTo>
                  <a:lnTo>
                    <a:pt x="1118" y="4068"/>
                  </a:lnTo>
                  <a:cubicBezTo>
                    <a:pt x="1156" y="3551"/>
                    <a:pt x="1220" y="3018"/>
                    <a:pt x="1453" y="2554"/>
                  </a:cubicBezTo>
                  <a:cubicBezTo>
                    <a:pt x="1948" y="1587"/>
                    <a:pt x="3027" y="1161"/>
                    <a:pt x="4141" y="1019"/>
                  </a:cubicBezTo>
                  <a:cubicBezTo>
                    <a:pt x="4039" y="886"/>
                    <a:pt x="3916" y="766"/>
                    <a:pt x="3779" y="666"/>
                  </a:cubicBezTo>
                  <a:cubicBezTo>
                    <a:pt x="3375" y="372"/>
                    <a:pt x="2834" y="15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3"/>
            <p:cNvSpPr/>
            <p:nvPr/>
          </p:nvSpPr>
          <p:spPr>
            <a:xfrm rot="7171194">
              <a:off x="707886" y="401354"/>
              <a:ext cx="551283" cy="287183"/>
            </a:xfrm>
            <a:custGeom>
              <a:avLst/>
              <a:gdLst/>
              <a:ahLst/>
              <a:cxnLst/>
              <a:rect l="l" t="t" r="r" b="b"/>
              <a:pathLst>
                <a:path w="4657" h="2426" extrusionOk="0">
                  <a:moveTo>
                    <a:pt x="2711" y="1"/>
                  </a:moveTo>
                  <a:cubicBezTo>
                    <a:pt x="2058" y="1"/>
                    <a:pt x="1414" y="207"/>
                    <a:pt x="766" y="321"/>
                  </a:cubicBezTo>
                  <a:cubicBezTo>
                    <a:pt x="588" y="353"/>
                    <a:pt x="409" y="376"/>
                    <a:pt x="230" y="393"/>
                  </a:cubicBezTo>
                  <a:cubicBezTo>
                    <a:pt x="134" y="637"/>
                    <a:pt x="65" y="903"/>
                    <a:pt x="23" y="1183"/>
                  </a:cubicBezTo>
                  <a:cubicBezTo>
                    <a:pt x="0" y="1361"/>
                    <a:pt x="28" y="1563"/>
                    <a:pt x="83" y="1783"/>
                  </a:cubicBezTo>
                  <a:cubicBezTo>
                    <a:pt x="180" y="1779"/>
                    <a:pt x="276" y="1779"/>
                    <a:pt x="368" y="1779"/>
                  </a:cubicBezTo>
                  <a:cubicBezTo>
                    <a:pt x="1372" y="1788"/>
                    <a:pt x="2372" y="1907"/>
                    <a:pt x="3353" y="2127"/>
                  </a:cubicBezTo>
                  <a:cubicBezTo>
                    <a:pt x="3693" y="2201"/>
                    <a:pt x="4032" y="2296"/>
                    <a:pt x="4362" y="2425"/>
                  </a:cubicBezTo>
                  <a:cubicBezTo>
                    <a:pt x="4449" y="2228"/>
                    <a:pt x="4523" y="2031"/>
                    <a:pt x="4564" y="1834"/>
                  </a:cubicBezTo>
                  <a:cubicBezTo>
                    <a:pt x="4656" y="1411"/>
                    <a:pt x="4656" y="999"/>
                    <a:pt x="4605" y="605"/>
                  </a:cubicBezTo>
                  <a:cubicBezTo>
                    <a:pt x="4096" y="311"/>
                    <a:pt x="3555" y="63"/>
                    <a:pt x="2972" y="13"/>
                  </a:cubicBezTo>
                  <a:cubicBezTo>
                    <a:pt x="2885" y="5"/>
                    <a:pt x="2798" y="1"/>
                    <a:pt x="27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3"/>
            <p:cNvSpPr/>
            <p:nvPr/>
          </p:nvSpPr>
          <p:spPr>
            <a:xfrm rot="7171194">
              <a:off x="-291794" y="162448"/>
              <a:ext cx="460487" cy="490318"/>
            </a:xfrm>
            <a:custGeom>
              <a:avLst/>
              <a:gdLst/>
              <a:ahLst/>
              <a:cxnLst/>
              <a:rect l="l" t="t" r="r" b="b"/>
              <a:pathLst>
                <a:path w="3890" h="4142" extrusionOk="0">
                  <a:moveTo>
                    <a:pt x="2454" y="1"/>
                  </a:moveTo>
                  <a:cubicBezTo>
                    <a:pt x="2101" y="1294"/>
                    <a:pt x="1202" y="2418"/>
                    <a:pt x="101" y="3197"/>
                  </a:cubicBezTo>
                  <a:cubicBezTo>
                    <a:pt x="69" y="3220"/>
                    <a:pt x="33" y="3243"/>
                    <a:pt x="1" y="3265"/>
                  </a:cubicBezTo>
                  <a:cubicBezTo>
                    <a:pt x="166" y="3605"/>
                    <a:pt x="349" y="3921"/>
                    <a:pt x="569" y="4141"/>
                  </a:cubicBezTo>
                  <a:cubicBezTo>
                    <a:pt x="822" y="4073"/>
                    <a:pt x="1070" y="3986"/>
                    <a:pt x="1303" y="3866"/>
                  </a:cubicBezTo>
                  <a:cubicBezTo>
                    <a:pt x="1862" y="3578"/>
                    <a:pt x="2302" y="3091"/>
                    <a:pt x="2693" y="2596"/>
                  </a:cubicBezTo>
                  <a:cubicBezTo>
                    <a:pt x="3146" y="2023"/>
                    <a:pt x="3568" y="1381"/>
                    <a:pt x="3889" y="706"/>
                  </a:cubicBezTo>
                  <a:cubicBezTo>
                    <a:pt x="3697" y="514"/>
                    <a:pt x="3481" y="358"/>
                    <a:pt x="3243" y="244"/>
                  </a:cubicBezTo>
                  <a:cubicBezTo>
                    <a:pt x="2990" y="128"/>
                    <a:pt x="2725" y="5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3"/>
            <p:cNvSpPr/>
            <p:nvPr/>
          </p:nvSpPr>
          <p:spPr>
            <a:xfrm rot="7171194">
              <a:off x="179859" y="496600"/>
              <a:ext cx="406270" cy="571407"/>
            </a:xfrm>
            <a:custGeom>
              <a:avLst/>
              <a:gdLst/>
              <a:ahLst/>
              <a:cxnLst/>
              <a:rect l="l" t="t" r="r" b="b"/>
              <a:pathLst>
                <a:path w="3432" h="4827" extrusionOk="0">
                  <a:moveTo>
                    <a:pt x="1398" y="1"/>
                  </a:moveTo>
                  <a:cubicBezTo>
                    <a:pt x="817" y="1"/>
                    <a:pt x="302" y="117"/>
                    <a:pt x="0" y="434"/>
                  </a:cubicBezTo>
                  <a:cubicBezTo>
                    <a:pt x="294" y="599"/>
                    <a:pt x="555" y="809"/>
                    <a:pt x="766" y="1080"/>
                  </a:cubicBezTo>
                  <a:cubicBezTo>
                    <a:pt x="1101" y="1507"/>
                    <a:pt x="1266" y="2038"/>
                    <a:pt x="1372" y="2574"/>
                  </a:cubicBezTo>
                  <a:cubicBezTo>
                    <a:pt x="1514" y="3313"/>
                    <a:pt x="1550" y="4083"/>
                    <a:pt x="1404" y="4826"/>
                  </a:cubicBezTo>
                  <a:cubicBezTo>
                    <a:pt x="1670" y="4822"/>
                    <a:pt x="1922" y="4794"/>
                    <a:pt x="2165" y="4712"/>
                  </a:cubicBezTo>
                  <a:cubicBezTo>
                    <a:pt x="2600" y="4565"/>
                    <a:pt x="3027" y="4106"/>
                    <a:pt x="3398" y="3547"/>
                  </a:cubicBezTo>
                  <a:cubicBezTo>
                    <a:pt x="3431" y="3042"/>
                    <a:pt x="3380" y="2538"/>
                    <a:pt x="3229" y="2043"/>
                  </a:cubicBezTo>
                  <a:cubicBezTo>
                    <a:pt x="2991" y="1272"/>
                    <a:pt x="2541" y="607"/>
                    <a:pt x="1973" y="34"/>
                  </a:cubicBezTo>
                  <a:cubicBezTo>
                    <a:pt x="1777" y="13"/>
                    <a:pt x="1584" y="1"/>
                    <a:pt x="13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3" name="Google Shape;3443;p43"/>
          <p:cNvGrpSpPr/>
          <p:nvPr/>
        </p:nvGrpSpPr>
        <p:grpSpPr>
          <a:xfrm rot="-1800046">
            <a:off x="8186406" y="-590295"/>
            <a:ext cx="1105234" cy="1763871"/>
            <a:chOff x="6582775" y="1593150"/>
            <a:chExt cx="339850" cy="542375"/>
          </a:xfrm>
        </p:grpSpPr>
        <p:sp>
          <p:nvSpPr>
            <p:cNvPr id="3444" name="Google Shape;3444;p43"/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3"/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3"/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3"/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3"/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3"/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3"/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3"/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3"/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43"/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43"/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43"/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43"/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43"/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1" name="Google Shape;3461;p43"/>
          <p:cNvSpPr txBox="1">
            <a:spLocks noGrp="1"/>
          </p:cNvSpPr>
          <p:nvPr>
            <p:ph type="title"/>
          </p:nvPr>
        </p:nvSpPr>
        <p:spPr>
          <a:xfrm>
            <a:off x="1863875" y="519400"/>
            <a:ext cx="541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462" name="Google Shape;3462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3" name="Google Shape;3463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232874" y="4271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4" name="Google Shape;3464;p4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990976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7">
  <p:cSld name="CUSTOM_7_1_1_1_1_1_1"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6" name="Google Shape;3466;p44"/>
          <p:cNvGrpSpPr/>
          <p:nvPr/>
        </p:nvGrpSpPr>
        <p:grpSpPr>
          <a:xfrm rot="-7322690">
            <a:off x="8116424" y="-454909"/>
            <a:ext cx="1367770" cy="1997382"/>
            <a:chOff x="3119675" y="94875"/>
            <a:chExt cx="1481052" cy="2162809"/>
          </a:xfrm>
        </p:grpSpPr>
        <p:sp>
          <p:nvSpPr>
            <p:cNvPr id="3467" name="Google Shape;3467;p44"/>
            <p:cNvSpPr/>
            <p:nvPr/>
          </p:nvSpPr>
          <p:spPr>
            <a:xfrm>
              <a:off x="3842381" y="389263"/>
              <a:ext cx="465425" cy="1559057"/>
            </a:xfrm>
            <a:custGeom>
              <a:avLst/>
              <a:gdLst/>
              <a:ahLst/>
              <a:cxnLst/>
              <a:rect l="l" t="t" r="r" b="b"/>
              <a:pathLst>
                <a:path w="7614" h="25505" extrusionOk="0">
                  <a:moveTo>
                    <a:pt x="5609" y="1131"/>
                  </a:moveTo>
                  <a:lnTo>
                    <a:pt x="5609" y="1131"/>
                  </a:lnTo>
                  <a:cubicBezTo>
                    <a:pt x="5563" y="1172"/>
                    <a:pt x="5512" y="1214"/>
                    <a:pt x="5467" y="1241"/>
                  </a:cubicBezTo>
                  <a:lnTo>
                    <a:pt x="5467" y="1236"/>
                  </a:lnTo>
                  <a:cubicBezTo>
                    <a:pt x="5508" y="1195"/>
                    <a:pt x="5554" y="1159"/>
                    <a:pt x="5609" y="1131"/>
                  </a:cubicBezTo>
                  <a:close/>
                  <a:moveTo>
                    <a:pt x="4884" y="1"/>
                  </a:moveTo>
                  <a:cubicBezTo>
                    <a:pt x="4824" y="1"/>
                    <a:pt x="4765" y="30"/>
                    <a:pt x="4729" y="94"/>
                  </a:cubicBezTo>
                  <a:cubicBezTo>
                    <a:pt x="4509" y="479"/>
                    <a:pt x="4532" y="966"/>
                    <a:pt x="4807" y="1324"/>
                  </a:cubicBezTo>
                  <a:cubicBezTo>
                    <a:pt x="4811" y="1324"/>
                    <a:pt x="4811" y="1328"/>
                    <a:pt x="4811" y="1328"/>
                  </a:cubicBezTo>
                  <a:cubicBezTo>
                    <a:pt x="4824" y="1456"/>
                    <a:pt x="4875" y="1593"/>
                    <a:pt x="4962" y="1681"/>
                  </a:cubicBezTo>
                  <a:cubicBezTo>
                    <a:pt x="4761" y="2359"/>
                    <a:pt x="4651" y="3070"/>
                    <a:pt x="4646" y="3781"/>
                  </a:cubicBezTo>
                  <a:cubicBezTo>
                    <a:pt x="4636" y="4726"/>
                    <a:pt x="4834" y="5652"/>
                    <a:pt x="4944" y="6584"/>
                  </a:cubicBezTo>
                  <a:cubicBezTo>
                    <a:pt x="5137" y="8239"/>
                    <a:pt x="5104" y="9949"/>
                    <a:pt x="4587" y="11545"/>
                  </a:cubicBezTo>
                  <a:cubicBezTo>
                    <a:pt x="4058" y="13160"/>
                    <a:pt x="2968" y="14462"/>
                    <a:pt x="2018" y="15838"/>
                  </a:cubicBezTo>
                  <a:cubicBezTo>
                    <a:pt x="1078" y="17209"/>
                    <a:pt x="399" y="18699"/>
                    <a:pt x="151" y="20350"/>
                  </a:cubicBezTo>
                  <a:cubicBezTo>
                    <a:pt x="24" y="21240"/>
                    <a:pt x="0" y="22143"/>
                    <a:pt x="110" y="23038"/>
                  </a:cubicBezTo>
                  <a:cubicBezTo>
                    <a:pt x="216" y="23895"/>
                    <a:pt x="377" y="24881"/>
                    <a:pt x="1074" y="25464"/>
                  </a:cubicBezTo>
                  <a:cubicBezTo>
                    <a:pt x="1108" y="25492"/>
                    <a:pt x="1152" y="25505"/>
                    <a:pt x="1195" y="25505"/>
                  </a:cubicBezTo>
                  <a:cubicBezTo>
                    <a:pt x="1314" y="25505"/>
                    <a:pt x="1435" y="25410"/>
                    <a:pt x="1381" y="25276"/>
                  </a:cubicBezTo>
                  <a:cubicBezTo>
                    <a:pt x="1367" y="25248"/>
                    <a:pt x="1358" y="25216"/>
                    <a:pt x="1349" y="25189"/>
                  </a:cubicBezTo>
                  <a:lnTo>
                    <a:pt x="1349" y="25189"/>
                  </a:lnTo>
                  <a:cubicBezTo>
                    <a:pt x="1378" y="25205"/>
                    <a:pt x="1408" y="25212"/>
                    <a:pt x="1437" y="25212"/>
                  </a:cubicBezTo>
                  <a:cubicBezTo>
                    <a:pt x="1562" y="25212"/>
                    <a:pt x="1667" y="25074"/>
                    <a:pt x="1596" y="24932"/>
                  </a:cubicBezTo>
                  <a:cubicBezTo>
                    <a:pt x="702" y="23065"/>
                    <a:pt x="629" y="20869"/>
                    <a:pt x="1279" y="18915"/>
                  </a:cubicBezTo>
                  <a:cubicBezTo>
                    <a:pt x="1463" y="18360"/>
                    <a:pt x="1702" y="17828"/>
                    <a:pt x="1990" y="17323"/>
                  </a:cubicBezTo>
                  <a:cubicBezTo>
                    <a:pt x="2669" y="16333"/>
                    <a:pt x="3531" y="15439"/>
                    <a:pt x="4389" y="14673"/>
                  </a:cubicBezTo>
                  <a:cubicBezTo>
                    <a:pt x="4733" y="14366"/>
                    <a:pt x="5086" y="14072"/>
                    <a:pt x="5467" y="13820"/>
                  </a:cubicBezTo>
                  <a:cubicBezTo>
                    <a:pt x="5641" y="13706"/>
                    <a:pt x="5819" y="13596"/>
                    <a:pt x="6003" y="13499"/>
                  </a:cubicBezTo>
                  <a:cubicBezTo>
                    <a:pt x="6045" y="13476"/>
                    <a:pt x="6090" y="13453"/>
                    <a:pt x="6132" y="13435"/>
                  </a:cubicBezTo>
                  <a:cubicBezTo>
                    <a:pt x="6293" y="13518"/>
                    <a:pt x="6488" y="13548"/>
                    <a:pt x="6671" y="13548"/>
                  </a:cubicBezTo>
                  <a:cubicBezTo>
                    <a:pt x="6707" y="13548"/>
                    <a:pt x="6743" y="13547"/>
                    <a:pt x="6778" y="13545"/>
                  </a:cubicBezTo>
                  <a:cubicBezTo>
                    <a:pt x="6843" y="13541"/>
                    <a:pt x="6911" y="13508"/>
                    <a:pt x="6939" y="13448"/>
                  </a:cubicBezTo>
                  <a:cubicBezTo>
                    <a:pt x="7085" y="13162"/>
                    <a:pt x="6845" y="12896"/>
                    <a:pt x="6553" y="12896"/>
                  </a:cubicBezTo>
                  <a:cubicBezTo>
                    <a:pt x="6541" y="12896"/>
                    <a:pt x="6529" y="12897"/>
                    <a:pt x="6517" y="12898"/>
                  </a:cubicBezTo>
                  <a:cubicBezTo>
                    <a:pt x="6462" y="12902"/>
                    <a:pt x="6407" y="12912"/>
                    <a:pt x="6352" y="12930"/>
                  </a:cubicBezTo>
                  <a:cubicBezTo>
                    <a:pt x="6420" y="12806"/>
                    <a:pt x="6444" y="12660"/>
                    <a:pt x="6416" y="12508"/>
                  </a:cubicBezTo>
                  <a:cubicBezTo>
                    <a:pt x="6397" y="12426"/>
                    <a:pt x="6315" y="12379"/>
                    <a:pt x="6238" y="12379"/>
                  </a:cubicBezTo>
                  <a:cubicBezTo>
                    <a:pt x="6255" y="12201"/>
                    <a:pt x="6242" y="12009"/>
                    <a:pt x="6187" y="11807"/>
                  </a:cubicBezTo>
                  <a:cubicBezTo>
                    <a:pt x="6162" y="11722"/>
                    <a:pt x="6086" y="11677"/>
                    <a:pt x="6009" y="11677"/>
                  </a:cubicBezTo>
                  <a:cubicBezTo>
                    <a:pt x="5946" y="11677"/>
                    <a:pt x="5882" y="11707"/>
                    <a:pt x="5847" y="11770"/>
                  </a:cubicBezTo>
                  <a:cubicBezTo>
                    <a:pt x="5646" y="12114"/>
                    <a:pt x="5586" y="12508"/>
                    <a:pt x="5677" y="12889"/>
                  </a:cubicBezTo>
                  <a:cubicBezTo>
                    <a:pt x="5334" y="13448"/>
                    <a:pt x="4619" y="13871"/>
                    <a:pt x="4164" y="14237"/>
                  </a:cubicBezTo>
                  <a:cubicBezTo>
                    <a:pt x="4045" y="14333"/>
                    <a:pt x="3931" y="14430"/>
                    <a:pt x="3816" y="14526"/>
                  </a:cubicBezTo>
                  <a:cubicBezTo>
                    <a:pt x="3981" y="14274"/>
                    <a:pt x="4141" y="14017"/>
                    <a:pt x="4284" y="13746"/>
                  </a:cubicBezTo>
                  <a:cubicBezTo>
                    <a:pt x="4302" y="13710"/>
                    <a:pt x="4320" y="13668"/>
                    <a:pt x="4344" y="13632"/>
                  </a:cubicBezTo>
                  <a:cubicBezTo>
                    <a:pt x="4549" y="13287"/>
                    <a:pt x="4738" y="12930"/>
                    <a:pt x="4889" y="12554"/>
                  </a:cubicBezTo>
                  <a:cubicBezTo>
                    <a:pt x="5141" y="11939"/>
                    <a:pt x="5252" y="11306"/>
                    <a:pt x="5334" y="10651"/>
                  </a:cubicBezTo>
                  <a:cubicBezTo>
                    <a:pt x="5385" y="10385"/>
                    <a:pt x="5425" y="10114"/>
                    <a:pt x="5472" y="9844"/>
                  </a:cubicBezTo>
                  <a:cubicBezTo>
                    <a:pt x="5508" y="9628"/>
                    <a:pt x="5550" y="9408"/>
                    <a:pt x="5605" y="9198"/>
                  </a:cubicBezTo>
                  <a:cubicBezTo>
                    <a:pt x="5701" y="8867"/>
                    <a:pt x="5825" y="8546"/>
                    <a:pt x="5990" y="8239"/>
                  </a:cubicBezTo>
                  <a:cubicBezTo>
                    <a:pt x="6352" y="7570"/>
                    <a:pt x="6856" y="6982"/>
                    <a:pt x="7466" y="6528"/>
                  </a:cubicBezTo>
                  <a:cubicBezTo>
                    <a:pt x="7613" y="6418"/>
                    <a:pt x="7553" y="6194"/>
                    <a:pt x="7366" y="6184"/>
                  </a:cubicBezTo>
                  <a:cubicBezTo>
                    <a:pt x="7352" y="6183"/>
                    <a:pt x="7339" y="6182"/>
                    <a:pt x="7326" y="6182"/>
                  </a:cubicBezTo>
                  <a:cubicBezTo>
                    <a:pt x="7286" y="6182"/>
                    <a:pt x="7249" y="6188"/>
                    <a:pt x="7214" y="6198"/>
                  </a:cubicBezTo>
                  <a:cubicBezTo>
                    <a:pt x="7214" y="6129"/>
                    <a:pt x="7214" y="6065"/>
                    <a:pt x="7218" y="5996"/>
                  </a:cubicBezTo>
                  <a:cubicBezTo>
                    <a:pt x="7222" y="5885"/>
                    <a:pt x="7126" y="5819"/>
                    <a:pt x="7030" y="5819"/>
                  </a:cubicBezTo>
                  <a:cubicBezTo>
                    <a:pt x="7012" y="5819"/>
                    <a:pt x="6993" y="5821"/>
                    <a:pt x="6975" y="5826"/>
                  </a:cubicBezTo>
                  <a:cubicBezTo>
                    <a:pt x="6958" y="5699"/>
                    <a:pt x="6920" y="5574"/>
                    <a:pt x="6875" y="5451"/>
                  </a:cubicBezTo>
                  <a:cubicBezTo>
                    <a:pt x="6840" y="5366"/>
                    <a:pt x="6762" y="5324"/>
                    <a:pt x="6687" y="5324"/>
                  </a:cubicBezTo>
                  <a:cubicBezTo>
                    <a:pt x="6597" y="5324"/>
                    <a:pt x="6510" y="5385"/>
                    <a:pt x="6507" y="5506"/>
                  </a:cubicBezTo>
                  <a:cubicBezTo>
                    <a:pt x="6499" y="6239"/>
                    <a:pt x="6283" y="6918"/>
                    <a:pt x="5925" y="7555"/>
                  </a:cubicBezTo>
                  <a:cubicBezTo>
                    <a:pt x="5764" y="7835"/>
                    <a:pt x="5622" y="8110"/>
                    <a:pt x="5504" y="8395"/>
                  </a:cubicBezTo>
                  <a:cubicBezTo>
                    <a:pt x="5472" y="8455"/>
                    <a:pt x="5449" y="8518"/>
                    <a:pt x="5421" y="8578"/>
                  </a:cubicBezTo>
                  <a:cubicBezTo>
                    <a:pt x="5425" y="8114"/>
                    <a:pt x="5412" y="7657"/>
                    <a:pt x="5375" y="7198"/>
                  </a:cubicBezTo>
                  <a:cubicBezTo>
                    <a:pt x="5297" y="6203"/>
                    <a:pt x="5077" y="5225"/>
                    <a:pt x="5027" y="4230"/>
                  </a:cubicBezTo>
                  <a:cubicBezTo>
                    <a:pt x="4981" y="3377"/>
                    <a:pt x="5091" y="2534"/>
                    <a:pt x="5338" y="1726"/>
                  </a:cubicBezTo>
                  <a:cubicBezTo>
                    <a:pt x="5379" y="1699"/>
                    <a:pt x="5417" y="1663"/>
                    <a:pt x="5440" y="1621"/>
                  </a:cubicBezTo>
                  <a:cubicBezTo>
                    <a:pt x="5472" y="1616"/>
                    <a:pt x="5499" y="1612"/>
                    <a:pt x="5527" y="1608"/>
                  </a:cubicBezTo>
                  <a:cubicBezTo>
                    <a:pt x="5866" y="1525"/>
                    <a:pt x="6058" y="1214"/>
                    <a:pt x="6215" y="928"/>
                  </a:cubicBezTo>
                  <a:cubicBezTo>
                    <a:pt x="6287" y="801"/>
                    <a:pt x="6187" y="663"/>
                    <a:pt x="6049" y="653"/>
                  </a:cubicBezTo>
                  <a:cubicBezTo>
                    <a:pt x="6035" y="653"/>
                    <a:pt x="6021" y="653"/>
                    <a:pt x="6006" y="653"/>
                  </a:cubicBezTo>
                  <a:cubicBezTo>
                    <a:pt x="5901" y="653"/>
                    <a:pt x="5797" y="667"/>
                    <a:pt x="5701" y="691"/>
                  </a:cubicBezTo>
                  <a:cubicBezTo>
                    <a:pt x="5715" y="663"/>
                    <a:pt x="5728" y="630"/>
                    <a:pt x="5747" y="598"/>
                  </a:cubicBezTo>
                  <a:cubicBezTo>
                    <a:pt x="5807" y="477"/>
                    <a:pt x="5718" y="324"/>
                    <a:pt x="5587" y="324"/>
                  </a:cubicBezTo>
                  <a:cubicBezTo>
                    <a:pt x="5569" y="324"/>
                    <a:pt x="5550" y="327"/>
                    <a:pt x="5531" y="333"/>
                  </a:cubicBezTo>
                  <a:cubicBezTo>
                    <a:pt x="5402" y="374"/>
                    <a:pt x="5292" y="443"/>
                    <a:pt x="5197" y="530"/>
                  </a:cubicBezTo>
                  <a:cubicBezTo>
                    <a:pt x="5165" y="397"/>
                    <a:pt x="5118" y="264"/>
                    <a:pt x="5068" y="131"/>
                  </a:cubicBezTo>
                  <a:cubicBezTo>
                    <a:pt x="5037" y="48"/>
                    <a:pt x="4960" y="1"/>
                    <a:pt x="4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44"/>
            <p:cNvSpPr/>
            <p:nvPr/>
          </p:nvSpPr>
          <p:spPr>
            <a:xfrm>
              <a:off x="3119675" y="788851"/>
              <a:ext cx="852790" cy="951266"/>
            </a:xfrm>
            <a:custGeom>
              <a:avLst/>
              <a:gdLst/>
              <a:ahLst/>
              <a:cxnLst/>
              <a:rect l="l" t="t" r="r" b="b"/>
              <a:pathLst>
                <a:path w="13951" h="15562" extrusionOk="0">
                  <a:moveTo>
                    <a:pt x="4840" y="0"/>
                  </a:moveTo>
                  <a:cubicBezTo>
                    <a:pt x="4496" y="0"/>
                    <a:pt x="4151" y="128"/>
                    <a:pt x="4060" y="500"/>
                  </a:cubicBezTo>
                  <a:cubicBezTo>
                    <a:pt x="3945" y="972"/>
                    <a:pt x="4252" y="1537"/>
                    <a:pt x="4449" y="1945"/>
                  </a:cubicBezTo>
                  <a:cubicBezTo>
                    <a:pt x="4678" y="2426"/>
                    <a:pt x="4958" y="2885"/>
                    <a:pt x="5243" y="3339"/>
                  </a:cubicBezTo>
                  <a:cubicBezTo>
                    <a:pt x="6333" y="5068"/>
                    <a:pt x="7664" y="6655"/>
                    <a:pt x="9173" y="8039"/>
                  </a:cubicBezTo>
                  <a:cubicBezTo>
                    <a:pt x="8155" y="7493"/>
                    <a:pt x="7214" y="6894"/>
                    <a:pt x="6380" y="6068"/>
                  </a:cubicBezTo>
                  <a:cubicBezTo>
                    <a:pt x="5536" y="5233"/>
                    <a:pt x="4830" y="4261"/>
                    <a:pt x="4261" y="3215"/>
                  </a:cubicBezTo>
                  <a:cubicBezTo>
                    <a:pt x="3977" y="2688"/>
                    <a:pt x="3766" y="2123"/>
                    <a:pt x="3491" y="1596"/>
                  </a:cubicBezTo>
                  <a:cubicBezTo>
                    <a:pt x="3353" y="1338"/>
                    <a:pt x="2958" y="849"/>
                    <a:pt x="2612" y="849"/>
                  </a:cubicBezTo>
                  <a:cubicBezTo>
                    <a:pt x="2485" y="849"/>
                    <a:pt x="2365" y="915"/>
                    <a:pt x="2267" y="1082"/>
                  </a:cubicBezTo>
                  <a:cubicBezTo>
                    <a:pt x="2138" y="1294"/>
                    <a:pt x="2147" y="1611"/>
                    <a:pt x="2170" y="1848"/>
                  </a:cubicBezTo>
                  <a:cubicBezTo>
                    <a:pt x="2206" y="2161"/>
                    <a:pt x="2303" y="2458"/>
                    <a:pt x="2436" y="2743"/>
                  </a:cubicBezTo>
                  <a:cubicBezTo>
                    <a:pt x="2697" y="3311"/>
                    <a:pt x="3087" y="3816"/>
                    <a:pt x="3482" y="4297"/>
                  </a:cubicBezTo>
                  <a:cubicBezTo>
                    <a:pt x="4233" y="5210"/>
                    <a:pt x="5123" y="5986"/>
                    <a:pt x="6073" y="6687"/>
                  </a:cubicBezTo>
                  <a:cubicBezTo>
                    <a:pt x="4958" y="6210"/>
                    <a:pt x="3894" y="5595"/>
                    <a:pt x="2931" y="4875"/>
                  </a:cubicBezTo>
                  <a:cubicBezTo>
                    <a:pt x="2349" y="4439"/>
                    <a:pt x="1789" y="3931"/>
                    <a:pt x="1069" y="3751"/>
                  </a:cubicBezTo>
                  <a:cubicBezTo>
                    <a:pt x="964" y="3723"/>
                    <a:pt x="850" y="3705"/>
                    <a:pt x="737" y="3705"/>
                  </a:cubicBezTo>
                  <a:cubicBezTo>
                    <a:pt x="518" y="3705"/>
                    <a:pt x="304" y="3773"/>
                    <a:pt x="170" y="3967"/>
                  </a:cubicBezTo>
                  <a:cubicBezTo>
                    <a:pt x="0" y="4219"/>
                    <a:pt x="42" y="4559"/>
                    <a:pt x="203" y="4802"/>
                  </a:cubicBezTo>
                  <a:cubicBezTo>
                    <a:pt x="409" y="5105"/>
                    <a:pt x="771" y="5298"/>
                    <a:pt x="1083" y="5472"/>
                  </a:cubicBezTo>
                  <a:cubicBezTo>
                    <a:pt x="1436" y="5669"/>
                    <a:pt x="1799" y="5852"/>
                    <a:pt x="2170" y="6017"/>
                  </a:cubicBezTo>
                  <a:cubicBezTo>
                    <a:pt x="2876" y="6343"/>
                    <a:pt x="3605" y="6618"/>
                    <a:pt x="4339" y="6879"/>
                  </a:cubicBezTo>
                  <a:cubicBezTo>
                    <a:pt x="5825" y="7406"/>
                    <a:pt x="7334" y="7861"/>
                    <a:pt x="8774" y="8507"/>
                  </a:cubicBezTo>
                  <a:cubicBezTo>
                    <a:pt x="8981" y="8600"/>
                    <a:pt x="9186" y="8700"/>
                    <a:pt x="9393" y="8801"/>
                  </a:cubicBezTo>
                  <a:cubicBezTo>
                    <a:pt x="9874" y="9076"/>
                    <a:pt x="10356" y="9351"/>
                    <a:pt x="10833" y="9640"/>
                  </a:cubicBezTo>
                  <a:cubicBezTo>
                    <a:pt x="11007" y="9745"/>
                    <a:pt x="11176" y="9855"/>
                    <a:pt x="11347" y="9975"/>
                  </a:cubicBezTo>
                  <a:cubicBezTo>
                    <a:pt x="11438" y="10048"/>
                    <a:pt x="11530" y="10122"/>
                    <a:pt x="11622" y="10204"/>
                  </a:cubicBezTo>
                  <a:cubicBezTo>
                    <a:pt x="11952" y="10498"/>
                    <a:pt x="12255" y="10823"/>
                    <a:pt x="12520" y="11180"/>
                  </a:cubicBezTo>
                  <a:cubicBezTo>
                    <a:pt x="13282" y="12433"/>
                    <a:pt x="13267" y="13960"/>
                    <a:pt x="13383" y="15382"/>
                  </a:cubicBezTo>
                  <a:cubicBezTo>
                    <a:pt x="13394" y="15502"/>
                    <a:pt x="13484" y="15561"/>
                    <a:pt x="13575" y="15561"/>
                  </a:cubicBezTo>
                  <a:cubicBezTo>
                    <a:pt x="13668" y="15561"/>
                    <a:pt x="13761" y="15498"/>
                    <a:pt x="13768" y="15373"/>
                  </a:cubicBezTo>
                  <a:cubicBezTo>
                    <a:pt x="13796" y="14895"/>
                    <a:pt x="13805" y="14410"/>
                    <a:pt x="13781" y="13928"/>
                  </a:cubicBezTo>
                  <a:cubicBezTo>
                    <a:pt x="13878" y="13905"/>
                    <a:pt x="13951" y="13822"/>
                    <a:pt x="13951" y="13684"/>
                  </a:cubicBezTo>
                  <a:cubicBezTo>
                    <a:pt x="13933" y="12864"/>
                    <a:pt x="13676" y="12080"/>
                    <a:pt x="13267" y="11383"/>
                  </a:cubicBezTo>
                  <a:cubicBezTo>
                    <a:pt x="13259" y="11360"/>
                    <a:pt x="13250" y="11341"/>
                    <a:pt x="13240" y="11318"/>
                  </a:cubicBezTo>
                  <a:cubicBezTo>
                    <a:pt x="13254" y="11263"/>
                    <a:pt x="13250" y="11204"/>
                    <a:pt x="13218" y="11135"/>
                  </a:cubicBezTo>
                  <a:cubicBezTo>
                    <a:pt x="12763" y="10186"/>
                    <a:pt x="11878" y="9585"/>
                    <a:pt x="11140" y="8875"/>
                  </a:cubicBezTo>
                  <a:cubicBezTo>
                    <a:pt x="10365" y="8132"/>
                    <a:pt x="9714" y="7269"/>
                    <a:pt x="9150" y="6356"/>
                  </a:cubicBezTo>
                  <a:cubicBezTo>
                    <a:pt x="8590" y="5448"/>
                    <a:pt x="8118" y="4485"/>
                    <a:pt x="7696" y="3509"/>
                  </a:cubicBezTo>
                  <a:cubicBezTo>
                    <a:pt x="7283" y="2555"/>
                    <a:pt x="6972" y="1486"/>
                    <a:pt x="6251" y="707"/>
                  </a:cubicBezTo>
                  <a:cubicBezTo>
                    <a:pt x="5958" y="390"/>
                    <a:pt x="5573" y="119"/>
                    <a:pt x="5146" y="32"/>
                  </a:cubicBezTo>
                  <a:cubicBezTo>
                    <a:pt x="5049" y="12"/>
                    <a:pt x="4944" y="0"/>
                    <a:pt x="4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44"/>
            <p:cNvSpPr/>
            <p:nvPr/>
          </p:nvSpPr>
          <p:spPr>
            <a:xfrm>
              <a:off x="3803260" y="785489"/>
              <a:ext cx="209851" cy="1472195"/>
            </a:xfrm>
            <a:custGeom>
              <a:avLst/>
              <a:gdLst/>
              <a:ahLst/>
              <a:cxnLst/>
              <a:rect l="l" t="t" r="r" b="b"/>
              <a:pathLst>
                <a:path w="3433" h="24084" extrusionOk="0">
                  <a:moveTo>
                    <a:pt x="358" y="0"/>
                  </a:moveTo>
                  <a:cubicBezTo>
                    <a:pt x="181" y="0"/>
                    <a:pt x="1" y="193"/>
                    <a:pt x="118" y="394"/>
                  </a:cubicBezTo>
                  <a:cubicBezTo>
                    <a:pt x="361" y="813"/>
                    <a:pt x="585" y="1238"/>
                    <a:pt x="797" y="1670"/>
                  </a:cubicBezTo>
                  <a:cubicBezTo>
                    <a:pt x="1255" y="2871"/>
                    <a:pt x="1682" y="4087"/>
                    <a:pt x="2012" y="5330"/>
                  </a:cubicBezTo>
                  <a:cubicBezTo>
                    <a:pt x="2442" y="6971"/>
                    <a:pt x="2668" y="8640"/>
                    <a:pt x="2672" y="10333"/>
                  </a:cubicBezTo>
                  <a:cubicBezTo>
                    <a:pt x="2681" y="13671"/>
                    <a:pt x="1929" y="16941"/>
                    <a:pt x="1136" y="20160"/>
                  </a:cubicBezTo>
                  <a:cubicBezTo>
                    <a:pt x="929" y="20982"/>
                    <a:pt x="723" y="21802"/>
                    <a:pt x="526" y="22623"/>
                  </a:cubicBezTo>
                  <a:cubicBezTo>
                    <a:pt x="448" y="22944"/>
                    <a:pt x="287" y="23325"/>
                    <a:pt x="338" y="23659"/>
                  </a:cubicBezTo>
                  <a:cubicBezTo>
                    <a:pt x="371" y="23886"/>
                    <a:pt x="531" y="24083"/>
                    <a:pt x="748" y="24083"/>
                  </a:cubicBezTo>
                  <a:cubicBezTo>
                    <a:pt x="798" y="24083"/>
                    <a:pt x="851" y="24073"/>
                    <a:pt x="907" y="24049"/>
                  </a:cubicBezTo>
                  <a:cubicBezTo>
                    <a:pt x="1200" y="23920"/>
                    <a:pt x="1383" y="23476"/>
                    <a:pt x="1521" y="23205"/>
                  </a:cubicBezTo>
                  <a:cubicBezTo>
                    <a:pt x="1699" y="22866"/>
                    <a:pt x="1847" y="22513"/>
                    <a:pt x="1989" y="22155"/>
                  </a:cubicBezTo>
                  <a:cubicBezTo>
                    <a:pt x="2259" y="21463"/>
                    <a:pt x="2484" y="20747"/>
                    <a:pt x="2668" y="20023"/>
                  </a:cubicBezTo>
                  <a:cubicBezTo>
                    <a:pt x="3401" y="17047"/>
                    <a:pt x="3433" y="13938"/>
                    <a:pt x="3383" y="10892"/>
                  </a:cubicBezTo>
                  <a:cubicBezTo>
                    <a:pt x="3356" y="9209"/>
                    <a:pt x="3218" y="7544"/>
                    <a:pt x="2846" y="5903"/>
                  </a:cubicBezTo>
                  <a:cubicBezTo>
                    <a:pt x="2493" y="4357"/>
                    <a:pt x="1957" y="2853"/>
                    <a:pt x="1259" y="1431"/>
                  </a:cubicBezTo>
                  <a:lnTo>
                    <a:pt x="1259" y="1427"/>
                  </a:lnTo>
                  <a:cubicBezTo>
                    <a:pt x="1113" y="1046"/>
                    <a:pt x="962" y="665"/>
                    <a:pt x="810" y="284"/>
                  </a:cubicBezTo>
                  <a:cubicBezTo>
                    <a:pt x="764" y="161"/>
                    <a:pt x="654" y="110"/>
                    <a:pt x="553" y="110"/>
                  </a:cubicBezTo>
                  <a:cubicBezTo>
                    <a:pt x="503" y="33"/>
                    <a:pt x="43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44"/>
            <p:cNvSpPr/>
            <p:nvPr/>
          </p:nvSpPr>
          <p:spPr>
            <a:xfrm>
              <a:off x="3909132" y="1999535"/>
              <a:ext cx="200498" cy="160399"/>
            </a:xfrm>
            <a:custGeom>
              <a:avLst/>
              <a:gdLst/>
              <a:ahLst/>
              <a:cxnLst/>
              <a:rect l="l" t="t" r="r" b="b"/>
              <a:pathLst>
                <a:path w="3280" h="2624" extrusionOk="0">
                  <a:moveTo>
                    <a:pt x="2153" y="1"/>
                  </a:moveTo>
                  <a:cubicBezTo>
                    <a:pt x="1775" y="1"/>
                    <a:pt x="1372" y="211"/>
                    <a:pt x="1114" y="460"/>
                  </a:cubicBezTo>
                  <a:cubicBezTo>
                    <a:pt x="600" y="955"/>
                    <a:pt x="275" y="1684"/>
                    <a:pt x="28" y="2340"/>
                  </a:cubicBezTo>
                  <a:cubicBezTo>
                    <a:pt x="0" y="2399"/>
                    <a:pt x="28" y="2459"/>
                    <a:pt x="73" y="2496"/>
                  </a:cubicBezTo>
                  <a:cubicBezTo>
                    <a:pt x="90" y="2566"/>
                    <a:pt x="150" y="2624"/>
                    <a:pt x="220" y="2624"/>
                  </a:cubicBezTo>
                  <a:cubicBezTo>
                    <a:pt x="247" y="2624"/>
                    <a:pt x="275" y="2616"/>
                    <a:pt x="303" y="2597"/>
                  </a:cubicBezTo>
                  <a:cubicBezTo>
                    <a:pt x="573" y="2414"/>
                    <a:pt x="803" y="2207"/>
                    <a:pt x="1105" y="2065"/>
                  </a:cubicBezTo>
                  <a:cubicBezTo>
                    <a:pt x="1408" y="1923"/>
                    <a:pt x="1728" y="1826"/>
                    <a:pt x="2036" y="1684"/>
                  </a:cubicBezTo>
                  <a:cubicBezTo>
                    <a:pt x="2513" y="1460"/>
                    <a:pt x="3279" y="886"/>
                    <a:pt x="2797" y="299"/>
                  </a:cubicBezTo>
                  <a:cubicBezTo>
                    <a:pt x="2622" y="86"/>
                    <a:pt x="2393" y="1"/>
                    <a:pt x="2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44"/>
            <p:cNvSpPr/>
            <p:nvPr/>
          </p:nvSpPr>
          <p:spPr>
            <a:xfrm>
              <a:off x="3807172" y="1181776"/>
              <a:ext cx="170118" cy="242371"/>
            </a:xfrm>
            <a:custGeom>
              <a:avLst/>
              <a:gdLst/>
              <a:ahLst/>
              <a:cxnLst/>
              <a:rect l="l" t="t" r="r" b="b"/>
              <a:pathLst>
                <a:path w="2783" h="3965" extrusionOk="0">
                  <a:moveTo>
                    <a:pt x="810" y="0"/>
                  </a:moveTo>
                  <a:cubicBezTo>
                    <a:pt x="328" y="0"/>
                    <a:pt x="0" y="506"/>
                    <a:pt x="12" y="974"/>
                  </a:cubicBezTo>
                  <a:cubicBezTo>
                    <a:pt x="26" y="1594"/>
                    <a:pt x="388" y="2208"/>
                    <a:pt x="769" y="2676"/>
                  </a:cubicBezTo>
                  <a:cubicBezTo>
                    <a:pt x="1218" y="3230"/>
                    <a:pt x="1806" y="3685"/>
                    <a:pt x="2466" y="3950"/>
                  </a:cubicBezTo>
                  <a:cubicBezTo>
                    <a:pt x="2488" y="3960"/>
                    <a:pt x="2509" y="3965"/>
                    <a:pt x="2529" y="3965"/>
                  </a:cubicBezTo>
                  <a:cubicBezTo>
                    <a:pt x="2563" y="3965"/>
                    <a:pt x="2594" y="3951"/>
                    <a:pt x="2617" y="3927"/>
                  </a:cubicBezTo>
                  <a:cubicBezTo>
                    <a:pt x="2708" y="3909"/>
                    <a:pt x="2782" y="3827"/>
                    <a:pt x="2750" y="3707"/>
                  </a:cubicBezTo>
                  <a:cubicBezTo>
                    <a:pt x="2645" y="3327"/>
                    <a:pt x="2558" y="2955"/>
                    <a:pt x="2424" y="2579"/>
                  </a:cubicBezTo>
                  <a:cubicBezTo>
                    <a:pt x="2296" y="2217"/>
                    <a:pt x="2154" y="1859"/>
                    <a:pt x="2026" y="1497"/>
                  </a:cubicBezTo>
                  <a:cubicBezTo>
                    <a:pt x="1855" y="997"/>
                    <a:pt x="1580" y="176"/>
                    <a:pt x="998" y="25"/>
                  </a:cubicBezTo>
                  <a:cubicBezTo>
                    <a:pt x="933" y="8"/>
                    <a:pt x="870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44"/>
            <p:cNvSpPr/>
            <p:nvPr/>
          </p:nvSpPr>
          <p:spPr>
            <a:xfrm>
              <a:off x="3681189" y="1658996"/>
              <a:ext cx="242493" cy="260831"/>
            </a:xfrm>
            <a:custGeom>
              <a:avLst/>
              <a:gdLst/>
              <a:ahLst/>
              <a:cxnLst/>
              <a:rect l="l" t="t" r="r" b="b"/>
              <a:pathLst>
                <a:path w="3967" h="4267" extrusionOk="0">
                  <a:moveTo>
                    <a:pt x="1454" y="1"/>
                  </a:moveTo>
                  <a:cubicBezTo>
                    <a:pt x="1376" y="1"/>
                    <a:pt x="1298" y="8"/>
                    <a:pt x="1220" y="23"/>
                  </a:cubicBezTo>
                  <a:cubicBezTo>
                    <a:pt x="491" y="160"/>
                    <a:pt x="0" y="982"/>
                    <a:pt x="290" y="1678"/>
                  </a:cubicBezTo>
                  <a:cubicBezTo>
                    <a:pt x="587" y="2399"/>
                    <a:pt x="1308" y="2867"/>
                    <a:pt x="1954" y="3252"/>
                  </a:cubicBezTo>
                  <a:cubicBezTo>
                    <a:pt x="2320" y="3467"/>
                    <a:pt x="2701" y="3674"/>
                    <a:pt x="3046" y="3926"/>
                  </a:cubicBezTo>
                  <a:cubicBezTo>
                    <a:pt x="3201" y="4037"/>
                    <a:pt x="3450" y="4267"/>
                    <a:pt x="3651" y="4267"/>
                  </a:cubicBezTo>
                  <a:cubicBezTo>
                    <a:pt x="3747" y="4267"/>
                    <a:pt x="3831" y="4214"/>
                    <a:pt x="3889" y="4072"/>
                  </a:cubicBezTo>
                  <a:cubicBezTo>
                    <a:pt x="3935" y="4045"/>
                    <a:pt x="3967" y="3995"/>
                    <a:pt x="3967" y="3926"/>
                  </a:cubicBezTo>
                  <a:cubicBezTo>
                    <a:pt x="3931" y="2949"/>
                    <a:pt x="3527" y="2041"/>
                    <a:pt x="3086" y="1179"/>
                  </a:cubicBezTo>
                  <a:cubicBezTo>
                    <a:pt x="2894" y="803"/>
                    <a:pt x="2678" y="463"/>
                    <a:pt x="2298" y="247"/>
                  </a:cubicBezTo>
                  <a:cubicBezTo>
                    <a:pt x="2040" y="103"/>
                    <a:pt x="1751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44"/>
            <p:cNvSpPr/>
            <p:nvPr/>
          </p:nvSpPr>
          <p:spPr>
            <a:xfrm>
              <a:off x="3710286" y="1897331"/>
              <a:ext cx="196097" cy="146706"/>
            </a:xfrm>
            <a:custGeom>
              <a:avLst/>
              <a:gdLst/>
              <a:ahLst/>
              <a:cxnLst/>
              <a:rect l="l" t="t" r="r" b="b"/>
              <a:pathLst>
                <a:path w="3208" h="2400" extrusionOk="0">
                  <a:moveTo>
                    <a:pt x="968" y="0"/>
                  </a:moveTo>
                  <a:cubicBezTo>
                    <a:pt x="760" y="0"/>
                    <a:pt x="557" y="46"/>
                    <a:pt x="377" y="155"/>
                  </a:cubicBezTo>
                  <a:cubicBezTo>
                    <a:pt x="148" y="297"/>
                    <a:pt x="1" y="573"/>
                    <a:pt x="75" y="843"/>
                  </a:cubicBezTo>
                  <a:cubicBezTo>
                    <a:pt x="157" y="1132"/>
                    <a:pt x="441" y="1284"/>
                    <a:pt x="703" y="1384"/>
                  </a:cubicBezTo>
                  <a:cubicBezTo>
                    <a:pt x="1355" y="1637"/>
                    <a:pt x="2083" y="1847"/>
                    <a:pt x="2597" y="2347"/>
                  </a:cubicBezTo>
                  <a:cubicBezTo>
                    <a:pt x="2636" y="2383"/>
                    <a:pt x="2678" y="2399"/>
                    <a:pt x="2718" y="2399"/>
                  </a:cubicBezTo>
                  <a:cubicBezTo>
                    <a:pt x="2763" y="2399"/>
                    <a:pt x="2806" y="2379"/>
                    <a:pt x="2841" y="2347"/>
                  </a:cubicBezTo>
                  <a:cubicBezTo>
                    <a:pt x="2861" y="2352"/>
                    <a:pt x="2881" y="2354"/>
                    <a:pt x="2901" y="2354"/>
                  </a:cubicBezTo>
                  <a:cubicBezTo>
                    <a:pt x="2991" y="2354"/>
                    <a:pt x="3074" y="2303"/>
                    <a:pt x="3093" y="2187"/>
                  </a:cubicBezTo>
                  <a:cubicBezTo>
                    <a:pt x="3207" y="1489"/>
                    <a:pt x="2854" y="866"/>
                    <a:pt x="2295" y="476"/>
                  </a:cubicBezTo>
                  <a:cubicBezTo>
                    <a:pt x="1941" y="232"/>
                    <a:pt x="1439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44"/>
            <p:cNvSpPr/>
            <p:nvPr/>
          </p:nvSpPr>
          <p:spPr>
            <a:xfrm>
              <a:off x="4147039" y="882620"/>
              <a:ext cx="194936" cy="197197"/>
            </a:xfrm>
            <a:custGeom>
              <a:avLst/>
              <a:gdLst/>
              <a:ahLst/>
              <a:cxnLst/>
              <a:rect l="l" t="t" r="r" b="b"/>
              <a:pathLst>
                <a:path w="3189" h="3226" extrusionOk="0">
                  <a:moveTo>
                    <a:pt x="2183" y="1"/>
                  </a:moveTo>
                  <a:cubicBezTo>
                    <a:pt x="1705" y="1"/>
                    <a:pt x="1212" y="500"/>
                    <a:pt x="964" y="841"/>
                  </a:cubicBezTo>
                  <a:cubicBezTo>
                    <a:pt x="511" y="1470"/>
                    <a:pt x="346" y="2213"/>
                    <a:pt x="130" y="2943"/>
                  </a:cubicBezTo>
                  <a:cubicBezTo>
                    <a:pt x="126" y="2947"/>
                    <a:pt x="120" y="2951"/>
                    <a:pt x="116" y="2956"/>
                  </a:cubicBezTo>
                  <a:cubicBezTo>
                    <a:pt x="0" y="3071"/>
                    <a:pt x="111" y="3226"/>
                    <a:pt x="243" y="3226"/>
                  </a:cubicBezTo>
                  <a:cubicBezTo>
                    <a:pt x="268" y="3226"/>
                    <a:pt x="293" y="3220"/>
                    <a:pt x="318" y="3208"/>
                  </a:cubicBezTo>
                  <a:cubicBezTo>
                    <a:pt x="698" y="3015"/>
                    <a:pt x="1070" y="2736"/>
                    <a:pt x="1423" y="2492"/>
                  </a:cubicBezTo>
                  <a:cubicBezTo>
                    <a:pt x="1703" y="2305"/>
                    <a:pt x="1978" y="2098"/>
                    <a:pt x="2221" y="1865"/>
                  </a:cubicBezTo>
                  <a:cubicBezTo>
                    <a:pt x="2620" y="1484"/>
                    <a:pt x="3189" y="659"/>
                    <a:pt x="2624" y="172"/>
                  </a:cubicBezTo>
                  <a:cubicBezTo>
                    <a:pt x="2484" y="51"/>
                    <a:pt x="2334" y="1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44"/>
            <p:cNvSpPr/>
            <p:nvPr/>
          </p:nvSpPr>
          <p:spPr>
            <a:xfrm>
              <a:off x="3972705" y="1776115"/>
              <a:ext cx="210279" cy="145789"/>
            </a:xfrm>
            <a:custGeom>
              <a:avLst/>
              <a:gdLst/>
              <a:ahLst/>
              <a:cxnLst/>
              <a:rect l="l" t="t" r="r" b="b"/>
              <a:pathLst>
                <a:path w="3440" h="2385" extrusionOk="0">
                  <a:moveTo>
                    <a:pt x="2340" y="0"/>
                  </a:moveTo>
                  <a:cubicBezTo>
                    <a:pt x="1950" y="0"/>
                    <a:pt x="1525" y="207"/>
                    <a:pt x="1253" y="423"/>
                  </a:cubicBezTo>
                  <a:cubicBezTo>
                    <a:pt x="694" y="863"/>
                    <a:pt x="313" y="1427"/>
                    <a:pt x="28" y="2074"/>
                  </a:cubicBezTo>
                  <a:cubicBezTo>
                    <a:pt x="0" y="2138"/>
                    <a:pt x="10" y="2202"/>
                    <a:pt x="42" y="2249"/>
                  </a:cubicBezTo>
                  <a:cubicBezTo>
                    <a:pt x="62" y="2322"/>
                    <a:pt x="132" y="2384"/>
                    <a:pt x="212" y="2384"/>
                  </a:cubicBezTo>
                  <a:cubicBezTo>
                    <a:pt x="240" y="2384"/>
                    <a:pt x="270" y="2376"/>
                    <a:pt x="299" y="2359"/>
                  </a:cubicBezTo>
                  <a:cubicBezTo>
                    <a:pt x="895" y="2001"/>
                    <a:pt x="1587" y="1941"/>
                    <a:pt x="2220" y="1675"/>
                  </a:cubicBezTo>
                  <a:cubicBezTo>
                    <a:pt x="2707" y="1468"/>
                    <a:pt x="3440" y="890"/>
                    <a:pt x="2991" y="304"/>
                  </a:cubicBezTo>
                  <a:cubicBezTo>
                    <a:pt x="2821" y="84"/>
                    <a:pt x="2588" y="0"/>
                    <a:pt x="2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44"/>
            <p:cNvSpPr/>
            <p:nvPr/>
          </p:nvSpPr>
          <p:spPr>
            <a:xfrm>
              <a:off x="3992693" y="1465101"/>
              <a:ext cx="261565" cy="274218"/>
            </a:xfrm>
            <a:custGeom>
              <a:avLst/>
              <a:gdLst/>
              <a:ahLst/>
              <a:cxnLst/>
              <a:rect l="l" t="t" r="r" b="b"/>
              <a:pathLst>
                <a:path w="4279" h="4486" extrusionOk="0">
                  <a:moveTo>
                    <a:pt x="3170" y="0"/>
                  </a:moveTo>
                  <a:cubicBezTo>
                    <a:pt x="3046" y="0"/>
                    <a:pt x="2919" y="17"/>
                    <a:pt x="2793" y="45"/>
                  </a:cubicBezTo>
                  <a:cubicBezTo>
                    <a:pt x="1957" y="228"/>
                    <a:pt x="1334" y="953"/>
                    <a:pt x="926" y="1658"/>
                  </a:cubicBezTo>
                  <a:cubicBezTo>
                    <a:pt x="454" y="2466"/>
                    <a:pt x="141" y="3337"/>
                    <a:pt x="18" y="4264"/>
                  </a:cubicBezTo>
                  <a:cubicBezTo>
                    <a:pt x="1" y="4398"/>
                    <a:pt x="114" y="4485"/>
                    <a:pt x="219" y="4485"/>
                  </a:cubicBezTo>
                  <a:cubicBezTo>
                    <a:pt x="282" y="4485"/>
                    <a:pt x="342" y="4453"/>
                    <a:pt x="367" y="4378"/>
                  </a:cubicBezTo>
                  <a:cubicBezTo>
                    <a:pt x="1210" y="3929"/>
                    <a:pt x="2100" y="3557"/>
                    <a:pt x="2920" y="3057"/>
                  </a:cubicBezTo>
                  <a:cubicBezTo>
                    <a:pt x="3590" y="2645"/>
                    <a:pt x="4278" y="2003"/>
                    <a:pt x="4268" y="1150"/>
                  </a:cubicBezTo>
                  <a:cubicBezTo>
                    <a:pt x="4264" y="788"/>
                    <a:pt x="4126" y="458"/>
                    <a:pt x="3847" y="228"/>
                  </a:cubicBezTo>
                  <a:cubicBezTo>
                    <a:pt x="3644" y="64"/>
                    <a:pt x="3412" y="0"/>
                    <a:pt x="3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44"/>
            <p:cNvSpPr/>
            <p:nvPr/>
          </p:nvSpPr>
          <p:spPr>
            <a:xfrm>
              <a:off x="3991226" y="1267599"/>
              <a:ext cx="190962" cy="242615"/>
            </a:xfrm>
            <a:custGeom>
              <a:avLst/>
              <a:gdLst/>
              <a:ahLst/>
              <a:cxnLst/>
              <a:rect l="l" t="t" r="r" b="b"/>
              <a:pathLst>
                <a:path w="3124" h="3969" extrusionOk="0">
                  <a:moveTo>
                    <a:pt x="2035" y="0"/>
                  </a:moveTo>
                  <a:cubicBezTo>
                    <a:pt x="1924" y="0"/>
                    <a:pt x="1811" y="15"/>
                    <a:pt x="1702" y="47"/>
                  </a:cubicBezTo>
                  <a:cubicBezTo>
                    <a:pt x="1064" y="230"/>
                    <a:pt x="588" y="795"/>
                    <a:pt x="336" y="1386"/>
                  </a:cubicBezTo>
                  <a:cubicBezTo>
                    <a:pt x="14" y="2161"/>
                    <a:pt x="0" y="2954"/>
                    <a:pt x="37" y="3780"/>
                  </a:cubicBezTo>
                  <a:cubicBezTo>
                    <a:pt x="43" y="3906"/>
                    <a:pt x="140" y="3968"/>
                    <a:pt x="236" y="3968"/>
                  </a:cubicBezTo>
                  <a:cubicBezTo>
                    <a:pt x="283" y="3968"/>
                    <a:pt x="331" y="3953"/>
                    <a:pt x="368" y="3922"/>
                  </a:cubicBezTo>
                  <a:cubicBezTo>
                    <a:pt x="418" y="3918"/>
                    <a:pt x="468" y="3890"/>
                    <a:pt x="495" y="3822"/>
                  </a:cubicBezTo>
                  <a:cubicBezTo>
                    <a:pt x="776" y="3138"/>
                    <a:pt x="1386" y="2844"/>
                    <a:pt x="1977" y="2473"/>
                  </a:cubicBezTo>
                  <a:cubicBezTo>
                    <a:pt x="2527" y="2125"/>
                    <a:pt x="3124" y="1629"/>
                    <a:pt x="3082" y="909"/>
                  </a:cubicBezTo>
                  <a:cubicBezTo>
                    <a:pt x="3048" y="334"/>
                    <a:pt x="2556" y="0"/>
                    <a:pt x="20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73010" y="1097360"/>
              <a:ext cx="126778" cy="180448"/>
            </a:xfrm>
            <a:custGeom>
              <a:avLst/>
              <a:gdLst/>
              <a:ahLst/>
              <a:cxnLst/>
              <a:rect l="l" t="t" r="r" b="b"/>
              <a:pathLst>
                <a:path w="2074" h="2952" extrusionOk="0">
                  <a:moveTo>
                    <a:pt x="1347" y="0"/>
                  </a:moveTo>
                  <a:cubicBezTo>
                    <a:pt x="811" y="0"/>
                    <a:pt x="412" y="594"/>
                    <a:pt x="239" y="1034"/>
                  </a:cubicBezTo>
                  <a:cubicBezTo>
                    <a:pt x="28" y="1585"/>
                    <a:pt x="1" y="2149"/>
                    <a:pt x="88" y="2727"/>
                  </a:cubicBezTo>
                  <a:cubicBezTo>
                    <a:pt x="108" y="2876"/>
                    <a:pt x="235" y="2951"/>
                    <a:pt x="354" y="2951"/>
                  </a:cubicBezTo>
                  <a:cubicBezTo>
                    <a:pt x="425" y="2951"/>
                    <a:pt x="493" y="2924"/>
                    <a:pt x="532" y="2869"/>
                  </a:cubicBezTo>
                  <a:cubicBezTo>
                    <a:pt x="551" y="2855"/>
                    <a:pt x="564" y="2837"/>
                    <a:pt x="573" y="2810"/>
                  </a:cubicBezTo>
                  <a:cubicBezTo>
                    <a:pt x="821" y="2217"/>
                    <a:pt x="1358" y="1855"/>
                    <a:pt x="1674" y="1314"/>
                  </a:cubicBezTo>
                  <a:cubicBezTo>
                    <a:pt x="1890" y="943"/>
                    <a:pt x="2073" y="94"/>
                    <a:pt x="1449" y="7"/>
                  </a:cubicBezTo>
                  <a:cubicBezTo>
                    <a:pt x="1415" y="3"/>
                    <a:pt x="1380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44"/>
            <p:cNvSpPr/>
            <p:nvPr/>
          </p:nvSpPr>
          <p:spPr>
            <a:xfrm>
              <a:off x="3977778" y="1515653"/>
              <a:ext cx="196831" cy="230817"/>
            </a:xfrm>
            <a:custGeom>
              <a:avLst/>
              <a:gdLst/>
              <a:ahLst/>
              <a:cxnLst/>
              <a:rect l="l" t="t" r="r" b="b"/>
              <a:pathLst>
                <a:path w="3220" h="3776" extrusionOk="0">
                  <a:moveTo>
                    <a:pt x="3122" y="1"/>
                  </a:moveTo>
                  <a:cubicBezTo>
                    <a:pt x="3098" y="1"/>
                    <a:pt x="3074" y="10"/>
                    <a:pt x="3054" y="25"/>
                  </a:cubicBezTo>
                  <a:cubicBezTo>
                    <a:pt x="2802" y="240"/>
                    <a:pt x="2550" y="446"/>
                    <a:pt x="2302" y="662"/>
                  </a:cubicBezTo>
                  <a:cubicBezTo>
                    <a:pt x="2059" y="873"/>
                    <a:pt x="1807" y="1079"/>
                    <a:pt x="1578" y="1309"/>
                  </a:cubicBezTo>
                  <a:cubicBezTo>
                    <a:pt x="1151" y="1739"/>
                    <a:pt x="757" y="2213"/>
                    <a:pt x="440" y="2730"/>
                  </a:cubicBezTo>
                  <a:cubicBezTo>
                    <a:pt x="358" y="2873"/>
                    <a:pt x="281" y="3011"/>
                    <a:pt x="207" y="3157"/>
                  </a:cubicBezTo>
                  <a:cubicBezTo>
                    <a:pt x="170" y="3231"/>
                    <a:pt x="133" y="3303"/>
                    <a:pt x="101" y="3382"/>
                  </a:cubicBezTo>
                  <a:cubicBezTo>
                    <a:pt x="65" y="3460"/>
                    <a:pt x="23" y="3547"/>
                    <a:pt x="10" y="3634"/>
                  </a:cubicBezTo>
                  <a:cubicBezTo>
                    <a:pt x="1" y="3719"/>
                    <a:pt x="59" y="3776"/>
                    <a:pt x="123" y="3776"/>
                  </a:cubicBezTo>
                  <a:cubicBezTo>
                    <a:pt x="160" y="3776"/>
                    <a:pt x="197" y="3757"/>
                    <a:pt x="226" y="3716"/>
                  </a:cubicBezTo>
                  <a:cubicBezTo>
                    <a:pt x="271" y="3657"/>
                    <a:pt x="294" y="3588"/>
                    <a:pt x="321" y="3524"/>
                  </a:cubicBezTo>
                  <a:cubicBezTo>
                    <a:pt x="349" y="3455"/>
                    <a:pt x="381" y="3390"/>
                    <a:pt x="413" y="3327"/>
                  </a:cubicBezTo>
                  <a:cubicBezTo>
                    <a:pt x="473" y="3193"/>
                    <a:pt x="541" y="3066"/>
                    <a:pt x="620" y="2941"/>
                  </a:cubicBezTo>
                  <a:cubicBezTo>
                    <a:pt x="762" y="2694"/>
                    <a:pt x="927" y="2460"/>
                    <a:pt x="1101" y="2235"/>
                  </a:cubicBezTo>
                  <a:cubicBezTo>
                    <a:pt x="1289" y="1997"/>
                    <a:pt x="1491" y="1777"/>
                    <a:pt x="1697" y="1557"/>
                  </a:cubicBezTo>
                  <a:cubicBezTo>
                    <a:pt x="1917" y="1327"/>
                    <a:pt x="2137" y="1098"/>
                    <a:pt x="2372" y="878"/>
                  </a:cubicBezTo>
                  <a:cubicBezTo>
                    <a:pt x="2637" y="630"/>
                    <a:pt x="2908" y="387"/>
                    <a:pt x="3183" y="149"/>
                  </a:cubicBezTo>
                  <a:cubicBezTo>
                    <a:pt x="3219" y="116"/>
                    <a:pt x="3215" y="52"/>
                    <a:pt x="3183" y="25"/>
                  </a:cubicBezTo>
                  <a:cubicBezTo>
                    <a:pt x="3164" y="8"/>
                    <a:pt x="3143" y="1"/>
                    <a:pt x="3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44"/>
            <p:cNvSpPr/>
            <p:nvPr/>
          </p:nvSpPr>
          <p:spPr>
            <a:xfrm>
              <a:off x="3951982" y="1802828"/>
              <a:ext cx="165533" cy="143711"/>
            </a:xfrm>
            <a:custGeom>
              <a:avLst/>
              <a:gdLst/>
              <a:ahLst/>
              <a:cxnLst/>
              <a:rect l="l" t="t" r="r" b="b"/>
              <a:pathLst>
                <a:path w="2708" h="2351" extrusionOk="0">
                  <a:moveTo>
                    <a:pt x="2605" y="1"/>
                  </a:moveTo>
                  <a:cubicBezTo>
                    <a:pt x="2598" y="1"/>
                    <a:pt x="2590" y="2"/>
                    <a:pt x="2582" y="4"/>
                  </a:cubicBezTo>
                  <a:cubicBezTo>
                    <a:pt x="2371" y="68"/>
                    <a:pt x="2151" y="133"/>
                    <a:pt x="1950" y="216"/>
                  </a:cubicBezTo>
                  <a:cubicBezTo>
                    <a:pt x="1738" y="303"/>
                    <a:pt x="1541" y="431"/>
                    <a:pt x="1353" y="569"/>
                  </a:cubicBezTo>
                  <a:cubicBezTo>
                    <a:pt x="982" y="839"/>
                    <a:pt x="656" y="1164"/>
                    <a:pt x="381" y="1541"/>
                  </a:cubicBezTo>
                  <a:cubicBezTo>
                    <a:pt x="312" y="1637"/>
                    <a:pt x="244" y="1742"/>
                    <a:pt x="180" y="1848"/>
                  </a:cubicBezTo>
                  <a:cubicBezTo>
                    <a:pt x="147" y="1898"/>
                    <a:pt x="115" y="1954"/>
                    <a:pt x="87" y="2009"/>
                  </a:cubicBezTo>
                  <a:cubicBezTo>
                    <a:pt x="55" y="2072"/>
                    <a:pt x="15" y="2137"/>
                    <a:pt x="5" y="2206"/>
                  </a:cubicBezTo>
                  <a:cubicBezTo>
                    <a:pt x="0" y="2261"/>
                    <a:pt x="15" y="2311"/>
                    <a:pt x="60" y="2334"/>
                  </a:cubicBezTo>
                  <a:cubicBezTo>
                    <a:pt x="78" y="2345"/>
                    <a:pt x="98" y="2350"/>
                    <a:pt x="117" y="2350"/>
                  </a:cubicBezTo>
                  <a:cubicBezTo>
                    <a:pt x="148" y="2350"/>
                    <a:pt x="178" y="2338"/>
                    <a:pt x="197" y="2316"/>
                  </a:cubicBezTo>
                  <a:cubicBezTo>
                    <a:pt x="280" y="2233"/>
                    <a:pt x="322" y="2119"/>
                    <a:pt x="377" y="2022"/>
                  </a:cubicBezTo>
                  <a:cubicBezTo>
                    <a:pt x="432" y="1926"/>
                    <a:pt x="491" y="1835"/>
                    <a:pt x="551" y="1747"/>
                  </a:cubicBezTo>
                  <a:cubicBezTo>
                    <a:pt x="670" y="1573"/>
                    <a:pt x="807" y="1412"/>
                    <a:pt x="955" y="1257"/>
                  </a:cubicBezTo>
                  <a:cubicBezTo>
                    <a:pt x="1253" y="944"/>
                    <a:pt x="1596" y="692"/>
                    <a:pt x="1973" y="476"/>
                  </a:cubicBezTo>
                  <a:cubicBezTo>
                    <a:pt x="2078" y="417"/>
                    <a:pt x="2179" y="349"/>
                    <a:pt x="2289" y="288"/>
                  </a:cubicBezTo>
                  <a:cubicBezTo>
                    <a:pt x="2399" y="229"/>
                    <a:pt x="2509" y="184"/>
                    <a:pt x="2623" y="146"/>
                  </a:cubicBezTo>
                  <a:cubicBezTo>
                    <a:pt x="2708" y="121"/>
                    <a:pt x="2680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44"/>
            <p:cNvSpPr/>
            <p:nvPr/>
          </p:nvSpPr>
          <p:spPr>
            <a:xfrm>
              <a:off x="3893117" y="2032422"/>
              <a:ext cx="153552" cy="135336"/>
            </a:xfrm>
            <a:custGeom>
              <a:avLst/>
              <a:gdLst/>
              <a:ahLst/>
              <a:cxnLst/>
              <a:rect l="l" t="t" r="r" b="b"/>
              <a:pathLst>
                <a:path w="2512" h="2214" extrusionOk="0">
                  <a:moveTo>
                    <a:pt x="2406" y="0"/>
                  </a:moveTo>
                  <a:cubicBezTo>
                    <a:pt x="2394" y="0"/>
                    <a:pt x="2383" y="3"/>
                    <a:pt x="2371" y="9"/>
                  </a:cubicBezTo>
                  <a:cubicBezTo>
                    <a:pt x="2013" y="187"/>
                    <a:pt x="1642" y="357"/>
                    <a:pt x="1325" y="610"/>
                  </a:cubicBezTo>
                  <a:cubicBezTo>
                    <a:pt x="1010" y="862"/>
                    <a:pt x="716" y="1146"/>
                    <a:pt x="455" y="1458"/>
                  </a:cubicBezTo>
                  <a:cubicBezTo>
                    <a:pt x="303" y="1637"/>
                    <a:pt x="165" y="1825"/>
                    <a:pt x="37" y="2022"/>
                  </a:cubicBezTo>
                  <a:cubicBezTo>
                    <a:pt x="0" y="2077"/>
                    <a:pt x="28" y="2164"/>
                    <a:pt x="87" y="2196"/>
                  </a:cubicBezTo>
                  <a:cubicBezTo>
                    <a:pt x="108" y="2208"/>
                    <a:pt x="129" y="2213"/>
                    <a:pt x="149" y="2213"/>
                  </a:cubicBezTo>
                  <a:cubicBezTo>
                    <a:pt x="194" y="2213"/>
                    <a:pt x="237" y="2187"/>
                    <a:pt x="262" y="2145"/>
                  </a:cubicBezTo>
                  <a:cubicBezTo>
                    <a:pt x="693" y="1491"/>
                    <a:pt x="1266" y="962"/>
                    <a:pt x="1886" y="486"/>
                  </a:cubicBezTo>
                  <a:cubicBezTo>
                    <a:pt x="2060" y="348"/>
                    <a:pt x="2248" y="225"/>
                    <a:pt x="2445" y="124"/>
                  </a:cubicBezTo>
                  <a:cubicBezTo>
                    <a:pt x="2511" y="88"/>
                    <a:pt x="2468" y="0"/>
                    <a:pt x="2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44"/>
            <p:cNvSpPr/>
            <p:nvPr/>
          </p:nvSpPr>
          <p:spPr>
            <a:xfrm>
              <a:off x="3984196" y="1320596"/>
              <a:ext cx="125434" cy="213946"/>
            </a:xfrm>
            <a:custGeom>
              <a:avLst/>
              <a:gdLst/>
              <a:ahLst/>
              <a:cxnLst/>
              <a:rect l="l" t="t" r="r" b="b"/>
              <a:pathLst>
                <a:path w="2052" h="3500" extrusionOk="0">
                  <a:moveTo>
                    <a:pt x="1957" y="1"/>
                  </a:moveTo>
                  <a:cubicBezTo>
                    <a:pt x="1944" y="1"/>
                    <a:pt x="1931" y="5"/>
                    <a:pt x="1918" y="15"/>
                  </a:cubicBezTo>
                  <a:cubicBezTo>
                    <a:pt x="1721" y="157"/>
                    <a:pt x="1541" y="326"/>
                    <a:pt x="1372" y="500"/>
                  </a:cubicBezTo>
                  <a:cubicBezTo>
                    <a:pt x="1202" y="675"/>
                    <a:pt x="1042" y="868"/>
                    <a:pt x="904" y="1074"/>
                  </a:cubicBezTo>
                  <a:cubicBezTo>
                    <a:pt x="610" y="1505"/>
                    <a:pt x="413" y="2009"/>
                    <a:pt x="248" y="2500"/>
                  </a:cubicBezTo>
                  <a:cubicBezTo>
                    <a:pt x="203" y="2642"/>
                    <a:pt x="157" y="2784"/>
                    <a:pt x="115" y="2927"/>
                  </a:cubicBezTo>
                  <a:cubicBezTo>
                    <a:pt x="93" y="3000"/>
                    <a:pt x="74" y="3078"/>
                    <a:pt x="51" y="3152"/>
                  </a:cubicBezTo>
                  <a:cubicBezTo>
                    <a:pt x="28" y="3230"/>
                    <a:pt x="1" y="3307"/>
                    <a:pt x="1" y="3390"/>
                  </a:cubicBezTo>
                  <a:cubicBezTo>
                    <a:pt x="3" y="3461"/>
                    <a:pt x="58" y="3500"/>
                    <a:pt x="116" y="3500"/>
                  </a:cubicBezTo>
                  <a:cubicBezTo>
                    <a:pt x="155" y="3500"/>
                    <a:pt x="195" y="3482"/>
                    <a:pt x="221" y="3445"/>
                  </a:cubicBezTo>
                  <a:cubicBezTo>
                    <a:pt x="258" y="3385"/>
                    <a:pt x="271" y="3321"/>
                    <a:pt x="290" y="3257"/>
                  </a:cubicBezTo>
                  <a:cubicBezTo>
                    <a:pt x="308" y="3192"/>
                    <a:pt x="326" y="3124"/>
                    <a:pt x="345" y="3059"/>
                  </a:cubicBezTo>
                  <a:cubicBezTo>
                    <a:pt x="381" y="2936"/>
                    <a:pt x="423" y="2812"/>
                    <a:pt x="464" y="2684"/>
                  </a:cubicBezTo>
                  <a:cubicBezTo>
                    <a:pt x="542" y="2441"/>
                    <a:pt x="629" y="2198"/>
                    <a:pt x="730" y="1959"/>
                  </a:cubicBezTo>
                  <a:cubicBezTo>
                    <a:pt x="822" y="1734"/>
                    <a:pt x="932" y="1514"/>
                    <a:pt x="1051" y="1298"/>
                  </a:cubicBezTo>
                  <a:cubicBezTo>
                    <a:pt x="1166" y="1097"/>
                    <a:pt x="1281" y="891"/>
                    <a:pt x="1423" y="703"/>
                  </a:cubicBezTo>
                  <a:cubicBezTo>
                    <a:pt x="1583" y="487"/>
                    <a:pt x="1776" y="295"/>
                    <a:pt x="1992" y="134"/>
                  </a:cubicBezTo>
                  <a:cubicBezTo>
                    <a:pt x="2051" y="89"/>
                    <a:pt x="2013" y="1"/>
                    <a:pt x="1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44"/>
            <p:cNvSpPr/>
            <p:nvPr/>
          </p:nvSpPr>
          <p:spPr>
            <a:xfrm>
              <a:off x="3976067" y="1125906"/>
              <a:ext cx="67607" cy="183994"/>
            </a:xfrm>
            <a:custGeom>
              <a:avLst/>
              <a:gdLst/>
              <a:ahLst/>
              <a:cxnLst/>
              <a:rect l="l" t="t" r="r" b="b"/>
              <a:pathLst>
                <a:path w="1106" h="3010" extrusionOk="0">
                  <a:moveTo>
                    <a:pt x="1019" y="0"/>
                  </a:moveTo>
                  <a:cubicBezTo>
                    <a:pt x="999" y="0"/>
                    <a:pt x="978" y="9"/>
                    <a:pt x="963" y="31"/>
                  </a:cubicBezTo>
                  <a:cubicBezTo>
                    <a:pt x="849" y="196"/>
                    <a:pt x="743" y="366"/>
                    <a:pt x="639" y="535"/>
                  </a:cubicBezTo>
                  <a:cubicBezTo>
                    <a:pt x="529" y="705"/>
                    <a:pt x="432" y="879"/>
                    <a:pt x="358" y="1063"/>
                  </a:cubicBezTo>
                  <a:cubicBezTo>
                    <a:pt x="207" y="1439"/>
                    <a:pt x="110" y="1837"/>
                    <a:pt x="55" y="2237"/>
                  </a:cubicBezTo>
                  <a:cubicBezTo>
                    <a:pt x="28" y="2470"/>
                    <a:pt x="0" y="2705"/>
                    <a:pt x="38" y="2934"/>
                  </a:cubicBezTo>
                  <a:cubicBezTo>
                    <a:pt x="46" y="2985"/>
                    <a:pt x="91" y="3009"/>
                    <a:pt x="136" y="3009"/>
                  </a:cubicBezTo>
                  <a:cubicBezTo>
                    <a:pt x="185" y="3009"/>
                    <a:pt x="235" y="2981"/>
                    <a:pt x="244" y="2929"/>
                  </a:cubicBezTo>
                  <a:cubicBezTo>
                    <a:pt x="276" y="2737"/>
                    <a:pt x="281" y="2540"/>
                    <a:pt x="303" y="2343"/>
                  </a:cubicBezTo>
                  <a:cubicBezTo>
                    <a:pt x="326" y="2150"/>
                    <a:pt x="358" y="1962"/>
                    <a:pt x="404" y="1774"/>
                  </a:cubicBezTo>
                  <a:cubicBezTo>
                    <a:pt x="451" y="1585"/>
                    <a:pt x="506" y="1397"/>
                    <a:pt x="569" y="1219"/>
                  </a:cubicBezTo>
                  <a:cubicBezTo>
                    <a:pt x="629" y="1035"/>
                    <a:pt x="694" y="857"/>
                    <a:pt x="762" y="677"/>
                  </a:cubicBezTo>
                  <a:cubicBezTo>
                    <a:pt x="845" y="472"/>
                    <a:pt x="950" y="279"/>
                    <a:pt x="1073" y="91"/>
                  </a:cubicBezTo>
                  <a:cubicBezTo>
                    <a:pt x="1105" y="43"/>
                    <a:pt x="1063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44"/>
            <p:cNvSpPr/>
            <p:nvPr/>
          </p:nvSpPr>
          <p:spPr>
            <a:xfrm>
              <a:off x="4138359" y="918624"/>
              <a:ext cx="125189" cy="168651"/>
            </a:xfrm>
            <a:custGeom>
              <a:avLst/>
              <a:gdLst/>
              <a:ahLst/>
              <a:cxnLst/>
              <a:rect l="l" t="t" r="r" b="b"/>
              <a:pathLst>
                <a:path w="2048" h="2759" extrusionOk="0">
                  <a:moveTo>
                    <a:pt x="1952" y="1"/>
                  </a:moveTo>
                  <a:cubicBezTo>
                    <a:pt x="1940" y="1"/>
                    <a:pt x="1926" y="5"/>
                    <a:pt x="1913" y="15"/>
                  </a:cubicBezTo>
                  <a:cubicBezTo>
                    <a:pt x="1743" y="134"/>
                    <a:pt x="1597" y="276"/>
                    <a:pt x="1460" y="432"/>
                  </a:cubicBezTo>
                  <a:cubicBezTo>
                    <a:pt x="1390" y="510"/>
                    <a:pt x="1326" y="593"/>
                    <a:pt x="1258" y="671"/>
                  </a:cubicBezTo>
                  <a:cubicBezTo>
                    <a:pt x="1193" y="753"/>
                    <a:pt x="1121" y="821"/>
                    <a:pt x="1056" y="900"/>
                  </a:cubicBezTo>
                  <a:cubicBezTo>
                    <a:pt x="795" y="1230"/>
                    <a:pt x="556" y="1588"/>
                    <a:pt x="340" y="1950"/>
                  </a:cubicBezTo>
                  <a:cubicBezTo>
                    <a:pt x="281" y="2055"/>
                    <a:pt x="226" y="2161"/>
                    <a:pt x="171" y="2271"/>
                  </a:cubicBezTo>
                  <a:cubicBezTo>
                    <a:pt x="116" y="2381"/>
                    <a:pt x="56" y="2491"/>
                    <a:pt x="24" y="2610"/>
                  </a:cubicBezTo>
                  <a:cubicBezTo>
                    <a:pt x="0" y="2698"/>
                    <a:pt x="71" y="2759"/>
                    <a:pt x="143" y="2759"/>
                  </a:cubicBezTo>
                  <a:cubicBezTo>
                    <a:pt x="183" y="2759"/>
                    <a:pt x="224" y="2740"/>
                    <a:pt x="249" y="2697"/>
                  </a:cubicBezTo>
                  <a:cubicBezTo>
                    <a:pt x="304" y="2610"/>
                    <a:pt x="340" y="2514"/>
                    <a:pt x="386" y="2422"/>
                  </a:cubicBezTo>
                  <a:cubicBezTo>
                    <a:pt x="427" y="2330"/>
                    <a:pt x="473" y="2243"/>
                    <a:pt x="524" y="2157"/>
                  </a:cubicBezTo>
                  <a:cubicBezTo>
                    <a:pt x="625" y="1982"/>
                    <a:pt x="730" y="1808"/>
                    <a:pt x="840" y="1638"/>
                  </a:cubicBezTo>
                  <a:cubicBezTo>
                    <a:pt x="955" y="1469"/>
                    <a:pt x="1079" y="1298"/>
                    <a:pt x="1193" y="1129"/>
                  </a:cubicBezTo>
                  <a:cubicBezTo>
                    <a:pt x="1248" y="1046"/>
                    <a:pt x="1303" y="963"/>
                    <a:pt x="1354" y="877"/>
                  </a:cubicBezTo>
                  <a:cubicBezTo>
                    <a:pt x="1405" y="790"/>
                    <a:pt x="1464" y="707"/>
                    <a:pt x="1523" y="624"/>
                  </a:cubicBezTo>
                  <a:cubicBezTo>
                    <a:pt x="1657" y="445"/>
                    <a:pt x="1808" y="267"/>
                    <a:pt x="1987" y="134"/>
                  </a:cubicBezTo>
                  <a:cubicBezTo>
                    <a:pt x="2047" y="88"/>
                    <a:pt x="2009" y="1"/>
                    <a:pt x="1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44"/>
            <p:cNvSpPr/>
            <p:nvPr/>
          </p:nvSpPr>
          <p:spPr>
            <a:xfrm>
              <a:off x="3356543" y="316828"/>
              <a:ext cx="806883" cy="859392"/>
            </a:xfrm>
            <a:custGeom>
              <a:avLst/>
              <a:gdLst/>
              <a:ahLst/>
              <a:cxnLst/>
              <a:rect l="l" t="t" r="r" b="b"/>
              <a:pathLst>
                <a:path w="13200" h="14059" extrusionOk="0">
                  <a:moveTo>
                    <a:pt x="5577" y="1"/>
                  </a:moveTo>
                  <a:cubicBezTo>
                    <a:pt x="5273" y="1"/>
                    <a:pt x="4971" y="55"/>
                    <a:pt x="4687" y="174"/>
                  </a:cubicBezTo>
                  <a:cubicBezTo>
                    <a:pt x="4261" y="357"/>
                    <a:pt x="3927" y="683"/>
                    <a:pt x="3779" y="1133"/>
                  </a:cubicBezTo>
                  <a:cubicBezTo>
                    <a:pt x="3637" y="1554"/>
                    <a:pt x="3683" y="2018"/>
                    <a:pt x="3775" y="2448"/>
                  </a:cubicBezTo>
                  <a:cubicBezTo>
                    <a:pt x="3959" y="3288"/>
                    <a:pt x="4302" y="4095"/>
                    <a:pt x="4765" y="4814"/>
                  </a:cubicBezTo>
                  <a:cubicBezTo>
                    <a:pt x="4660" y="4751"/>
                    <a:pt x="4555" y="4682"/>
                    <a:pt x="4450" y="4622"/>
                  </a:cubicBezTo>
                  <a:cubicBezTo>
                    <a:pt x="3995" y="4347"/>
                    <a:pt x="3510" y="4077"/>
                    <a:pt x="2991" y="3934"/>
                  </a:cubicBezTo>
                  <a:cubicBezTo>
                    <a:pt x="2797" y="3880"/>
                    <a:pt x="2600" y="3850"/>
                    <a:pt x="2404" y="3850"/>
                  </a:cubicBezTo>
                  <a:cubicBezTo>
                    <a:pt x="2122" y="3850"/>
                    <a:pt x="1845" y="3911"/>
                    <a:pt x="1588" y="4049"/>
                  </a:cubicBezTo>
                  <a:cubicBezTo>
                    <a:pt x="1165" y="4278"/>
                    <a:pt x="858" y="4687"/>
                    <a:pt x="648" y="5108"/>
                  </a:cubicBezTo>
                  <a:cubicBezTo>
                    <a:pt x="409" y="5585"/>
                    <a:pt x="248" y="6118"/>
                    <a:pt x="153" y="6640"/>
                  </a:cubicBezTo>
                  <a:cubicBezTo>
                    <a:pt x="56" y="7181"/>
                    <a:pt x="1" y="7754"/>
                    <a:pt x="111" y="8291"/>
                  </a:cubicBezTo>
                  <a:cubicBezTo>
                    <a:pt x="302" y="9219"/>
                    <a:pt x="1125" y="9670"/>
                    <a:pt x="1994" y="9670"/>
                  </a:cubicBezTo>
                  <a:cubicBezTo>
                    <a:pt x="2105" y="9670"/>
                    <a:pt x="2216" y="9663"/>
                    <a:pt x="2326" y="9648"/>
                  </a:cubicBezTo>
                  <a:cubicBezTo>
                    <a:pt x="2968" y="9561"/>
                    <a:pt x="3587" y="9309"/>
                    <a:pt x="4179" y="9062"/>
                  </a:cubicBezTo>
                  <a:cubicBezTo>
                    <a:pt x="4243" y="9034"/>
                    <a:pt x="4312" y="9007"/>
                    <a:pt x="4376" y="8975"/>
                  </a:cubicBezTo>
                  <a:lnTo>
                    <a:pt x="4376" y="8975"/>
                  </a:lnTo>
                  <a:cubicBezTo>
                    <a:pt x="4014" y="9437"/>
                    <a:pt x="3697" y="9924"/>
                    <a:pt x="3449" y="10455"/>
                  </a:cubicBezTo>
                  <a:cubicBezTo>
                    <a:pt x="3028" y="11363"/>
                    <a:pt x="2886" y="12501"/>
                    <a:pt x="3559" y="13331"/>
                  </a:cubicBezTo>
                  <a:cubicBezTo>
                    <a:pt x="3968" y="13833"/>
                    <a:pt x="4606" y="14059"/>
                    <a:pt x="5245" y="14059"/>
                  </a:cubicBezTo>
                  <a:cubicBezTo>
                    <a:pt x="5582" y="14059"/>
                    <a:pt x="5920" y="13996"/>
                    <a:pt x="6224" y="13877"/>
                  </a:cubicBezTo>
                  <a:cubicBezTo>
                    <a:pt x="7159" y="13509"/>
                    <a:pt x="7775" y="12703"/>
                    <a:pt x="7967" y="11726"/>
                  </a:cubicBezTo>
                  <a:cubicBezTo>
                    <a:pt x="8017" y="11488"/>
                    <a:pt x="8040" y="11249"/>
                    <a:pt x="8044" y="11011"/>
                  </a:cubicBezTo>
                  <a:cubicBezTo>
                    <a:pt x="8090" y="11088"/>
                    <a:pt x="8137" y="11166"/>
                    <a:pt x="8187" y="11244"/>
                  </a:cubicBezTo>
                  <a:cubicBezTo>
                    <a:pt x="8698" y="12050"/>
                    <a:pt x="9389" y="12881"/>
                    <a:pt x="10410" y="12881"/>
                  </a:cubicBezTo>
                  <a:cubicBezTo>
                    <a:pt x="10452" y="12881"/>
                    <a:pt x="10496" y="12879"/>
                    <a:pt x="10539" y="12877"/>
                  </a:cubicBezTo>
                  <a:cubicBezTo>
                    <a:pt x="11475" y="12813"/>
                    <a:pt x="12236" y="12084"/>
                    <a:pt x="12347" y="11153"/>
                  </a:cubicBezTo>
                  <a:cubicBezTo>
                    <a:pt x="12465" y="10112"/>
                    <a:pt x="12048" y="8997"/>
                    <a:pt x="11291" y="8277"/>
                  </a:cubicBezTo>
                  <a:cubicBezTo>
                    <a:pt x="11071" y="8071"/>
                    <a:pt x="10823" y="7887"/>
                    <a:pt x="10567" y="7731"/>
                  </a:cubicBezTo>
                  <a:cubicBezTo>
                    <a:pt x="10713" y="7727"/>
                    <a:pt x="10861" y="7713"/>
                    <a:pt x="11007" y="7695"/>
                  </a:cubicBezTo>
                  <a:cubicBezTo>
                    <a:pt x="11896" y="7576"/>
                    <a:pt x="12782" y="7131"/>
                    <a:pt x="12988" y="6186"/>
                  </a:cubicBezTo>
                  <a:cubicBezTo>
                    <a:pt x="13200" y="5218"/>
                    <a:pt x="12681" y="4191"/>
                    <a:pt x="12048" y="3480"/>
                  </a:cubicBezTo>
                  <a:cubicBezTo>
                    <a:pt x="11764" y="3163"/>
                    <a:pt x="11392" y="2916"/>
                    <a:pt x="10961" y="2871"/>
                  </a:cubicBezTo>
                  <a:cubicBezTo>
                    <a:pt x="10907" y="2865"/>
                    <a:pt x="10853" y="2862"/>
                    <a:pt x="10798" y="2862"/>
                  </a:cubicBezTo>
                  <a:cubicBezTo>
                    <a:pt x="10368" y="2862"/>
                    <a:pt x="9945" y="3032"/>
                    <a:pt x="9563" y="3219"/>
                  </a:cubicBezTo>
                  <a:cubicBezTo>
                    <a:pt x="9113" y="3439"/>
                    <a:pt x="8696" y="3733"/>
                    <a:pt x="8334" y="4081"/>
                  </a:cubicBezTo>
                  <a:cubicBezTo>
                    <a:pt x="8439" y="3664"/>
                    <a:pt x="8494" y="3233"/>
                    <a:pt x="8471" y="2801"/>
                  </a:cubicBezTo>
                  <a:cubicBezTo>
                    <a:pt x="8421" y="1870"/>
                    <a:pt x="7962" y="1050"/>
                    <a:pt x="7201" y="518"/>
                  </a:cubicBezTo>
                  <a:cubicBezTo>
                    <a:pt x="6733" y="196"/>
                    <a:pt x="6152" y="1"/>
                    <a:pt x="5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44"/>
            <p:cNvSpPr/>
            <p:nvPr/>
          </p:nvSpPr>
          <p:spPr>
            <a:xfrm>
              <a:off x="3621162" y="529795"/>
              <a:ext cx="359491" cy="442380"/>
            </a:xfrm>
            <a:custGeom>
              <a:avLst/>
              <a:gdLst/>
              <a:ahLst/>
              <a:cxnLst/>
              <a:rect l="l" t="t" r="r" b="b"/>
              <a:pathLst>
                <a:path w="5881" h="7237" extrusionOk="0">
                  <a:moveTo>
                    <a:pt x="1149" y="0"/>
                  </a:moveTo>
                  <a:cubicBezTo>
                    <a:pt x="1003" y="0"/>
                    <a:pt x="860" y="67"/>
                    <a:pt x="735" y="235"/>
                  </a:cubicBezTo>
                  <a:cubicBezTo>
                    <a:pt x="451" y="615"/>
                    <a:pt x="515" y="1129"/>
                    <a:pt x="680" y="1542"/>
                  </a:cubicBezTo>
                  <a:cubicBezTo>
                    <a:pt x="813" y="1868"/>
                    <a:pt x="1789" y="2679"/>
                    <a:pt x="2009" y="2954"/>
                  </a:cubicBezTo>
                  <a:cubicBezTo>
                    <a:pt x="1784" y="2950"/>
                    <a:pt x="1027" y="2663"/>
                    <a:pt x="654" y="2663"/>
                  </a:cubicBezTo>
                  <a:cubicBezTo>
                    <a:pt x="564" y="2663"/>
                    <a:pt x="497" y="2680"/>
                    <a:pt x="464" y="2721"/>
                  </a:cubicBezTo>
                  <a:cubicBezTo>
                    <a:pt x="207" y="3036"/>
                    <a:pt x="533" y="3385"/>
                    <a:pt x="781" y="3578"/>
                  </a:cubicBezTo>
                  <a:cubicBezTo>
                    <a:pt x="804" y="3597"/>
                    <a:pt x="832" y="3620"/>
                    <a:pt x="859" y="3637"/>
                  </a:cubicBezTo>
                  <a:cubicBezTo>
                    <a:pt x="688" y="3660"/>
                    <a:pt x="529" y="3702"/>
                    <a:pt x="381" y="3771"/>
                  </a:cubicBezTo>
                  <a:cubicBezTo>
                    <a:pt x="212" y="3853"/>
                    <a:pt x="24" y="3995"/>
                    <a:pt x="10" y="4198"/>
                  </a:cubicBezTo>
                  <a:cubicBezTo>
                    <a:pt x="1" y="4390"/>
                    <a:pt x="166" y="4550"/>
                    <a:pt x="313" y="4651"/>
                  </a:cubicBezTo>
                  <a:cubicBezTo>
                    <a:pt x="549" y="4812"/>
                    <a:pt x="761" y="4873"/>
                    <a:pt x="993" y="4873"/>
                  </a:cubicBezTo>
                  <a:cubicBezTo>
                    <a:pt x="1091" y="4873"/>
                    <a:pt x="1192" y="4863"/>
                    <a:pt x="1299" y="4844"/>
                  </a:cubicBezTo>
                  <a:lnTo>
                    <a:pt x="1299" y="4844"/>
                  </a:lnTo>
                  <a:cubicBezTo>
                    <a:pt x="1273" y="4867"/>
                    <a:pt x="1267" y="4874"/>
                    <a:pt x="1270" y="4874"/>
                  </a:cubicBezTo>
                  <a:cubicBezTo>
                    <a:pt x="1277" y="4874"/>
                    <a:pt x="1316" y="4849"/>
                    <a:pt x="1329" y="4849"/>
                  </a:cubicBezTo>
                  <a:cubicBezTo>
                    <a:pt x="1337" y="4849"/>
                    <a:pt x="1335" y="4858"/>
                    <a:pt x="1313" y="4885"/>
                  </a:cubicBezTo>
                  <a:cubicBezTo>
                    <a:pt x="1184" y="5036"/>
                    <a:pt x="804" y="5440"/>
                    <a:pt x="777" y="5642"/>
                  </a:cubicBezTo>
                  <a:cubicBezTo>
                    <a:pt x="732" y="6014"/>
                    <a:pt x="1095" y="6173"/>
                    <a:pt x="1421" y="6173"/>
                  </a:cubicBezTo>
                  <a:cubicBezTo>
                    <a:pt x="1464" y="6173"/>
                    <a:pt x="1506" y="6170"/>
                    <a:pt x="1547" y="6164"/>
                  </a:cubicBezTo>
                  <a:cubicBezTo>
                    <a:pt x="1661" y="6151"/>
                    <a:pt x="1776" y="6124"/>
                    <a:pt x="1882" y="6082"/>
                  </a:cubicBezTo>
                  <a:lnTo>
                    <a:pt x="1882" y="6082"/>
                  </a:lnTo>
                  <a:cubicBezTo>
                    <a:pt x="1863" y="6192"/>
                    <a:pt x="1858" y="6306"/>
                    <a:pt x="1877" y="6421"/>
                  </a:cubicBezTo>
                  <a:cubicBezTo>
                    <a:pt x="1925" y="6702"/>
                    <a:pt x="2148" y="6950"/>
                    <a:pt x="2427" y="6950"/>
                  </a:cubicBezTo>
                  <a:cubicBezTo>
                    <a:pt x="2494" y="6950"/>
                    <a:pt x="2565" y="6935"/>
                    <a:pt x="2638" y="6903"/>
                  </a:cubicBezTo>
                  <a:cubicBezTo>
                    <a:pt x="2945" y="6765"/>
                    <a:pt x="3160" y="5436"/>
                    <a:pt x="3271" y="5119"/>
                  </a:cubicBezTo>
                  <a:cubicBezTo>
                    <a:pt x="3395" y="5481"/>
                    <a:pt x="3523" y="6861"/>
                    <a:pt x="3816" y="7100"/>
                  </a:cubicBezTo>
                  <a:cubicBezTo>
                    <a:pt x="3930" y="7193"/>
                    <a:pt x="4057" y="7236"/>
                    <a:pt x="4181" y="7236"/>
                  </a:cubicBezTo>
                  <a:cubicBezTo>
                    <a:pt x="4393" y="7236"/>
                    <a:pt x="4596" y="7111"/>
                    <a:pt x="4706" y="6894"/>
                  </a:cubicBezTo>
                  <a:cubicBezTo>
                    <a:pt x="4752" y="6797"/>
                    <a:pt x="4784" y="6702"/>
                    <a:pt x="4803" y="6596"/>
                  </a:cubicBezTo>
                  <a:cubicBezTo>
                    <a:pt x="4898" y="6719"/>
                    <a:pt x="5008" y="6839"/>
                    <a:pt x="5152" y="6880"/>
                  </a:cubicBezTo>
                  <a:cubicBezTo>
                    <a:pt x="5199" y="6895"/>
                    <a:pt x="5243" y="6902"/>
                    <a:pt x="5284" y="6902"/>
                  </a:cubicBezTo>
                  <a:cubicBezTo>
                    <a:pt x="5643" y="6902"/>
                    <a:pt x="5800" y="6378"/>
                    <a:pt x="5784" y="6086"/>
                  </a:cubicBezTo>
                  <a:cubicBezTo>
                    <a:pt x="5757" y="5614"/>
                    <a:pt x="5467" y="5233"/>
                    <a:pt x="5152" y="4907"/>
                  </a:cubicBezTo>
                  <a:cubicBezTo>
                    <a:pt x="5050" y="4803"/>
                    <a:pt x="4394" y="4619"/>
                    <a:pt x="4289" y="4522"/>
                  </a:cubicBezTo>
                  <a:cubicBezTo>
                    <a:pt x="4629" y="4518"/>
                    <a:pt x="5499" y="4486"/>
                    <a:pt x="5688" y="4206"/>
                  </a:cubicBezTo>
                  <a:cubicBezTo>
                    <a:pt x="5880" y="3931"/>
                    <a:pt x="5774" y="3597"/>
                    <a:pt x="5527" y="3400"/>
                  </a:cubicBezTo>
                  <a:cubicBezTo>
                    <a:pt x="5444" y="3330"/>
                    <a:pt x="5349" y="3275"/>
                    <a:pt x="5247" y="3239"/>
                  </a:cubicBezTo>
                  <a:cubicBezTo>
                    <a:pt x="5385" y="3142"/>
                    <a:pt x="5509" y="3028"/>
                    <a:pt x="5605" y="2886"/>
                  </a:cubicBezTo>
                  <a:cubicBezTo>
                    <a:pt x="5848" y="2514"/>
                    <a:pt x="5761" y="2046"/>
                    <a:pt x="5325" y="1881"/>
                  </a:cubicBezTo>
                  <a:cubicBezTo>
                    <a:pt x="5205" y="1835"/>
                    <a:pt x="5082" y="1815"/>
                    <a:pt x="4958" y="1815"/>
                  </a:cubicBezTo>
                  <a:cubicBezTo>
                    <a:pt x="4637" y="1815"/>
                    <a:pt x="4313" y="1947"/>
                    <a:pt x="4032" y="2092"/>
                  </a:cubicBezTo>
                  <a:cubicBezTo>
                    <a:pt x="3863" y="2179"/>
                    <a:pt x="3564" y="2634"/>
                    <a:pt x="3413" y="2744"/>
                  </a:cubicBezTo>
                  <a:cubicBezTo>
                    <a:pt x="3463" y="2514"/>
                    <a:pt x="3633" y="1923"/>
                    <a:pt x="3633" y="1684"/>
                  </a:cubicBezTo>
                  <a:cubicBezTo>
                    <a:pt x="3628" y="1216"/>
                    <a:pt x="3560" y="588"/>
                    <a:pt x="3239" y="217"/>
                  </a:cubicBezTo>
                  <a:cubicBezTo>
                    <a:pt x="3137" y="96"/>
                    <a:pt x="2997" y="31"/>
                    <a:pt x="2853" y="31"/>
                  </a:cubicBezTo>
                  <a:cubicBezTo>
                    <a:pt x="2757" y="31"/>
                    <a:pt x="2659" y="59"/>
                    <a:pt x="2569" y="120"/>
                  </a:cubicBezTo>
                  <a:cubicBezTo>
                    <a:pt x="2354" y="263"/>
                    <a:pt x="2239" y="524"/>
                    <a:pt x="2174" y="758"/>
                  </a:cubicBezTo>
                  <a:cubicBezTo>
                    <a:pt x="2152" y="826"/>
                    <a:pt x="2138" y="896"/>
                    <a:pt x="2129" y="964"/>
                  </a:cubicBezTo>
                  <a:cubicBezTo>
                    <a:pt x="2055" y="813"/>
                    <a:pt x="1977" y="666"/>
                    <a:pt x="1890" y="528"/>
                  </a:cubicBezTo>
                  <a:cubicBezTo>
                    <a:pt x="1729" y="263"/>
                    <a:pt x="1436" y="0"/>
                    <a:pt x="1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44"/>
            <p:cNvSpPr/>
            <p:nvPr/>
          </p:nvSpPr>
          <p:spPr>
            <a:xfrm>
              <a:off x="3750385" y="653821"/>
              <a:ext cx="64856" cy="53242"/>
            </a:xfrm>
            <a:custGeom>
              <a:avLst/>
              <a:gdLst/>
              <a:ahLst/>
              <a:cxnLst/>
              <a:rect l="l" t="t" r="r" b="b"/>
              <a:pathLst>
                <a:path w="1061" h="871" extrusionOk="0">
                  <a:moveTo>
                    <a:pt x="605" y="253"/>
                  </a:moveTo>
                  <a:cubicBezTo>
                    <a:pt x="633" y="253"/>
                    <a:pt x="660" y="263"/>
                    <a:pt x="684" y="288"/>
                  </a:cubicBezTo>
                  <a:cubicBezTo>
                    <a:pt x="754" y="347"/>
                    <a:pt x="721" y="444"/>
                    <a:pt x="657" y="490"/>
                  </a:cubicBezTo>
                  <a:cubicBezTo>
                    <a:pt x="610" y="519"/>
                    <a:pt x="530" y="545"/>
                    <a:pt x="465" y="545"/>
                  </a:cubicBezTo>
                  <a:cubicBezTo>
                    <a:pt x="448" y="545"/>
                    <a:pt x="432" y="543"/>
                    <a:pt x="418" y="540"/>
                  </a:cubicBezTo>
                  <a:cubicBezTo>
                    <a:pt x="405" y="540"/>
                    <a:pt x="331" y="485"/>
                    <a:pt x="359" y="476"/>
                  </a:cubicBezTo>
                  <a:cubicBezTo>
                    <a:pt x="424" y="448"/>
                    <a:pt x="455" y="393"/>
                    <a:pt x="455" y="338"/>
                  </a:cubicBezTo>
                  <a:cubicBezTo>
                    <a:pt x="460" y="334"/>
                    <a:pt x="464" y="329"/>
                    <a:pt x="469" y="325"/>
                  </a:cubicBezTo>
                  <a:cubicBezTo>
                    <a:pt x="504" y="286"/>
                    <a:pt x="555" y="253"/>
                    <a:pt x="605" y="253"/>
                  </a:cubicBezTo>
                  <a:close/>
                  <a:moveTo>
                    <a:pt x="612" y="1"/>
                  </a:moveTo>
                  <a:cubicBezTo>
                    <a:pt x="481" y="1"/>
                    <a:pt x="351" y="66"/>
                    <a:pt x="272" y="182"/>
                  </a:cubicBezTo>
                  <a:cubicBezTo>
                    <a:pt x="272" y="187"/>
                    <a:pt x="267" y="192"/>
                    <a:pt x="267" y="196"/>
                  </a:cubicBezTo>
                  <a:cubicBezTo>
                    <a:pt x="66" y="279"/>
                    <a:pt x="1" y="540"/>
                    <a:pt x="134" y="715"/>
                  </a:cubicBezTo>
                  <a:cubicBezTo>
                    <a:pt x="217" y="824"/>
                    <a:pt x="339" y="870"/>
                    <a:pt x="464" y="870"/>
                  </a:cubicBezTo>
                  <a:cubicBezTo>
                    <a:pt x="596" y="870"/>
                    <a:pt x="732" y="819"/>
                    <a:pt x="831" y="738"/>
                  </a:cubicBezTo>
                  <a:cubicBezTo>
                    <a:pt x="1023" y="577"/>
                    <a:pt x="1061" y="298"/>
                    <a:pt x="877" y="109"/>
                  </a:cubicBezTo>
                  <a:cubicBezTo>
                    <a:pt x="802" y="35"/>
                    <a:pt x="707" y="1"/>
                    <a:pt x="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44"/>
            <p:cNvSpPr/>
            <p:nvPr/>
          </p:nvSpPr>
          <p:spPr>
            <a:xfrm>
              <a:off x="3728257" y="739216"/>
              <a:ext cx="65406" cy="62228"/>
            </a:xfrm>
            <a:custGeom>
              <a:avLst/>
              <a:gdLst/>
              <a:ahLst/>
              <a:cxnLst/>
              <a:rect l="l" t="t" r="r" b="b"/>
              <a:pathLst>
                <a:path w="1070" h="1018" extrusionOk="0">
                  <a:moveTo>
                    <a:pt x="506" y="291"/>
                  </a:moveTo>
                  <a:cubicBezTo>
                    <a:pt x="661" y="291"/>
                    <a:pt x="820" y="510"/>
                    <a:pt x="675" y="647"/>
                  </a:cubicBezTo>
                  <a:cubicBezTo>
                    <a:pt x="634" y="685"/>
                    <a:pt x="574" y="716"/>
                    <a:pt x="517" y="716"/>
                  </a:cubicBezTo>
                  <a:cubicBezTo>
                    <a:pt x="490" y="716"/>
                    <a:pt x="464" y="709"/>
                    <a:pt x="441" y="693"/>
                  </a:cubicBezTo>
                  <a:cubicBezTo>
                    <a:pt x="377" y="652"/>
                    <a:pt x="335" y="533"/>
                    <a:pt x="386" y="463"/>
                  </a:cubicBezTo>
                  <a:cubicBezTo>
                    <a:pt x="422" y="414"/>
                    <a:pt x="428" y="363"/>
                    <a:pt x="414" y="321"/>
                  </a:cubicBezTo>
                  <a:cubicBezTo>
                    <a:pt x="442" y="300"/>
                    <a:pt x="474" y="291"/>
                    <a:pt x="506" y="291"/>
                  </a:cubicBezTo>
                  <a:close/>
                  <a:moveTo>
                    <a:pt x="456" y="1"/>
                  </a:moveTo>
                  <a:cubicBezTo>
                    <a:pt x="333" y="1"/>
                    <a:pt x="220" y="52"/>
                    <a:pt x="166" y="184"/>
                  </a:cubicBezTo>
                  <a:cubicBezTo>
                    <a:pt x="153" y="216"/>
                    <a:pt x="153" y="243"/>
                    <a:pt x="157" y="271"/>
                  </a:cubicBezTo>
                  <a:cubicBezTo>
                    <a:pt x="153" y="276"/>
                    <a:pt x="147" y="281"/>
                    <a:pt x="143" y="289"/>
                  </a:cubicBezTo>
                  <a:cubicBezTo>
                    <a:pt x="1" y="482"/>
                    <a:pt x="65" y="780"/>
                    <a:pt x="248" y="922"/>
                  </a:cubicBezTo>
                  <a:cubicBezTo>
                    <a:pt x="330" y="988"/>
                    <a:pt x="426" y="1018"/>
                    <a:pt x="521" y="1018"/>
                  </a:cubicBezTo>
                  <a:cubicBezTo>
                    <a:pt x="666" y="1018"/>
                    <a:pt x="810" y="948"/>
                    <a:pt x="904" y="827"/>
                  </a:cubicBezTo>
                  <a:cubicBezTo>
                    <a:pt x="1069" y="615"/>
                    <a:pt x="1023" y="331"/>
                    <a:pt x="835" y="152"/>
                  </a:cubicBezTo>
                  <a:cubicBezTo>
                    <a:pt x="743" y="65"/>
                    <a:pt x="594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44"/>
            <p:cNvSpPr/>
            <p:nvPr/>
          </p:nvSpPr>
          <p:spPr>
            <a:xfrm>
              <a:off x="3810718" y="773325"/>
              <a:ext cx="64795" cy="55687"/>
            </a:xfrm>
            <a:custGeom>
              <a:avLst/>
              <a:gdLst/>
              <a:ahLst/>
              <a:cxnLst/>
              <a:rect l="l" t="t" r="r" b="b"/>
              <a:pathLst>
                <a:path w="1060" h="911" extrusionOk="0">
                  <a:moveTo>
                    <a:pt x="487" y="286"/>
                  </a:moveTo>
                  <a:cubicBezTo>
                    <a:pt x="569" y="286"/>
                    <a:pt x="652" y="305"/>
                    <a:pt x="688" y="392"/>
                  </a:cubicBezTo>
                  <a:cubicBezTo>
                    <a:pt x="720" y="474"/>
                    <a:pt x="656" y="548"/>
                    <a:pt x="582" y="576"/>
                  </a:cubicBezTo>
                  <a:cubicBezTo>
                    <a:pt x="562" y="584"/>
                    <a:pt x="541" y="589"/>
                    <a:pt x="521" y="589"/>
                  </a:cubicBezTo>
                  <a:cubicBezTo>
                    <a:pt x="478" y="589"/>
                    <a:pt x="439" y="568"/>
                    <a:pt x="417" y="525"/>
                  </a:cubicBezTo>
                  <a:cubicBezTo>
                    <a:pt x="394" y="470"/>
                    <a:pt x="400" y="369"/>
                    <a:pt x="445" y="328"/>
                  </a:cubicBezTo>
                  <a:cubicBezTo>
                    <a:pt x="463" y="318"/>
                    <a:pt x="477" y="305"/>
                    <a:pt x="487" y="286"/>
                  </a:cubicBezTo>
                  <a:close/>
                  <a:moveTo>
                    <a:pt x="536" y="1"/>
                  </a:moveTo>
                  <a:cubicBezTo>
                    <a:pt x="496" y="1"/>
                    <a:pt x="456" y="7"/>
                    <a:pt x="417" y="21"/>
                  </a:cubicBezTo>
                  <a:cubicBezTo>
                    <a:pt x="394" y="10"/>
                    <a:pt x="369" y="5"/>
                    <a:pt x="344" y="5"/>
                  </a:cubicBezTo>
                  <a:cubicBezTo>
                    <a:pt x="315" y="5"/>
                    <a:pt x="286" y="13"/>
                    <a:pt x="262" y="30"/>
                  </a:cubicBezTo>
                  <a:cubicBezTo>
                    <a:pt x="59" y="190"/>
                    <a:pt x="0" y="447"/>
                    <a:pt x="119" y="676"/>
                  </a:cubicBezTo>
                  <a:cubicBezTo>
                    <a:pt x="202" y="832"/>
                    <a:pt x="359" y="911"/>
                    <a:pt x="520" y="911"/>
                  </a:cubicBezTo>
                  <a:cubicBezTo>
                    <a:pt x="591" y="911"/>
                    <a:pt x="663" y="895"/>
                    <a:pt x="730" y="864"/>
                  </a:cubicBezTo>
                  <a:cubicBezTo>
                    <a:pt x="954" y="758"/>
                    <a:pt x="1060" y="502"/>
                    <a:pt x="954" y="277"/>
                  </a:cubicBezTo>
                  <a:cubicBezTo>
                    <a:pt x="879" y="121"/>
                    <a:pt x="708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44"/>
            <p:cNvSpPr/>
            <p:nvPr/>
          </p:nvSpPr>
          <p:spPr>
            <a:xfrm>
              <a:off x="3829728" y="709997"/>
              <a:ext cx="61494" cy="50614"/>
            </a:xfrm>
            <a:custGeom>
              <a:avLst/>
              <a:gdLst/>
              <a:ahLst/>
              <a:cxnLst/>
              <a:rect l="l" t="t" r="r" b="b"/>
              <a:pathLst>
                <a:path w="1006" h="828" extrusionOk="0">
                  <a:moveTo>
                    <a:pt x="545" y="316"/>
                  </a:moveTo>
                  <a:cubicBezTo>
                    <a:pt x="572" y="316"/>
                    <a:pt x="598" y="324"/>
                    <a:pt x="620" y="350"/>
                  </a:cubicBezTo>
                  <a:cubicBezTo>
                    <a:pt x="648" y="387"/>
                    <a:pt x="643" y="446"/>
                    <a:pt x="611" y="479"/>
                  </a:cubicBezTo>
                  <a:cubicBezTo>
                    <a:pt x="590" y="505"/>
                    <a:pt x="554" y="516"/>
                    <a:pt x="518" y="516"/>
                  </a:cubicBezTo>
                  <a:cubicBezTo>
                    <a:pt x="493" y="516"/>
                    <a:pt x="467" y="511"/>
                    <a:pt x="446" y="501"/>
                  </a:cubicBezTo>
                  <a:cubicBezTo>
                    <a:pt x="419" y="488"/>
                    <a:pt x="368" y="446"/>
                    <a:pt x="396" y="433"/>
                  </a:cubicBezTo>
                  <a:cubicBezTo>
                    <a:pt x="436" y="405"/>
                    <a:pt x="459" y="369"/>
                    <a:pt x="468" y="327"/>
                  </a:cubicBezTo>
                  <a:cubicBezTo>
                    <a:pt x="493" y="323"/>
                    <a:pt x="519" y="316"/>
                    <a:pt x="545" y="316"/>
                  </a:cubicBezTo>
                  <a:close/>
                  <a:moveTo>
                    <a:pt x="544" y="0"/>
                  </a:moveTo>
                  <a:cubicBezTo>
                    <a:pt x="460" y="0"/>
                    <a:pt x="377" y="27"/>
                    <a:pt x="309" y="84"/>
                  </a:cubicBezTo>
                  <a:cubicBezTo>
                    <a:pt x="299" y="88"/>
                    <a:pt x="294" y="98"/>
                    <a:pt x="286" y="107"/>
                  </a:cubicBezTo>
                  <a:cubicBezTo>
                    <a:pt x="262" y="107"/>
                    <a:pt x="239" y="116"/>
                    <a:pt x="212" y="135"/>
                  </a:cubicBezTo>
                  <a:cubicBezTo>
                    <a:pt x="28" y="268"/>
                    <a:pt x="1" y="529"/>
                    <a:pt x="166" y="694"/>
                  </a:cubicBezTo>
                  <a:cubicBezTo>
                    <a:pt x="254" y="782"/>
                    <a:pt x="382" y="828"/>
                    <a:pt x="508" y="828"/>
                  </a:cubicBezTo>
                  <a:cubicBezTo>
                    <a:pt x="611" y="828"/>
                    <a:pt x="714" y="797"/>
                    <a:pt x="794" y="736"/>
                  </a:cubicBezTo>
                  <a:cubicBezTo>
                    <a:pt x="959" y="607"/>
                    <a:pt x="1005" y="350"/>
                    <a:pt x="887" y="176"/>
                  </a:cubicBezTo>
                  <a:cubicBezTo>
                    <a:pt x="808" y="65"/>
                    <a:pt x="675" y="0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44"/>
            <p:cNvSpPr/>
            <p:nvPr/>
          </p:nvSpPr>
          <p:spPr>
            <a:xfrm>
              <a:off x="3253971" y="1086174"/>
              <a:ext cx="548130" cy="697587"/>
            </a:xfrm>
            <a:custGeom>
              <a:avLst/>
              <a:gdLst/>
              <a:ahLst/>
              <a:cxnLst/>
              <a:rect l="l" t="t" r="r" b="b"/>
              <a:pathLst>
                <a:path w="8967" h="11412" extrusionOk="0">
                  <a:moveTo>
                    <a:pt x="3166" y="1"/>
                  </a:moveTo>
                  <a:cubicBezTo>
                    <a:pt x="3118" y="1"/>
                    <a:pt x="3071" y="3"/>
                    <a:pt x="3023" y="7"/>
                  </a:cubicBezTo>
                  <a:cubicBezTo>
                    <a:pt x="2339" y="62"/>
                    <a:pt x="1702" y="489"/>
                    <a:pt x="1404" y="1107"/>
                  </a:cubicBezTo>
                  <a:cubicBezTo>
                    <a:pt x="1120" y="1708"/>
                    <a:pt x="1156" y="2392"/>
                    <a:pt x="1321" y="3020"/>
                  </a:cubicBezTo>
                  <a:cubicBezTo>
                    <a:pt x="1454" y="3524"/>
                    <a:pt x="1666" y="4111"/>
                    <a:pt x="1996" y="4570"/>
                  </a:cubicBezTo>
                  <a:cubicBezTo>
                    <a:pt x="1950" y="4569"/>
                    <a:pt x="1905" y="4568"/>
                    <a:pt x="1859" y="4568"/>
                  </a:cubicBezTo>
                  <a:cubicBezTo>
                    <a:pt x="1398" y="4568"/>
                    <a:pt x="935" y="4642"/>
                    <a:pt x="601" y="4964"/>
                  </a:cubicBezTo>
                  <a:cubicBezTo>
                    <a:pt x="161" y="5386"/>
                    <a:pt x="0" y="6111"/>
                    <a:pt x="47" y="6702"/>
                  </a:cubicBezTo>
                  <a:cubicBezTo>
                    <a:pt x="134" y="7793"/>
                    <a:pt x="964" y="8852"/>
                    <a:pt x="2061" y="8852"/>
                  </a:cubicBezTo>
                  <a:cubicBezTo>
                    <a:pt x="2223" y="8852"/>
                    <a:pt x="2391" y="8829"/>
                    <a:pt x="2564" y="8780"/>
                  </a:cubicBezTo>
                  <a:cubicBezTo>
                    <a:pt x="2803" y="8710"/>
                    <a:pt x="3027" y="8587"/>
                    <a:pt x="3234" y="8431"/>
                  </a:cubicBezTo>
                  <a:lnTo>
                    <a:pt x="3234" y="8431"/>
                  </a:lnTo>
                  <a:cubicBezTo>
                    <a:pt x="3091" y="9316"/>
                    <a:pt x="3311" y="10251"/>
                    <a:pt x="4013" y="10871"/>
                  </a:cubicBezTo>
                  <a:cubicBezTo>
                    <a:pt x="4406" y="11216"/>
                    <a:pt x="4919" y="11412"/>
                    <a:pt x="5437" y="11412"/>
                  </a:cubicBezTo>
                  <a:cubicBezTo>
                    <a:pt x="5572" y="11412"/>
                    <a:pt x="5708" y="11398"/>
                    <a:pt x="5842" y="11371"/>
                  </a:cubicBezTo>
                  <a:cubicBezTo>
                    <a:pt x="6151" y="11307"/>
                    <a:pt x="6462" y="11150"/>
                    <a:pt x="6659" y="10903"/>
                  </a:cubicBezTo>
                  <a:cubicBezTo>
                    <a:pt x="6875" y="10636"/>
                    <a:pt x="6907" y="10297"/>
                    <a:pt x="6902" y="9967"/>
                  </a:cubicBezTo>
                  <a:cubicBezTo>
                    <a:pt x="6902" y="9807"/>
                    <a:pt x="6888" y="9646"/>
                    <a:pt x="6870" y="9491"/>
                  </a:cubicBezTo>
                  <a:lnTo>
                    <a:pt x="6870" y="9491"/>
                  </a:lnTo>
                  <a:cubicBezTo>
                    <a:pt x="7044" y="9651"/>
                    <a:pt x="7251" y="9761"/>
                    <a:pt x="7503" y="9775"/>
                  </a:cubicBezTo>
                  <a:cubicBezTo>
                    <a:pt x="7523" y="9776"/>
                    <a:pt x="7543" y="9776"/>
                    <a:pt x="7563" y="9776"/>
                  </a:cubicBezTo>
                  <a:cubicBezTo>
                    <a:pt x="8429" y="9776"/>
                    <a:pt x="8920" y="8795"/>
                    <a:pt x="8947" y="8041"/>
                  </a:cubicBezTo>
                  <a:cubicBezTo>
                    <a:pt x="8966" y="7523"/>
                    <a:pt x="8723" y="7097"/>
                    <a:pt x="8631" y="6606"/>
                  </a:cubicBezTo>
                  <a:cubicBezTo>
                    <a:pt x="8581" y="6354"/>
                    <a:pt x="8645" y="6115"/>
                    <a:pt x="8682" y="5872"/>
                  </a:cubicBezTo>
                  <a:cubicBezTo>
                    <a:pt x="8718" y="5620"/>
                    <a:pt x="8737" y="5368"/>
                    <a:pt x="8718" y="5116"/>
                  </a:cubicBezTo>
                  <a:cubicBezTo>
                    <a:pt x="8645" y="4185"/>
                    <a:pt x="8181" y="3332"/>
                    <a:pt x="7430" y="2786"/>
                  </a:cubicBezTo>
                  <a:cubicBezTo>
                    <a:pt x="7053" y="2511"/>
                    <a:pt x="6591" y="2282"/>
                    <a:pt x="6118" y="2231"/>
                  </a:cubicBezTo>
                  <a:cubicBezTo>
                    <a:pt x="6081" y="2226"/>
                    <a:pt x="6044" y="2224"/>
                    <a:pt x="6006" y="2224"/>
                  </a:cubicBezTo>
                  <a:cubicBezTo>
                    <a:pt x="5853" y="2224"/>
                    <a:pt x="5695" y="2262"/>
                    <a:pt x="5559" y="2337"/>
                  </a:cubicBezTo>
                  <a:cubicBezTo>
                    <a:pt x="5219" y="1220"/>
                    <a:pt x="4369" y="1"/>
                    <a:pt x="3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44"/>
            <p:cNvSpPr/>
            <p:nvPr/>
          </p:nvSpPr>
          <p:spPr>
            <a:xfrm>
              <a:off x="3395236" y="1235752"/>
              <a:ext cx="266088" cy="413039"/>
            </a:xfrm>
            <a:custGeom>
              <a:avLst/>
              <a:gdLst/>
              <a:ahLst/>
              <a:cxnLst/>
              <a:rect l="l" t="t" r="r" b="b"/>
              <a:pathLst>
                <a:path w="4353" h="6757" extrusionOk="0">
                  <a:moveTo>
                    <a:pt x="1596" y="0"/>
                  </a:moveTo>
                  <a:cubicBezTo>
                    <a:pt x="1228" y="0"/>
                    <a:pt x="1095" y="471"/>
                    <a:pt x="1116" y="806"/>
                  </a:cubicBezTo>
                  <a:cubicBezTo>
                    <a:pt x="1120" y="903"/>
                    <a:pt x="1138" y="999"/>
                    <a:pt x="1156" y="1090"/>
                  </a:cubicBezTo>
                  <a:cubicBezTo>
                    <a:pt x="1083" y="1022"/>
                    <a:pt x="1006" y="963"/>
                    <a:pt x="917" y="925"/>
                  </a:cubicBezTo>
                  <a:cubicBezTo>
                    <a:pt x="847" y="892"/>
                    <a:pt x="778" y="877"/>
                    <a:pt x="713" y="877"/>
                  </a:cubicBezTo>
                  <a:cubicBezTo>
                    <a:pt x="412" y="877"/>
                    <a:pt x="182" y="1195"/>
                    <a:pt x="189" y="1503"/>
                  </a:cubicBezTo>
                  <a:cubicBezTo>
                    <a:pt x="202" y="2031"/>
                    <a:pt x="528" y="2472"/>
                    <a:pt x="923" y="2838"/>
                  </a:cubicBezTo>
                  <a:cubicBezTo>
                    <a:pt x="845" y="2831"/>
                    <a:pt x="759" y="2824"/>
                    <a:pt x="671" y="2824"/>
                  </a:cubicBezTo>
                  <a:cubicBezTo>
                    <a:pt x="422" y="2824"/>
                    <a:pt x="167" y="2880"/>
                    <a:pt x="92" y="3141"/>
                  </a:cubicBezTo>
                  <a:cubicBezTo>
                    <a:pt x="1" y="3467"/>
                    <a:pt x="312" y="3732"/>
                    <a:pt x="542" y="3907"/>
                  </a:cubicBezTo>
                  <a:cubicBezTo>
                    <a:pt x="648" y="3985"/>
                    <a:pt x="758" y="4053"/>
                    <a:pt x="872" y="4108"/>
                  </a:cubicBezTo>
                  <a:lnTo>
                    <a:pt x="868" y="4113"/>
                  </a:lnTo>
                  <a:cubicBezTo>
                    <a:pt x="689" y="4186"/>
                    <a:pt x="460" y="4255"/>
                    <a:pt x="322" y="4392"/>
                  </a:cubicBezTo>
                  <a:cubicBezTo>
                    <a:pt x="79" y="4631"/>
                    <a:pt x="202" y="4998"/>
                    <a:pt x="483" y="5141"/>
                  </a:cubicBezTo>
                  <a:cubicBezTo>
                    <a:pt x="598" y="5200"/>
                    <a:pt x="729" y="5224"/>
                    <a:pt x="864" y="5224"/>
                  </a:cubicBezTo>
                  <a:cubicBezTo>
                    <a:pt x="1105" y="5224"/>
                    <a:pt x="1358" y="5148"/>
                    <a:pt x="1556" y="5063"/>
                  </a:cubicBezTo>
                  <a:cubicBezTo>
                    <a:pt x="1679" y="5012"/>
                    <a:pt x="1794" y="4953"/>
                    <a:pt x="1908" y="4883"/>
                  </a:cubicBezTo>
                  <a:lnTo>
                    <a:pt x="1908" y="4883"/>
                  </a:lnTo>
                  <a:cubicBezTo>
                    <a:pt x="1867" y="4989"/>
                    <a:pt x="1831" y="5090"/>
                    <a:pt x="1794" y="5196"/>
                  </a:cubicBezTo>
                  <a:cubicBezTo>
                    <a:pt x="1679" y="5530"/>
                    <a:pt x="1583" y="5888"/>
                    <a:pt x="1670" y="6241"/>
                  </a:cubicBezTo>
                  <a:cubicBezTo>
                    <a:pt x="1719" y="6432"/>
                    <a:pt x="1884" y="6730"/>
                    <a:pt x="2101" y="6730"/>
                  </a:cubicBezTo>
                  <a:cubicBezTo>
                    <a:pt x="2149" y="6730"/>
                    <a:pt x="2200" y="6716"/>
                    <a:pt x="2253" y="6682"/>
                  </a:cubicBezTo>
                  <a:cubicBezTo>
                    <a:pt x="2335" y="6631"/>
                    <a:pt x="2381" y="6539"/>
                    <a:pt x="2418" y="6447"/>
                  </a:cubicBezTo>
                  <a:cubicBezTo>
                    <a:pt x="2422" y="6456"/>
                    <a:pt x="2431" y="6466"/>
                    <a:pt x="2436" y="6475"/>
                  </a:cubicBezTo>
                  <a:cubicBezTo>
                    <a:pt x="2520" y="6616"/>
                    <a:pt x="2658" y="6757"/>
                    <a:pt x="2809" y="6757"/>
                  </a:cubicBezTo>
                  <a:cubicBezTo>
                    <a:pt x="2873" y="6757"/>
                    <a:pt x="2939" y="6732"/>
                    <a:pt x="3004" y="6672"/>
                  </a:cubicBezTo>
                  <a:cubicBezTo>
                    <a:pt x="3101" y="6585"/>
                    <a:pt x="3137" y="6452"/>
                    <a:pt x="3156" y="6328"/>
                  </a:cubicBezTo>
                  <a:cubicBezTo>
                    <a:pt x="3184" y="6131"/>
                    <a:pt x="3211" y="5933"/>
                    <a:pt x="3239" y="5736"/>
                  </a:cubicBezTo>
                  <a:cubicBezTo>
                    <a:pt x="3271" y="5512"/>
                    <a:pt x="3303" y="5292"/>
                    <a:pt x="3334" y="5067"/>
                  </a:cubicBezTo>
                  <a:cubicBezTo>
                    <a:pt x="3372" y="5103"/>
                    <a:pt x="3413" y="5131"/>
                    <a:pt x="3459" y="5154"/>
                  </a:cubicBezTo>
                  <a:cubicBezTo>
                    <a:pt x="3514" y="5181"/>
                    <a:pt x="3567" y="5193"/>
                    <a:pt x="3618" y="5193"/>
                  </a:cubicBezTo>
                  <a:cubicBezTo>
                    <a:pt x="3808" y="5193"/>
                    <a:pt x="3964" y="5028"/>
                    <a:pt x="4069" y="4866"/>
                  </a:cubicBezTo>
                  <a:cubicBezTo>
                    <a:pt x="4353" y="4415"/>
                    <a:pt x="4307" y="3838"/>
                    <a:pt x="4215" y="3338"/>
                  </a:cubicBezTo>
                  <a:cubicBezTo>
                    <a:pt x="4115" y="2788"/>
                    <a:pt x="3940" y="2081"/>
                    <a:pt x="3482" y="1710"/>
                  </a:cubicBezTo>
                  <a:cubicBezTo>
                    <a:pt x="3387" y="1635"/>
                    <a:pt x="3299" y="1603"/>
                    <a:pt x="3218" y="1603"/>
                  </a:cubicBezTo>
                  <a:cubicBezTo>
                    <a:pt x="3052" y="1603"/>
                    <a:pt x="2914" y="1739"/>
                    <a:pt x="2803" y="1921"/>
                  </a:cubicBezTo>
                  <a:cubicBezTo>
                    <a:pt x="2743" y="1636"/>
                    <a:pt x="2656" y="1361"/>
                    <a:pt x="2546" y="1090"/>
                  </a:cubicBezTo>
                  <a:cubicBezTo>
                    <a:pt x="2386" y="715"/>
                    <a:pt x="2183" y="160"/>
                    <a:pt x="1757" y="27"/>
                  </a:cubicBezTo>
                  <a:cubicBezTo>
                    <a:pt x="1699" y="9"/>
                    <a:pt x="164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44"/>
            <p:cNvSpPr/>
            <p:nvPr/>
          </p:nvSpPr>
          <p:spPr>
            <a:xfrm>
              <a:off x="3498969" y="1345230"/>
              <a:ext cx="50552" cy="51103"/>
            </a:xfrm>
            <a:custGeom>
              <a:avLst/>
              <a:gdLst/>
              <a:ahLst/>
              <a:cxnLst/>
              <a:rect l="l" t="t" r="r" b="b"/>
              <a:pathLst>
                <a:path w="827" h="836" extrusionOk="0">
                  <a:moveTo>
                    <a:pt x="349" y="281"/>
                  </a:moveTo>
                  <a:cubicBezTo>
                    <a:pt x="386" y="286"/>
                    <a:pt x="422" y="300"/>
                    <a:pt x="454" y="327"/>
                  </a:cubicBezTo>
                  <a:cubicBezTo>
                    <a:pt x="501" y="368"/>
                    <a:pt x="524" y="461"/>
                    <a:pt x="477" y="510"/>
                  </a:cubicBezTo>
                  <a:cubicBezTo>
                    <a:pt x="460" y="531"/>
                    <a:pt x="429" y="544"/>
                    <a:pt x="398" y="544"/>
                  </a:cubicBezTo>
                  <a:cubicBezTo>
                    <a:pt x="380" y="544"/>
                    <a:pt x="363" y="539"/>
                    <a:pt x="349" y="529"/>
                  </a:cubicBezTo>
                  <a:cubicBezTo>
                    <a:pt x="289" y="483"/>
                    <a:pt x="321" y="359"/>
                    <a:pt x="349" y="281"/>
                  </a:cubicBezTo>
                  <a:close/>
                  <a:moveTo>
                    <a:pt x="329" y="0"/>
                  </a:moveTo>
                  <a:cubicBezTo>
                    <a:pt x="256" y="0"/>
                    <a:pt x="182" y="17"/>
                    <a:pt x="115" y="52"/>
                  </a:cubicBezTo>
                  <a:cubicBezTo>
                    <a:pt x="42" y="89"/>
                    <a:pt x="37" y="158"/>
                    <a:pt x="69" y="213"/>
                  </a:cubicBezTo>
                  <a:cubicBezTo>
                    <a:pt x="14" y="414"/>
                    <a:pt x="1" y="653"/>
                    <a:pt x="198" y="776"/>
                  </a:cubicBezTo>
                  <a:cubicBezTo>
                    <a:pt x="260" y="816"/>
                    <a:pt x="331" y="835"/>
                    <a:pt x="401" y="835"/>
                  </a:cubicBezTo>
                  <a:cubicBezTo>
                    <a:pt x="517" y="835"/>
                    <a:pt x="632" y="783"/>
                    <a:pt x="706" y="689"/>
                  </a:cubicBezTo>
                  <a:cubicBezTo>
                    <a:pt x="826" y="533"/>
                    <a:pt x="803" y="300"/>
                    <a:pt x="674" y="152"/>
                  </a:cubicBezTo>
                  <a:cubicBezTo>
                    <a:pt x="589" y="53"/>
                    <a:pt x="460" y="0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44"/>
            <p:cNvSpPr/>
            <p:nvPr/>
          </p:nvSpPr>
          <p:spPr>
            <a:xfrm>
              <a:off x="3463638" y="1417666"/>
              <a:ext cx="53059" cy="50675"/>
            </a:xfrm>
            <a:custGeom>
              <a:avLst/>
              <a:gdLst/>
              <a:ahLst/>
              <a:cxnLst/>
              <a:rect l="l" t="t" r="r" b="b"/>
              <a:pathLst>
                <a:path w="868" h="829" extrusionOk="0">
                  <a:moveTo>
                    <a:pt x="399" y="298"/>
                  </a:moveTo>
                  <a:cubicBezTo>
                    <a:pt x="441" y="302"/>
                    <a:pt x="478" y="316"/>
                    <a:pt x="505" y="349"/>
                  </a:cubicBezTo>
                  <a:cubicBezTo>
                    <a:pt x="541" y="394"/>
                    <a:pt x="537" y="468"/>
                    <a:pt x="496" y="508"/>
                  </a:cubicBezTo>
                  <a:cubicBezTo>
                    <a:pt x="478" y="525"/>
                    <a:pt x="453" y="533"/>
                    <a:pt x="428" y="533"/>
                  </a:cubicBezTo>
                  <a:cubicBezTo>
                    <a:pt x="397" y="533"/>
                    <a:pt x="367" y="521"/>
                    <a:pt x="349" y="495"/>
                  </a:cubicBezTo>
                  <a:cubicBezTo>
                    <a:pt x="312" y="436"/>
                    <a:pt x="367" y="353"/>
                    <a:pt x="399" y="298"/>
                  </a:cubicBezTo>
                  <a:close/>
                  <a:moveTo>
                    <a:pt x="397" y="0"/>
                  </a:moveTo>
                  <a:cubicBezTo>
                    <a:pt x="356" y="0"/>
                    <a:pt x="315" y="7"/>
                    <a:pt x="276" y="23"/>
                  </a:cubicBezTo>
                  <a:cubicBezTo>
                    <a:pt x="234" y="41"/>
                    <a:pt x="207" y="74"/>
                    <a:pt x="194" y="105"/>
                  </a:cubicBezTo>
                  <a:cubicBezTo>
                    <a:pt x="179" y="119"/>
                    <a:pt x="166" y="133"/>
                    <a:pt x="156" y="151"/>
                  </a:cubicBezTo>
                  <a:cubicBezTo>
                    <a:pt x="60" y="326"/>
                    <a:pt x="1" y="531"/>
                    <a:pt x="147" y="696"/>
                  </a:cubicBezTo>
                  <a:cubicBezTo>
                    <a:pt x="225" y="782"/>
                    <a:pt x="332" y="828"/>
                    <a:pt x="439" y="828"/>
                  </a:cubicBezTo>
                  <a:cubicBezTo>
                    <a:pt x="522" y="828"/>
                    <a:pt x="605" y="801"/>
                    <a:pt x="675" y="743"/>
                  </a:cubicBezTo>
                  <a:cubicBezTo>
                    <a:pt x="822" y="624"/>
                    <a:pt x="867" y="404"/>
                    <a:pt x="776" y="233"/>
                  </a:cubicBezTo>
                  <a:cubicBezTo>
                    <a:pt x="707" y="100"/>
                    <a:pt x="550" y="0"/>
                    <a:pt x="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4"/>
            <p:cNvSpPr/>
            <p:nvPr/>
          </p:nvSpPr>
          <p:spPr>
            <a:xfrm>
              <a:off x="3516085" y="1466384"/>
              <a:ext cx="51897" cy="58316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377" y="267"/>
                  </a:moveTo>
                  <a:lnTo>
                    <a:pt x="377" y="267"/>
                  </a:lnTo>
                  <a:cubicBezTo>
                    <a:pt x="477" y="280"/>
                    <a:pt x="624" y="615"/>
                    <a:pt x="441" y="652"/>
                  </a:cubicBezTo>
                  <a:cubicBezTo>
                    <a:pt x="431" y="654"/>
                    <a:pt x="422" y="655"/>
                    <a:pt x="414" y="655"/>
                  </a:cubicBezTo>
                  <a:cubicBezTo>
                    <a:pt x="258" y="655"/>
                    <a:pt x="351" y="345"/>
                    <a:pt x="377" y="267"/>
                  </a:cubicBezTo>
                  <a:close/>
                  <a:moveTo>
                    <a:pt x="356" y="0"/>
                  </a:moveTo>
                  <a:cubicBezTo>
                    <a:pt x="298" y="0"/>
                    <a:pt x="240" y="23"/>
                    <a:pt x="189" y="79"/>
                  </a:cubicBezTo>
                  <a:cubicBezTo>
                    <a:pt x="174" y="92"/>
                    <a:pt x="170" y="106"/>
                    <a:pt x="161" y="120"/>
                  </a:cubicBezTo>
                  <a:cubicBezTo>
                    <a:pt x="138" y="134"/>
                    <a:pt x="115" y="161"/>
                    <a:pt x="102" y="198"/>
                  </a:cubicBezTo>
                  <a:cubicBezTo>
                    <a:pt x="32" y="409"/>
                    <a:pt x="0" y="638"/>
                    <a:pt x="151" y="822"/>
                  </a:cubicBezTo>
                  <a:cubicBezTo>
                    <a:pt x="224" y="910"/>
                    <a:pt x="323" y="954"/>
                    <a:pt x="422" y="954"/>
                  </a:cubicBezTo>
                  <a:cubicBezTo>
                    <a:pt x="518" y="954"/>
                    <a:pt x="614" y="914"/>
                    <a:pt x="688" y="835"/>
                  </a:cubicBezTo>
                  <a:cubicBezTo>
                    <a:pt x="849" y="670"/>
                    <a:pt x="826" y="427"/>
                    <a:pt x="707" y="244"/>
                  </a:cubicBezTo>
                  <a:cubicBezTo>
                    <a:pt x="636" y="128"/>
                    <a:pt x="494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4"/>
            <p:cNvSpPr/>
            <p:nvPr/>
          </p:nvSpPr>
          <p:spPr>
            <a:xfrm>
              <a:off x="3544937" y="1399206"/>
              <a:ext cx="48046" cy="53303"/>
            </a:xfrm>
            <a:custGeom>
              <a:avLst/>
              <a:gdLst/>
              <a:ahLst/>
              <a:cxnLst/>
              <a:rect l="l" t="t" r="r" b="b"/>
              <a:pathLst>
                <a:path w="786" h="872" extrusionOk="0">
                  <a:moveTo>
                    <a:pt x="345" y="283"/>
                  </a:moveTo>
                  <a:cubicBezTo>
                    <a:pt x="377" y="287"/>
                    <a:pt x="404" y="297"/>
                    <a:pt x="432" y="325"/>
                  </a:cubicBezTo>
                  <a:cubicBezTo>
                    <a:pt x="487" y="376"/>
                    <a:pt x="500" y="448"/>
                    <a:pt x="477" y="518"/>
                  </a:cubicBezTo>
                  <a:cubicBezTo>
                    <a:pt x="460" y="561"/>
                    <a:pt x="427" y="596"/>
                    <a:pt x="394" y="596"/>
                  </a:cubicBezTo>
                  <a:cubicBezTo>
                    <a:pt x="375" y="596"/>
                    <a:pt x="356" y="585"/>
                    <a:pt x="340" y="558"/>
                  </a:cubicBezTo>
                  <a:cubicBezTo>
                    <a:pt x="290" y="486"/>
                    <a:pt x="326" y="370"/>
                    <a:pt x="345" y="293"/>
                  </a:cubicBezTo>
                  <a:lnTo>
                    <a:pt x="345" y="283"/>
                  </a:lnTo>
                  <a:close/>
                  <a:moveTo>
                    <a:pt x="306" y="1"/>
                  </a:moveTo>
                  <a:cubicBezTo>
                    <a:pt x="267" y="1"/>
                    <a:pt x="229" y="8"/>
                    <a:pt x="193" y="22"/>
                  </a:cubicBezTo>
                  <a:cubicBezTo>
                    <a:pt x="134" y="45"/>
                    <a:pt x="106" y="100"/>
                    <a:pt x="102" y="150"/>
                  </a:cubicBezTo>
                  <a:cubicBezTo>
                    <a:pt x="83" y="169"/>
                    <a:pt x="70" y="192"/>
                    <a:pt x="60" y="219"/>
                  </a:cubicBezTo>
                  <a:cubicBezTo>
                    <a:pt x="9" y="416"/>
                    <a:pt x="1" y="641"/>
                    <a:pt x="166" y="783"/>
                  </a:cubicBezTo>
                  <a:cubicBezTo>
                    <a:pt x="233" y="843"/>
                    <a:pt x="312" y="871"/>
                    <a:pt x="390" y="871"/>
                  </a:cubicBezTo>
                  <a:cubicBezTo>
                    <a:pt x="497" y="871"/>
                    <a:pt x="603" y="817"/>
                    <a:pt x="675" y="719"/>
                  </a:cubicBezTo>
                  <a:cubicBezTo>
                    <a:pt x="780" y="573"/>
                    <a:pt x="785" y="361"/>
                    <a:pt x="684" y="210"/>
                  </a:cubicBezTo>
                  <a:cubicBezTo>
                    <a:pt x="608" y="94"/>
                    <a:pt x="452" y="1"/>
                    <a:pt x="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4"/>
            <p:cNvSpPr/>
            <p:nvPr/>
          </p:nvSpPr>
          <p:spPr>
            <a:xfrm>
              <a:off x="4075887" y="101477"/>
              <a:ext cx="322142" cy="364442"/>
            </a:xfrm>
            <a:custGeom>
              <a:avLst/>
              <a:gdLst/>
              <a:ahLst/>
              <a:cxnLst/>
              <a:rect l="l" t="t" r="r" b="b"/>
              <a:pathLst>
                <a:path w="5270" h="5962" extrusionOk="0">
                  <a:moveTo>
                    <a:pt x="2218" y="1"/>
                  </a:moveTo>
                  <a:cubicBezTo>
                    <a:pt x="2028" y="1"/>
                    <a:pt x="1840" y="23"/>
                    <a:pt x="1665" y="65"/>
                  </a:cubicBezTo>
                  <a:cubicBezTo>
                    <a:pt x="1083" y="203"/>
                    <a:pt x="560" y="606"/>
                    <a:pt x="299" y="1143"/>
                  </a:cubicBezTo>
                  <a:cubicBezTo>
                    <a:pt x="1" y="1752"/>
                    <a:pt x="56" y="2449"/>
                    <a:pt x="280" y="3069"/>
                  </a:cubicBezTo>
                  <a:cubicBezTo>
                    <a:pt x="422" y="3463"/>
                    <a:pt x="624" y="3825"/>
                    <a:pt x="816" y="4192"/>
                  </a:cubicBezTo>
                  <a:cubicBezTo>
                    <a:pt x="1004" y="4550"/>
                    <a:pt x="1193" y="4958"/>
                    <a:pt x="1110" y="5371"/>
                  </a:cubicBezTo>
                  <a:cubicBezTo>
                    <a:pt x="1087" y="5486"/>
                    <a:pt x="1133" y="5573"/>
                    <a:pt x="1207" y="5623"/>
                  </a:cubicBezTo>
                  <a:cubicBezTo>
                    <a:pt x="1207" y="5687"/>
                    <a:pt x="1216" y="5751"/>
                    <a:pt x="1257" y="5816"/>
                  </a:cubicBezTo>
                  <a:cubicBezTo>
                    <a:pt x="1333" y="5924"/>
                    <a:pt x="1436" y="5961"/>
                    <a:pt x="1551" y="5961"/>
                  </a:cubicBezTo>
                  <a:cubicBezTo>
                    <a:pt x="1582" y="5961"/>
                    <a:pt x="1614" y="5958"/>
                    <a:pt x="1647" y="5953"/>
                  </a:cubicBezTo>
                  <a:cubicBezTo>
                    <a:pt x="2014" y="5894"/>
                    <a:pt x="2385" y="5802"/>
                    <a:pt x="2748" y="5719"/>
                  </a:cubicBezTo>
                  <a:cubicBezTo>
                    <a:pt x="3106" y="5636"/>
                    <a:pt x="3472" y="5531"/>
                    <a:pt x="3788" y="5334"/>
                  </a:cubicBezTo>
                  <a:cubicBezTo>
                    <a:pt x="4077" y="5156"/>
                    <a:pt x="4302" y="4903"/>
                    <a:pt x="4495" y="4618"/>
                  </a:cubicBezTo>
                  <a:cubicBezTo>
                    <a:pt x="4839" y="4114"/>
                    <a:pt x="5269" y="3445"/>
                    <a:pt x="5136" y="2802"/>
                  </a:cubicBezTo>
                  <a:cubicBezTo>
                    <a:pt x="5053" y="2387"/>
                    <a:pt x="4678" y="1997"/>
                    <a:pt x="4270" y="1997"/>
                  </a:cubicBezTo>
                  <a:cubicBezTo>
                    <a:pt x="4251" y="1997"/>
                    <a:pt x="4231" y="1998"/>
                    <a:pt x="4211" y="2000"/>
                  </a:cubicBezTo>
                  <a:cubicBezTo>
                    <a:pt x="4096" y="1436"/>
                    <a:pt x="3871" y="849"/>
                    <a:pt x="3472" y="455"/>
                  </a:cubicBezTo>
                  <a:cubicBezTo>
                    <a:pt x="3148" y="133"/>
                    <a:pt x="2677" y="1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4"/>
            <p:cNvSpPr/>
            <p:nvPr/>
          </p:nvSpPr>
          <p:spPr>
            <a:xfrm>
              <a:off x="4104739" y="94875"/>
              <a:ext cx="300503" cy="296652"/>
            </a:xfrm>
            <a:custGeom>
              <a:avLst/>
              <a:gdLst/>
              <a:ahLst/>
              <a:cxnLst/>
              <a:rect l="l" t="t" r="r" b="b"/>
              <a:pathLst>
                <a:path w="4916" h="4853" extrusionOk="0">
                  <a:moveTo>
                    <a:pt x="1794" y="2126"/>
                  </a:moveTo>
                  <a:cubicBezTo>
                    <a:pt x="1895" y="2126"/>
                    <a:pt x="1999" y="2149"/>
                    <a:pt x="2092" y="2191"/>
                  </a:cubicBezTo>
                  <a:cubicBezTo>
                    <a:pt x="2766" y="2493"/>
                    <a:pt x="2807" y="3566"/>
                    <a:pt x="2528" y="4140"/>
                  </a:cubicBezTo>
                  <a:cubicBezTo>
                    <a:pt x="2514" y="4163"/>
                    <a:pt x="2509" y="4186"/>
                    <a:pt x="2505" y="4208"/>
                  </a:cubicBezTo>
                  <a:cubicBezTo>
                    <a:pt x="2050" y="4021"/>
                    <a:pt x="1661" y="3649"/>
                    <a:pt x="1423" y="3241"/>
                  </a:cubicBezTo>
                  <a:cubicBezTo>
                    <a:pt x="1267" y="2975"/>
                    <a:pt x="1180" y="2612"/>
                    <a:pt x="1368" y="2337"/>
                  </a:cubicBezTo>
                  <a:cubicBezTo>
                    <a:pt x="1467" y="2189"/>
                    <a:pt x="1628" y="2126"/>
                    <a:pt x="1794" y="2126"/>
                  </a:cubicBezTo>
                  <a:close/>
                  <a:moveTo>
                    <a:pt x="3848" y="2532"/>
                  </a:moveTo>
                  <a:cubicBezTo>
                    <a:pt x="3942" y="2532"/>
                    <a:pt x="4042" y="2565"/>
                    <a:pt x="4096" y="2612"/>
                  </a:cubicBezTo>
                  <a:cubicBezTo>
                    <a:pt x="4307" y="2787"/>
                    <a:pt x="4357" y="3113"/>
                    <a:pt x="4316" y="3369"/>
                  </a:cubicBezTo>
                  <a:cubicBezTo>
                    <a:pt x="4217" y="3975"/>
                    <a:pt x="3693" y="4336"/>
                    <a:pt x="3113" y="4336"/>
                  </a:cubicBezTo>
                  <a:cubicBezTo>
                    <a:pt x="3079" y="4336"/>
                    <a:pt x="3044" y="4335"/>
                    <a:pt x="3009" y="4332"/>
                  </a:cubicBezTo>
                  <a:cubicBezTo>
                    <a:pt x="3197" y="3911"/>
                    <a:pt x="3257" y="3365"/>
                    <a:pt x="3156" y="2870"/>
                  </a:cubicBezTo>
                  <a:lnTo>
                    <a:pt x="3156" y="2870"/>
                  </a:lnTo>
                  <a:cubicBezTo>
                    <a:pt x="3206" y="2927"/>
                    <a:pt x="3286" y="2957"/>
                    <a:pt x="3366" y="2957"/>
                  </a:cubicBezTo>
                  <a:cubicBezTo>
                    <a:pt x="3478" y="2957"/>
                    <a:pt x="3589" y="2897"/>
                    <a:pt x="3610" y="2768"/>
                  </a:cubicBezTo>
                  <a:cubicBezTo>
                    <a:pt x="3619" y="2732"/>
                    <a:pt x="3624" y="2690"/>
                    <a:pt x="3629" y="2654"/>
                  </a:cubicBezTo>
                  <a:cubicBezTo>
                    <a:pt x="3661" y="2566"/>
                    <a:pt x="3752" y="2532"/>
                    <a:pt x="3848" y="2532"/>
                  </a:cubicBezTo>
                  <a:close/>
                  <a:moveTo>
                    <a:pt x="1653" y="0"/>
                  </a:moveTo>
                  <a:cubicBezTo>
                    <a:pt x="1133" y="0"/>
                    <a:pt x="635" y="237"/>
                    <a:pt x="340" y="682"/>
                  </a:cubicBezTo>
                  <a:cubicBezTo>
                    <a:pt x="37" y="1136"/>
                    <a:pt x="1" y="1732"/>
                    <a:pt x="249" y="2218"/>
                  </a:cubicBezTo>
                  <a:cubicBezTo>
                    <a:pt x="286" y="2294"/>
                    <a:pt x="347" y="2326"/>
                    <a:pt x="410" y="2326"/>
                  </a:cubicBezTo>
                  <a:cubicBezTo>
                    <a:pt x="551" y="2326"/>
                    <a:pt x="701" y="2165"/>
                    <a:pt x="615" y="1994"/>
                  </a:cubicBezTo>
                  <a:cubicBezTo>
                    <a:pt x="432" y="1627"/>
                    <a:pt x="551" y="1200"/>
                    <a:pt x="803" y="902"/>
                  </a:cubicBezTo>
                  <a:cubicBezTo>
                    <a:pt x="1021" y="645"/>
                    <a:pt x="1330" y="517"/>
                    <a:pt x="1652" y="517"/>
                  </a:cubicBezTo>
                  <a:cubicBezTo>
                    <a:pt x="1731" y="517"/>
                    <a:pt x="1811" y="524"/>
                    <a:pt x="1891" y="540"/>
                  </a:cubicBezTo>
                  <a:cubicBezTo>
                    <a:pt x="2863" y="719"/>
                    <a:pt x="3275" y="1746"/>
                    <a:pt x="3110" y="2640"/>
                  </a:cubicBezTo>
                  <a:cubicBezTo>
                    <a:pt x="3110" y="2654"/>
                    <a:pt x="3106" y="2667"/>
                    <a:pt x="3106" y="2681"/>
                  </a:cubicBezTo>
                  <a:cubicBezTo>
                    <a:pt x="2986" y="2287"/>
                    <a:pt x="2748" y="1943"/>
                    <a:pt x="2372" y="1750"/>
                  </a:cubicBezTo>
                  <a:cubicBezTo>
                    <a:pt x="2194" y="1658"/>
                    <a:pt x="1993" y="1608"/>
                    <a:pt x="1793" y="1608"/>
                  </a:cubicBezTo>
                  <a:cubicBezTo>
                    <a:pt x="1567" y="1608"/>
                    <a:pt x="1342" y="1673"/>
                    <a:pt x="1157" y="1814"/>
                  </a:cubicBezTo>
                  <a:cubicBezTo>
                    <a:pt x="763" y="2117"/>
                    <a:pt x="666" y="2667"/>
                    <a:pt x="808" y="3126"/>
                  </a:cubicBezTo>
                  <a:cubicBezTo>
                    <a:pt x="1093" y="4048"/>
                    <a:pt x="2105" y="4813"/>
                    <a:pt x="3060" y="4851"/>
                  </a:cubicBezTo>
                  <a:cubicBezTo>
                    <a:pt x="3084" y="4852"/>
                    <a:pt x="3108" y="4852"/>
                    <a:pt x="3132" y="4852"/>
                  </a:cubicBezTo>
                  <a:cubicBezTo>
                    <a:pt x="4075" y="4852"/>
                    <a:pt x="4916" y="4083"/>
                    <a:pt x="4844" y="3103"/>
                  </a:cubicBezTo>
                  <a:cubicBezTo>
                    <a:pt x="4807" y="2631"/>
                    <a:pt x="4532" y="2108"/>
                    <a:pt x="4027" y="2017"/>
                  </a:cubicBezTo>
                  <a:cubicBezTo>
                    <a:pt x="3982" y="2009"/>
                    <a:pt x="3938" y="2005"/>
                    <a:pt x="3894" y="2005"/>
                  </a:cubicBezTo>
                  <a:cubicBezTo>
                    <a:pt x="3809" y="2005"/>
                    <a:pt x="3726" y="2019"/>
                    <a:pt x="3646" y="2044"/>
                  </a:cubicBezTo>
                  <a:cubicBezTo>
                    <a:pt x="3559" y="1035"/>
                    <a:pt x="2922" y="114"/>
                    <a:pt x="1817" y="8"/>
                  </a:cubicBezTo>
                  <a:cubicBezTo>
                    <a:pt x="1762" y="3"/>
                    <a:pt x="1708" y="0"/>
                    <a:pt x="1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4"/>
            <p:cNvSpPr/>
            <p:nvPr/>
          </p:nvSpPr>
          <p:spPr>
            <a:xfrm>
              <a:off x="4071914" y="147689"/>
              <a:ext cx="270061" cy="323609"/>
            </a:xfrm>
            <a:custGeom>
              <a:avLst/>
              <a:gdLst/>
              <a:ahLst/>
              <a:cxnLst/>
              <a:rect l="l" t="t" r="r" b="b"/>
              <a:pathLst>
                <a:path w="4418" h="5294" extrusionOk="0">
                  <a:moveTo>
                    <a:pt x="754" y="417"/>
                  </a:moveTo>
                  <a:cubicBezTo>
                    <a:pt x="772" y="417"/>
                    <a:pt x="792" y="420"/>
                    <a:pt x="813" y="427"/>
                  </a:cubicBezTo>
                  <a:cubicBezTo>
                    <a:pt x="936" y="469"/>
                    <a:pt x="1001" y="671"/>
                    <a:pt x="1052" y="776"/>
                  </a:cubicBezTo>
                  <a:cubicBezTo>
                    <a:pt x="1327" y="1341"/>
                    <a:pt x="1501" y="1936"/>
                    <a:pt x="1524" y="2560"/>
                  </a:cubicBezTo>
                  <a:cubicBezTo>
                    <a:pt x="1520" y="2588"/>
                    <a:pt x="1524" y="2620"/>
                    <a:pt x="1524" y="2652"/>
                  </a:cubicBezTo>
                  <a:lnTo>
                    <a:pt x="1524" y="2656"/>
                  </a:lnTo>
                  <a:cubicBezTo>
                    <a:pt x="1528" y="2670"/>
                    <a:pt x="1528" y="2689"/>
                    <a:pt x="1533" y="2707"/>
                  </a:cubicBezTo>
                  <a:cubicBezTo>
                    <a:pt x="1551" y="2801"/>
                    <a:pt x="1628" y="2843"/>
                    <a:pt x="1708" y="2843"/>
                  </a:cubicBezTo>
                  <a:cubicBezTo>
                    <a:pt x="1812" y="2843"/>
                    <a:pt x="1921" y="2772"/>
                    <a:pt x="1914" y="2647"/>
                  </a:cubicBezTo>
                  <a:cubicBezTo>
                    <a:pt x="1895" y="2519"/>
                    <a:pt x="1964" y="2414"/>
                    <a:pt x="2092" y="2377"/>
                  </a:cubicBezTo>
                  <a:cubicBezTo>
                    <a:pt x="2117" y="2369"/>
                    <a:pt x="2141" y="2366"/>
                    <a:pt x="2164" y="2366"/>
                  </a:cubicBezTo>
                  <a:cubicBezTo>
                    <a:pt x="2284" y="2366"/>
                    <a:pt x="2384" y="2455"/>
                    <a:pt x="2445" y="2556"/>
                  </a:cubicBezTo>
                  <a:cubicBezTo>
                    <a:pt x="2638" y="2854"/>
                    <a:pt x="2523" y="3253"/>
                    <a:pt x="2445" y="3570"/>
                  </a:cubicBezTo>
                  <a:cubicBezTo>
                    <a:pt x="2409" y="3710"/>
                    <a:pt x="2544" y="3846"/>
                    <a:pt x="2674" y="3846"/>
                  </a:cubicBezTo>
                  <a:cubicBezTo>
                    <a:pt x="2726" y="3846"/>
                    <a:pt x="2778" y="3824"/>
                    <a:pt x="2817" y="3771"/>
                  </a:cubicBezTo>
                  <a:cubicBezTo>
                    <a:pt x="2946" y="3603"/>
                    <a:pt x="3143" y="3508"/>
                    <a:pt x="3350" y="3508"/>
                  </a:cubicBezTo>
                  <a:cubicBezTo>
                    <a:pt x="3409" y="3508"/>
                    <a:pt x="3469" y="3516"/>
                    <a:pt x="3528" y="3532"/>
                  </a:cubicBezTo>
                  <a:cubicBezTo>
                    <a:pt x="3660" y="3574"/>
                    <a:pt x="3835" y="3674"/>
                    <a:pt x="3867" y="3826"/>
                  </a:cubicBezTo>
                  <a:cubicBezTo>
                    <a:pt x="3899" y="3977"/>
                    <a:pt x="3789" y="4083"/>
                    <a:pt x="3683" y="4169"/>
                  </a:cubicBezTo>
                  <a:cubicBezTo>
                    <a:pt x="3413" y="4395"/>
                    <a:pt x="3028" y="4518"/>
                    <a:pt x="2693" y="4620"/>
                  </a:cubicBezTo>
                  <a:cubicBezTo>
                    <a:pt x="2308" y="4730"/>
                    <a:pt x="1922" y="4766"/>
                    <a:pt x="1524" y="4789"/>
                  </a:cubicBezTo>
                  <a:cubicBezTo>
                    <a:pt x="1459" y="4527"/>
                    <a:pt x="1450" y="4262"/>
                    <a:pt x="1404" y="3996"/>
                  </a:cubicBezTo>
                  <a:cubicBezTo>
                    <a:pt x="1359" y="3702"/>
                    <a:pt x="1262" y="3418"/>
                    <a:pt x="1156" y="3143"/>
                  </a:cubicBezTo>
                  <a:cubicBezTo>
                    <a:pt x="955" y="2607"/>
                    <a:pt x="671" y="2101"/>
                    <a:pt x="542" y="1538"/>
                  </a:cubicBezTo>
                  <a:cubicBezTo>
                    <a:pt x="478" y="1272"/>
                    <a:pt x="441" y="969"/>
                    <a:pt x="515" y="702"/>
                  </a:cubicBezTo>
                  <a:cubicBezTo>
                    <a:pt x="547" y="587"/>
                    <a:pt x="622" y="417"/>
                    <a:pt x="754" y="417"/>
                  </a:cubicBezTo>
                  <a:close/>
                  <a:moveTo>
                    <a:pt x="785" y="0"/>
                  </a:moveTo>
                  <a:cubicBezTo>
                    <a:pt x="740" y="0"/>
                    <a:pt x="693" y="6"/>
                    <a:pt x="644" y="20"/>
                  </a:cubicBezTo>
                  <a:cubicBezTo>
                    <a:pt x="322" y="103"/>
                    <a:pt x="161" y="405"/>
                    <a:pt x="116" y="708"/>
                  </a:cubicBezTo>
                  <a:cubicBezTo>
                    <a:pt x="1" y="1428"/>
                    <a:pt x="286" y="2106"/>
                    <a:pt x="570" y="2753"/>
                  </a:cubicBezTo>
                  <a:cubicBezTo>
                    <a:pt x="726" y="3102"/>
                    <a:pt x="891" y="3450"/>
                    <a:pt x="983" y="3822"/>
                  </a:cubicBezTo>
                  <a:cubicBezTo>
                    <a:pt x="1079" y="4230"/>
                    <a:pt x="1079" y="4660"/>
                    <a:pt x="1235" y="5055"/>
                  </a:cubicBezTo>
                  <a:cubicBezTo>
                    <a:pt x="1244" y="5077"/>
                    <a:pt x="1253" y="5096"/>
                    <a:pt x="1267" y="5111"/>
                  </a:cubicBezTo>
                  <a:cubicBezTo>
                    <a:pt x="1294" y="5202"/>
                    <a:pt x="1372" y="5280"/>
                    <a:pt x="1501" y="5289"/>
                  </a:cubicBezTo>
                  <a:cubicBezTo>
                    <a:pt x="1559" y="5292"/>
                    <a:pt x="1617" y="5293"/>
                    <a:pt x="1675" y="5293"/>
                  </a:cubicBezTo>
                  <a:cubicBezTo>
                    <a:pt x="2222" y="5293"/>
                    <a:pt x="2783" y="5162"/>
                    <a:pt x="3281" y="4959"/>
                  </a:cubicBezTo>
                  <a:cubicBezTo>
                    <a:pt x="3698" y="4785"/>
                    <a:pt x="4202" y="4546"/>
                    <a:pt x="4312" y="4065"/>
                  </a:cubicBezTo>
                  <a:cubicBezTo>
                    <a:pt x="4418" y="3615"/>
                    <a:pt x="4037" y="3221"/>
                    <a:pt x="3633" y="3115"/>
                  </a:cubicBezTo>
                  <a:cubicBezTo>
                    <a:pt x="3540" y="3090"/>
                    <a:pt x="3444" y="3078"/>
                    <a:pt x="3348" y="3078"/>
                  </a:cubicBezTo>
                  <a:cubicBezTo>
                    <a:pt x="3219" y="3078"/>
                    <a:pt x="3090" y="3100"/>
                    <a:pt x="2968" y="3143"/>
                  </a:cubicBezTo>
                  <a:cubicBezTo>
                    <a:pt x="3010" y="2707"/>
                    <a:pt x="2917" y="2271"/>
                    <a:pt x="2483" y="2051"/>
                  </a:cubicBezTo>
                  <a:cubicBezTo>
                    <a:pt x="2385" y="1999"/>
                    <a:pt x="2282" y="1976"/>
                    <a:pt x="2181" y="1976"/>
                  </a:cubicBezTo>
                  <a:cubicBezTo>
                    <a:pt x="2067" y="1976"/>
                    <a:pt x="1956" y="2005"/>
                    <a:pt x="1859" y="2056"/>
                  </a:cubicBezTo>
                  <a:cubicBezTo>
                    <a:pt x="1776" y="1478"/>
                    <a:pt x="1620" y="909"/>
                    <a:pt x="1336" y="405"/>
                  </a:cubicBezTo>
                  <a:cubicBezTo>
                    <a:pt x="1212" y="188"/>
                    <a:pt x="1029" y="0"/>
                    <a:pt x="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4"/>
            <p:cNvSpPr/>
            <p:nvPr/>
          </p:nvSpPr>
          <p:spPr>
            <a:xfrm>
              <a:off x="4091841" y="167372"/>
              <a:ext cx="225988" cy="281003"/>
            </a:xfrm>
            <a:custGeom>
              <a:avLst/>
              <a:gdLst/>
              <a:ahLst/>
              <a:cxnLst/>
              <a:rect l="l" t="t" r="r" b="b"/>
              <a:pathLst>
                <a:path w="3697" h="4597" extrusionOk="0">
                  <a:moveTo>
                    <a:pt x="445" y="647"/>
                  </a:moveTo>
                  <a:lnTo>
                    <a:pt x="574" y="1349"/>
                  </a:lnTo>
                  <a:cubicBezTo>
                    <a:pt x="500" y="1115"/>
                    <a:pt x="455" y="890"/>
                    <a:pt x="445" y="647"/>
                  </a:cubicBezTo>
                  <a:close/>
                  <a:moveTo>
                    <a:pt x="371" y="0"/>
                  </a:moveTo>
                  <a:cubicBezTo>
                    <a:pt x="365" y="0"/>
                    <a:pt x="360" y="0"/>
                    <a:pt x="354" y="1"/>
                  </a:cubicBezTo>
                  <a:cubicBezTo>
                    <a:pt x="47" y="14"/>
                    <a:pt x="1" y="353"/>
                    <a:pt x="1" y="592"/>
                  </a:cubicBezTo>
                  <a:cubicBezTo>
                    <a:pt x="1" y="1225"/>
                    <a:pt x="212" y="1853"/>
                    <a:pt x="441" y="2431"/>
                  </a:cubicBezTo>
                  <a:cubicBezTo>
                    <a:pt x="688" y="3045"/>
                    <a:pt x="991" y="3688"/>
                    <a:pt x="1005" y="4357"/>
                  </a:cubicBezTo>
                  <a:cubicBezTo>
                    <a:pt x="1005" y="4408"/>
                    <a:pt x="1019" y="4444"/>
                    <a:pt x="1042" y="4476"/>
                  </a:cubicBezTo>
                  <a:cubicBezTo>
                    <a:pt x="1075" y="4548"/>
                    <a:pt x="1137" y="4597"/>
                    <a:pt x="1222" y="4597"/>
                  </a:cubicBezTo>
                  <a:cubicBezTo>
                    <a:pt x="1229" y="4597"/>
                    <a:pt x="1236" y="4597"/>
                    <a:pt x="1243" y="4596"/>
                  </a:cubicBezTo>
                  <a:cubicBezTo>
                    <a:pt x="1716" y="4535"/>
                    <a:pt x="2184" y="4448"/>
                    <a:pt x="2652" y="4334"/>
                  </a:cubicBezTo>
                  <a:cubicBezTo>
                    <a:pt x="3014" y="4243"/>
                    <a:pt x="3495" y="4146"/>
                    <a:pt x="3592" y="3715"/>
                  </a:cubicBezTo>
                  <a:cubicBezTo>
                    <a:pt x="3697" y="3226"/>
                    <a:pt x="3280" y="3040"/>
                    <a:pt x="2816" y="3040"/>
                  </a:cubicBezTo>
                  <a:cubicBezTo>
                    <a:pt x="2671" y="3040"/>
                    <a:pt x="2521" y="3059"/>
                    <a:pt x="2381" y="3091"/>
                  </a:cubicBezTo>
                  <a:cubicBezTo>
                    <a:pt x="2404" y="2967"/>
                    <a:pt x="2413" y="2835"/>
                    <a:pt x="2409" y="2711"/>
                  </a:cubicBezTo>
                  <a:cubicBezTo>
                    <a:pt x="2394" y="2477"/>
                    <a:pt x="2322" y="2243"/>
                    <a:pt x="2147" y="2082"/>
                  </a:cubicBezTo>
                  <a:cubicBezTo>
                    <a:pt x="2023" y="1969"/>
                    <a:pt x="1897" y="1922"/>
                    <a:pt x="1777" y="1922"/>
                  </a:cubicBezTo>
                  <a:cubicBezTo>
                    <a:pt x="1648" y="1922"/>
                    <a:pt x="1527" y="1976"/>
                    <a:pt x="1423" y="2064"/>
                  </a:cubicBezTo>
                  <a:cubicBezTo>
                    <a:pt x="1281" y="1532"/>
                    <a:pt x="1129" y="1009"/>
                    <a:pt x="863" y="514"/>
                  </a:cubicBezTo>
                  <a:cubicBezTo>
                    <a:pt x="760" y="321"/>
                    <a:pt x="634" y="0"/>
                    <a:pt x="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4"/>
            <p:cNvSpPr/>
            <p:nvPr/>
          </p:nvSpPr>
          <p:spPr>
            <a:xfrm>
              <a:off x="4246065" y="476064"/>
              <a:ext cx="343414" cy="377829"/>
            </a:xfrm>
            <a:custGeom>
              <a:avLst/>
              <a:gdLst/>
              <a:ahLst/>
              <a:cxnLst/>
              <a:rect l="l" t="t" r="r" b="b"/>
              <a:pathLst>
                <a:path w="5618" h="6181" extrusionOk="0">
                  <a:moveTo>
                    <a:pt x="2771" y="1"/>
                  </a:moveTo>
                  <a:cubicBezTo>
                    <a:pt x="2299" y="1"/>
                    <a:pt x="1819" y="219"/>
                    <a:pt x="1450" y="490"/>
                  </a:cubicBezTo>
                  <a:cubicBezTo>
                    <a:pt x="899" y="899"/>
                    <a:pt x="491" y="1490"/>
                    <a:pt x="257" y="2132"/>
                  </a:cubicBezTo>
                  <a:cubicBezTo>
                    <a:pt x="0" y="2838"/>
                    <a:pt x="19" y="3553"/>
                    <a:pt x="142" y="4279"/>
                  </a:cubicBezTo>
                  <a:cubicBezTo>
                    <a:pt x="151" y="4319"/>
                    <a:pt x="165" y="4347"/>
                    <a:pt x="188" y="4366"/>
                  </a:cubicBezTo>
                  <a:cubicBezTo>
                    <a:pt x="225" y="4609"/>
                    <a:pt x="330" y="4838"/>
                    <a:pt x="536" y="4989"/>
                  </a:cubicBezTo>
                  <a:cubicBezTo>
                    <a:pt x="688" y="5104"/>
                    <a:pt x="876" y="5159"/>
                    <a:pt x="1037" y="5259"/>
                  </a:cubicBezTo>
                  <a:cubicBezTo>
                    <a:pt x="1211" y="5369"/>
                    <a:pt x="1372" y="5503"/>
                    <a:pt x="1545" y="5613"/>
                  </a:cubicBezTo>
                  <a:cubicBezTo>
                    <a:pt x="2065" y="5929"/>
                    <a:pt x="2713" y="6180"/>
                    <a:pt x="3343" y="6180"/>
                  </a:cubicBezTo>
                  <a:cubicBezTo>
                    <a:pt x="3542" y="6180"/>
                    <a:pt x="3740" y="6155"/>
                    <a:pt x="3931" y="6099"/>
                  </a:cubicBezTo>
                  <a:cubicBezTo>
                    <a:pt x="4669" y="5879"/>
                    <a:pt x="5402" y="5278"/>
                    <a:pt x="5531" y="4480"/>
                  </a:cubicBezTo>
                  <a:cubicBezTo>
                    <a:pt x="5618" y="3934"/>
                    <a:pt x="5375" y="3388"/>
                    <a:pt x="4926" y="3132"/>
                  </a:cubicBezTo>
                  <a:cubicBezTo>
                    <a:pt x="5214" y="2838"/>
                    <a:pt x="5379" y="2467"/>
                    <a:pt x="5169" y="2027"/>
                  </a:cubicBezTo>
                  <a:cubicBezTo>
                    <a:pt x="4982" y="1637"/>
                    <a:pt x="4606" y="1434"/>
                    <a:pt x="4213" y="1434"/>
                  </a:cubicBezTo>
                  <a:cubicBezTo>
                    <a:pt x="4161" y="1434"/>
                    <a:pt x="4110" y="1437"/>
                    <a:pt x="4058" y="1444"/>
                  </a:cubicBezTo>
                  <a:cubicBezTo>
                    <a:pt x="4058" y="894"/>
                    <a:pt x="3861" y="348"/>
                    <a:pt x="3311" y="109"/>
                  </a:cubicBezTo>
                  <a:cubicBezTo>
                    <a:pt x="3137" y="34"/>
                    <a:pt x="2954" y="1"/>
                    <a:pt x="27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4"/>
            <p:cNvSpPr/>
            <p:nvPr/>
          </p:nvSpPr>
          <p:spPr>
            <a:xfrm>
              <a:off x="4280480" y="465672"/>
              <a:ext cx="320247" cy="380641"/>
            </a:xfrm>
            <a:custGeom>
              <a:avLst/>
              <a:gdLst/>
              <a:ahLst/>
              <a:cxnLst/>
              <a:rect l="l" t="t" r="r" b="b"/>
              <a:pathLst>
                <a:path w="5239" h="6227" extrusionOk="0">
                  <a:moveTo>
                    <a:pt x="2361" y="0"/>
                  </a:moveTo>
                  <a:cubicBezTo>
                    <a:pt x="2182" y="0"/>
                    <a:pt x="2002" y="32"/>
                    <a:pt x="1835" y="91"/>
                  </a:cubicBezTo>
                  <a:cubicBezTo>
                    <a:pt x="872" y="440"/>
                    <a:pt x="1" y="1536"/>
                    <a:pt x="331" y="2595"/>
                  </a:cubicBezTo>
                  <a:cubicBezTo>
                    <a:pt x="363" y="2700"/>
                    <a:pt x="446" y="2745"/>
                    <a:pt x="529" y="2745"/>
                  </a:cubicBezTo>
                  <a:cubicBezTo>
                    <a:pt x="659" y="2745"/>
                    <a:pt x="791" y="2636"/>
                    <a:pt x="744" y="2472"/>
                  </a:cubicBezTo>
                  <a:cubicBezTo>
                    <a:pt x="542" y="1747"/>
                    <a:pt x="1211" y="982"/>
                    <a:pt x="1812" y="665"/>
                  </a:cubicBezTo>
                  <a:cubicBezTo>
                    <a:pt x="1979" y="577"/>
                    <a:pt x="2185" y="515"/>
                    <a:pt x="2384" y="515"/>
                  </a:cubicBezTo>
                  <a:cubicBezTo>
                    <a:pt x="2579" y="515"/>
                    <a:pt x="2768" y="574"/>
                    <a:pt x="2909" y="728"/>
                  </a:cubicBezTo>
                  <a:cubicBezTo>
                    <a:pt x="3179" y="1022"/>
                    <a:pt x="3097" y="1490"/>
                    <a:pt x="2991" y="1835"/>
                  </a:cubicBezTo>
                  <a:cubicBezTo>
                    <a:pt x="2938" y="2003"/>
                    <a:pt x="3092" y="2155"/>
                    <a:pt x="3250" y="2155"/>
                  </a:cubicBezTo>
                  <a:cubicBezTo>
                    <a:pt x="3294" y="2155"/>
                    <a:pt x="3337" y="2144"/>
                    <a:pt x="3376" y="2119"/>
                  </a:cubicBezTo>
                  <a:cubicBezTo>
                    <a:pt x="3474" y="2055"/>
                    <a:pt x="3591" y="2023"/>
                    <a:pt x="3709" y="2023"/>
                  </a:cubicBezTo>
                  <a:cubicBezTo>
                    <a:pt x="3912" y="2023"/>
                    <a:pt x="4116" y="2118"/>
                    <a:pt x="4221" y="2307"/>
                  </a:cubicBezTo>
                  <a:cubicBezTo>
                    <a:pt x="4386" y="2614"/>
                    <a:pt x="4174" y="3022"/>
                    <a:pt x="3853" y="3122"/>
                  </a:cubicBezTo>
                  <a:cubicBezTo>
                    <a:pt x="3565" y="3210"/>
                    <a:pt x="3647" y="3604"/>
                    <a:pt x="3931" y="3628"/>
                  </a:cubicBezTo>
                  <a:cubicBezTo>
                    <a:pt x="4505" y="3678"/>
                    <a:pt x="4670" y="4426"/>
                    <a:pt x="4449" y="4856"/>
                  </a:cubicBezTo>
                  <a:cubicBezTo>
                    <a:pt x="4194" y="5358"/>
                    <a:pt x="3580" y="5722"/>
                    <a:pt x="3005" y="5722"/>
                  </a:cubicBezTo>
                  <a:cubicBezTo>
                    <a:pt x="2918" y="5722"/>
                    <a:pt x="2832" y="5713"/>
                    <a:pt x="2748" y="5696"/>
                  </a:cubicBezTo>
                  <a:cubicBezTo>
                    <a:pt x="2037" y="5554"/>
                    <a:pt x="1579" y="4925"/>
                    <a:pt x="1418" y="4251"/>
                  </a:cubicBezTo>
                  <a:cubicBezTo>
                    <a:pt x="1336" y="3907"/>
                    <a:pt x="1327" y="3535"/>
                    <a:pt x="1432" y="3196"/>
                  </a:cubicBezTo>
                  <a:cubicBezTo>
                    <a:pt x="1515" y="2928"/>
                    <a:pt x="1723" y="2550"/>
                    <a:pt x="2042" y="2550"/>
                  </a:cubicBezTo>
                  <a:cubicBezTo>
                    <a:pt x="2062" y="2550"/>
                    <a:pt x="2082" y="2552"/>
                    <a:pt x="2102" y="2554"/>
                  </a:cubicBezTo>
                  <a:cubicBezTo>
                    <a:pt x="2523" y="2614"/>
                    <a:pt x="2707" y="3141"/>
                    <a:pt x="2775" y="3503"/>
                  </a:cubicBezTo>
                  <a:cubicBezTo>
                    <a:pt x="2849" y="3880"/>
                    <a:pt x="2771" y="4361"/>
                    <a:pt x="2367" y="4512"/>
                  </a:cubicBezTo>
                  <a:cubicBezTo>
                    <a:pt x="2094" y="4612"/>
                    <a:pt x="2172" y="5014"/>
                    <a:pt x="2423" y="5014"/>
                  </a:cubicBezTo>
                  <a:cubicBezTo>
                    <a:pt x="2450" y="5014"/>
                    <a:pt x="2479" y="5009"/>
                    <a:pt x="2510" y="4999"/>
                  </a:cubicBezTo>
                  <a:cubicBezTo>
                    <a:pt x="3588" y="4646"/>
                    <a:pt x="3468" y="3114"/>
                    <a:pt x="2830" y="2407"/>
                  </a:cubicBezTo>
                  <a:cubicBezTo>
                    <a:pt x="2621" y="2174"/>
                    <a:pt x="2330" y="2036"/>
                    <a:pt x="2036" y="2036"/>
                  </a:cubicBezTo>
                  <a:cubicBezTo>
                    <a:pt x="1866" y="2036"/>
                    <a:pt x="1695" y="2082"/>
                    <a:pt x="1537" y="2182"/>
                  </a:cubicBezTo>
                  <a:cubicBezTo>
                    <a:pt x="1116" y="2453"/>
                    <a:pt x="909" y="2972"/>
                    <a:pt x="854" y="3453"/>
                  </a:cubicBezTo>
                  <a:cubicBezTo>
                    <a:pt x="744" y="4457"/>
                    <a:pt x="1230" y="5604"/>
                    <a:pt x="2174" y="6049"/>
                  </a:cubicBezTo>
                  <a:cubicBezTo>
                    <a:pt x="2437" y="6170"/>
                    <a:pt x="2717" y="6227"/>
                    <a:pt x="2996" y="6227"/>
                  </a:cubicBezTo>
                  <a:cubicBezTo>
                    <a:pt x="3698" y="6227"/>
                    <a:pt x="4396" y="5869"/>
                    <a:pt x="4803" y="5278"/>
                  </a:cubicBezTo>
                  <a:cubicBezTo>
                    <a:pt x="5239" y="4636"/>
                    <a:pt x="5097" y="3706"/>
                    <a:pt x="4486" y="3302"/>
                  </a:cubicBezTo>
                  <a:cubicBezTo>
                    <a:pt x="4780" y="2980"/>
                    <a:pt x="4894" y="2499"/>
                    <a:pt x="4688" y="2087"/>
                  </a:cubicBezTo>
                  <a:cubicBezTo>
                    <a:pt x="4499" y="1713"/>
                    <a:pt x="4099" y="1508"/>
                    <a:pt x="3699" y="1508"/>
                  </a:cubicBezTo>
                  <a:cubicBezTo>
                    <a:pt x="3662" y="1508"/>
                    <a:pt x="3625" y="1510"/>
                    <a:pt x="3588" y="1513"/>
                  </a:cubicBezTo>
                  <a:cubicBezTo>
                    <a:pt x="3633" y="1119"/>
                    <a:pt x="3573" y="715"/>
                    <a:pt x="3313" y="408"/>
                  </a:cubicBezTo>
                  <a:cubicBezTo>
                    <a:pt x="3074" y="126"/>
                    <a:pt x="2719" y="0"/>
                    <a:pt x="2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4"/>
            <p:cNvSpPr/>
            <p:nvPr/>
          </p:nvSpPr>
          <p:spPr>
            <a:xfrm>
              <a:off x="4241786" y="490551"/>
              <a:ext cx="232223" cy="360591"/>
            </a:xfrm>
            <a:custGeom>
              <a:avLst/>
              <a:gdLst/>
              <a:ahLst/>
              <a:cxnLst/>
              <a:rect l="l" t="t" r="r" b="b"/>
              <a:pathLst>
                <a:path w="3799" h="5899" extrusionOk="0">
                  <a:moveTo>
                    <a:pt x="1330" y="472"/>
                  </a:moveTo>
                  <a:cubicBezTo>
                    <a:pt x="1333" y="472"/>
                    <a:pt x="1337" y="473"/>
                    <a:pt x="1340" y="473"/>
                  </a:cubicBezTo>
                  <a:cubicBezTo>
                    <a:pt x="1395" y="482"/>
                    <a:pt x="1349" y="492"/>
                    <a:pt x="1336" y="542"/>
                  </a:cubicBezTo>
                  <a:cubicBezTo>
                    <a:pt x="1327" y="611"/>
                    <a:pt x="1300" y="675"/>
                    <a:pt x="1281" y="740"/>
                  </a:cubicBezTo>
                  <a:cubicBezTo>
                    <a:pt x="1143" y="1198"/>
                    <a:pt x="946" y="1625"/>
                    <a:pt x="763" y="2065"/>
                  </a:cubicBezTo>
                  <a:cubicBezTo>
                    <a:pt x="731" y="2147"/>
                    <a:pt x="754" y="2216"/>
                    <a:pt x="794" y="2257"/>
                  </a:cubicBezTo>
                  <a:cubicBezTo>
                    <a:pt x="833" y="2328"/>
                    <a:pt x="911" y="2369"/>
                    <a:pt x="983" y="2369"/>
                  </a:cubicBezTo>
                  <a:cubicBezTo>
                    <a:pt x="1057" y="2369"/>
                    <a:pt x="1125" y="2325"/>
                    <a:pt x="1139" y="2226"/>
                  </a:cubicBezTo>
                  <a:cubicBezTo>
                    <a:pt x="1182" y="1962"/>
                    <a:pt x="1396" y="1803"/>
                    <a:pt x="1643" y="1803"/>
                  </a:cubicBezTo>
                  <a:cubicBezTo>
                    <a:pt x="1686" y="1803"/>
                    <a:pt x="1728" y="1808"/>
                    <a:pt x="1772" y="1817"/>
                  </a:cubicBezTo>
                  <a:cubicBezTo>
                    <a:pt x="2134" y="1895"/>
                    <a:pt x="2345" y="2243"/>
                    <a:pt x="2386" y="2588"/>
                  </a:cubicBezTo>
                  <a:cubicBezTo>
                    <a:pt x="2445" y="3060"/>
                    <a:pt x="2212" y="3743"/>
                    <a:pt x="1781" y="4069"/>
                  </a:cubicBezTo>
                  <a:cubicBezTo>
                    <a:pt x="1607" y="4124"/>
                    <a:pt x="1437" y="4201"/>
                    <a:pt x="1267" y="4275"/>
                  </a:cubicBezTo>
                  <a:cubicBezTo>
                    <a:pt x="1058" y="4371"/>
                    <a:pt x="1212" y="4635"/>
                    <a:pt x="1397" y="4635"/>
                  </a:cubicBezTo>
                  <a:cubicBezTo>
                    <a:pt x="1407" y="4635"/>
                    <a:pt x="1417" y="4634"/>
                    <a:pt x="1427" y="4633"/>
                  </a:cubicBezTo>
                  <a:cubicBezTo>
                    <a:pt x="1639" y="4601"/>
                    <a:pt x="1831" y="4523"/>
                    <a:pt x="2005" y="4417"/>
                  </a:cubicBezTo>
                  <a:cubicBezTo>
                    <a:pt x="2157" y="4376"/>
                    <a:pt x="2310" y="4347"/>
                    <a:pt x="2467" y="4347"/>
                  </a:cubicBezTo>
                  <a:cubicBezTo>
                    <a:pt x="2519" y="4347"/>
                    <a:pt x="2572" y="4351"/>
                    <a:pt x="2625" y="4357"/>
                  </a:cubicBezTo>
                  <a:cubicBezTo>
                    <a:pt x="2932" y="4399"/>
                    <a:pt x="3285" y="4592"/>
                    <a:pt x="3313" y="4935"/>
                  </a:cubicBezTo>
                  <a:cubicBezTo>
                    <a:pt x="3340" y="5283"/>
                    <a:pt x="3159" y="5400"/>
                    <a:pt x="2903" y="5400"/>
                  </a:cubicBezTo>
                  <a:cubicBezTo>
                    <a:pt x="2480" y="5400"/>
                    <a:pt x="1852" y="5081"/>
                    <a:pt x="1620" y="4958"/>
                  </a:cubicBezTo>
                  <a:cubicBezTo>
                    <a:pt x="1300" y="4793"/>
                    <a:pt x="891" y="4582"/>
                    <a:pt x="657" y="4294"/>
                  </a:cubicBezTo>
                  <a:cubicBezTo>
                    <a:pt x="529" y="4133"/>
                    <a:pt x="534" y="3922"/>
                    <a:pt x="529" y="3720"/>
                  </a:cubicBezTo>
                  <a:cubicBezTo>
                    <a:pt x="519" y="3532"/>
                    <a:pt x="515" y="3348"/>
                    <a:pt x="515" y="3161"/>
                  </a:cubicBezTo>
                  <a:cubicBezTo>
                    <a:pt x="510" y="2491"/>
                    <a:pt x="565" y="1780"/>
                    <a:pt x="841" y="1161"/>
                  </a:cubicBezTo>
                  <a:cubicBezTo>
                    <a:pt x="923" y="987"/>
                    <a:pt x="1015" y="812"/>
                    <a:pt x="1129" y="662"/>
                  </a:cubicBezTo>
                  <a:cubicBezTo>
                    <a:pt x="1169" y="609"/>
                    <a:pt x="1254" y="472"/>
                    <a:pt x="1330" y="472"/>
                  </a:cubicBezTo>
                  <a:close/>
                  <a:moveTo>
                    <a:pt x="1346" y="1"/>
                  </a:moveTo>
                  <a:cubicBezTo>
                    <a:pt x="1215" y="1"/>
                    <a:pt x="1077" y="47"/>
                    <a:pt x="955" y="148"/>
                  </a:cubicBezTo>
                  <a:cubicBezTo>
                    <a:pt x="217" y="762"/>
                    <a:pt x="34" y="1917"/>
                    <a:pt x="6" y="2817"/>
                  </a:cubicBezTo>
                  <a:cubicBezTo>
                    <a:pt x="1" y="3064"/>
                    <a:pt x="6" y="3307"/>
                    <a:pt x="15" y="3555"/>
                  </a:cubicBezTo>
                  <a:cubicBezTo>
                    <a:pt x="28" y="3830"/>
                    <a:pt x="20" y="4124"/>
                    <a:pt x="134" y="4381"/>
                  </a:cubicBezTo>
                  <a:cubicBezTo>
                    <a:pt x="337" y="4844"/>
                    <a:pt x="914" y="5164"/>
                    <a:pt x="1336" y="5394"/>
                  </a:cubicBezTo>
                  <a:cubicBezTo>
                    <a:pt x="1795" y="5638"/>
                    <a:pt x="2354" y="5890"/>
                    <a:pt x="2881" y="5898"/>
                  </a:cubicBezTo>
                  <a:cubicBezTo>
                    <a:pt x="2891" y="5899"/>
                    <a:pt x="2900" y="5899"/>
                    <a:pt x="2910" y="5899"/>
                  </a:cubicBezTo>
                  <a:cubicBezTo>
                    <a:pt x="3367" y="5899"/>
                    <a:pt x="3708" y="5559"/>
                    <a:pt x="3753" y="5105"/>
                  </a:cubicBezTo>
                  <a:cubicBezTo>
                    <a:pt x="3798" y="4592"/>
                    <a:pt x="3440" y="4184"/>
                    <a:pt x="2978" y="4019"/>
                  </a:cubicBezTo>
                  <a:cubicBezTo>
                    <a:pt x="2822" y="3963"/>
                    <a:pt x="2665" y="3940"/>
                    <a:pt x="2510" y="3936"/>
                  </a:cubicBezTo>
                  <a:cubicBezTo>
                    <a:pt x="2868" y="3436"/>
                    <a:pt x="2991" y="2762"/>
                    <a:pt x="2771" y="2175"/>
                  </a:cubicBezTo>
                  <a:cubicBezTo>
                    <a:pt x="2612" y="1742"/>
                    <a:pt x="2190" y="1345"/>
                    <a:pt x="1708" y="1345"/>
                  </a:cubicBezTo>
                  <a:cubicBezTo>
                    <a:pt x="1705" y="1345"/>
                    <a:pt x="1701" y="1345"/>
                    <a:pt x="1698" y="1345"/>
                  </a:cubicBezTo>
                  <a:cubicBezTo>
                    <a:pt x="1639" y="1345"/>
                    <a:pt x="1584" y="1349"/>
                    <a:pt x="1533" y="1363"/>
                  </a:cubicBezTo>
                  <a:cubicBezTo>
                    <a:pt x="1639" y="1125"/>
                    <a:pt x="1753" y="872"/>
                    <a:pt x="1813" y="620"/>
                  </a:cubicBezTo>
                  <a:cubicBezTo>
                    <a:pt x="1896" y="240"/>
                    <a:pt x="1642" y="1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4"/>
            <p:cNvSpPr/>
            <p:nvPr/>
          </p:nvSpPr>
          <p:spPr>
            <a:xfrm>
              <a:off x="4256701" y="511028"/>
              <a:ext cx="208628" cy="323853"/>
            </a:xfrm>
            <a:custGeom>
              <a:avLst/>
              <a:gdLst/>
              <a:ahLst/>
              <a:cxnLst/>
              <a:rect l="l" t="t" r="r" b="b"/>
              <a:pathLst>
                <a:path w="3413" h="5298" extrusionOk="0">
                  <a:moveTo>
                    <a:pt x="1096" y="0"/>
                  </a:moveTo>
                  <a:cubicBezTo>
                    <a:pt x="1040" y="0"/>
                    <a:pt x="982" y="18"/>
                    <a:pt x="936" y="56"/>
                  </a:cubicBezTo>
                  <a:cubicBezTo>
                    <a:pt x="450" y="450"/>
                    <a:pt x="243" y="1239"/>
                    <a:pt x="129" y="1830"/>
                  </a:cubicBezTo>
                  <a:cubicBezTo>
                    <a:pt x="0" y="2496"/>
                    <a:pt x="19" y="3174"/>
                    <a:pt x="142" y="3839"/>
                  </a:cubicBezTo>
                  <a:cubicBezTo>
                    <a:pt x="148" y="3885"/>
                    <a:pt x="170" y="3917"/>
                    <a:pt x="193" y="3940"/>
                  </a:cubicBezTo>
                  <a:cubicBezTo>
                    <a:pt x="207" y="3963"/>
                    <a:pt x="225" y="3982"/>
                    <a:pt x="243" y="3995"/>
                  </a:cubicBezTo>
                  <a:cubicBezTo>
                    <a:pt x="707" y="4353"/>
                    <a:pt x="1170" y="4719"/>
                    <a:pt x="1688" y="4990"/>
                  </a:cubicBezTo>
                  <a:cubicBezTo>
                    <a:pt x="1933" y="5120"/>
                    <a:pt x="2291" y="5298"/>
                    <a:pt x="2606" y="5298"/>
                  </a:cubicBezTo>
                  <a:cubicBezTo>
                    <a:pt x="2803" y="5298"/>
                    <a:pt x="2984" y="5228"/>
                    <a:pt x="3109" y="5032"/>
                  </a:cubicBezTo>
                  <a:cubicBezTo>
                    <a:pt x="3412" y="4568"/>
                    <a:pt x="2825" y="4141"/>
                    <a:pt x="2463" y="3949"/>
                  </a:cubicBezTo>
                  <a:cubicBezTo>
                    <a:pt x="2224" y="3821"/>
                    <a:pt x="1972" y="3739"/>
                    <a:pt x="1706" y="3707"/>
                  </a:cubicBezTo>
                  <a:cubicBezTo>
                    <a:pt x="1862" y="3550"/>
                    <a:pt x="1996" y="3381"/>
                    <a:pt x="2096" y="3184"/>
                  </a:cubicBezTo>
                  <a:cubicBezTo>
                    <a:pt x="2288" y="2803"/>
                    <a:pt x="2358" y="2353"/>
                    <a:pt x="2174" y="1959"/>
                  </a:cubicBezTo>
                  <a:cubicBezTo>
                    <a:pt x="2006" y="1595"/>
                    <a:pt x="1653" y="1344"/>
                    <a:pt x="1250" y="1344"/>
                  </a:cubicBezTo>
                  <a:cubicBezTo>
                    <a:pt x="1235" y="1344"/>
                    <a:pt x="1221" y="1344"/>
                    <a:pt x="1206" y="1345"/>
                  </a:cubicBezTo>
                  <a:cubicBezTo>
                    <a:pt x="1111" y="1349"/>
                    <a:pt x="1018" y="1368"/>
                    <a:pt x="927" y="1400"/>
                  </a:cubicBezTo>
                  <a:cubicBezTo>
                    <a:pt x="1050" y="1014"/>
                    <a:pt x="1188" y="634"/>
                    <a:pt x="1298" y="253"/>
                  </a:cubicBezTo>
                  <a:cubicBezTo>
                    <a:pt x="1346" y="93"/>
                    <a:pt x="1225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4"/>
            <p:cNvSpPr/>
            <p:nvPr/>
          </p:nvSpPr>
          <p:spPr>
            <a:xfrm>
              <a:off x="4212384" y="916851"/>
              <a:ext cx="346043" cy="341030"/>
            </a:xfrm>
            <a:custGeom>
              <a:avLst/>
              <a:gdLst/>
              <a:ahLst/>
              <a:cxnLst/>
              <a:rect l="l" t="t" r="r" b="b"/>
              <a:pathLst>
                <a:path w="5661" h="5579" extrusionOk="0">
                  <a:moveTo>
                    <a:pt x="1688" y="0"/>
                  </a:moveTo>
                  <a:cubicBezTo>
                    <a:pt x="1258" y="0"/>
                    <a:pt x="885" y="260"/>
                    <a:pt x="647" y="603"/>
                  </a:cubicBezTo>
                  <a:cubicBezTo>
                    <a:pt x="367" y="1016"/>
                    <a:pt x="249" y="1543"/>
                    <a:pt x="157" y="2025"/>
                  </a:cubicBezTo>
                  <a:cubicBezTo>
                    <a:pt x="42" y="2593"/>
                    <a:pt x="14" y="3176"/>
                    <a:pt x="1" y="3758"/>
                  </a:cubicBezTo>
                  <a:cubicBezTo>
                    <a:pt x="1" y="3795"/>
                    <a:pt x="10" y="3831"/>
                    <a:pt x="28" y="3858"/>
                  </a:cubicBezTo>
                  <a:cubicBezTo>
                    <a:pt x="24" y="4015"/>
                    <a:pt x="83" y="4167"/>
                    <a:pt x="202" y="4304"/>
                  </a:cubicBezTo>
                  <a:cubicBezTo>
                    <a:pt x="382" y="4510"/>
                    <a:pt x="643" y="4579"/>
                    <a:pt x="890" y="4675"/>
                  </a:cubicBezTo>
                  <a:cubicBezTo>
                    <a:pt x="1468" y="4891"/>
                    <a:pt x="1950" y="5304"/>
                    <a:pt x="2541" y="5487"/>
                  </a:cubicBezTo>
                  <a:cubicBezTo>
                    <a:pt x="2724" y="5546"/>
                    <a:pt x="2920" y="5579"/>
                    <a:pt x="3114" y="5579"/>
                  </a:cubicBezTo>
                  <a:cubicBezTo>
                    <a:pt x="3466" y="5579"/>
                    <a:pt x="3815" y="5472"/>
                    <a:pt x="4078" y="5221"/>
                  </a:cubicBezTo>
                  <a:cubicBezTo>
                    <a:pt x="4348" y="4959"/>
                    <a:pt x="4467" y="4514"/>
                    <a:pt x="4316" y="4189"/>
                  </a:cubicBezTo>
                  <a:cubicBezTo>
                    <a:pt x="4977" y="3923"/>
                    <a:pt x="5660" y="3528"/>
                    <a:pt x="5605" y="2736"/>
                  </a:cubicBezTo>
                  <a:cubicBezTo>
                    <a:pt x="5563" y="2131"/>
                    <a:pt x="5059" y="1685"/>
                    <a:pt x="4499" y="1653"/>
                  </a:cubicBezTo>
                  <a:cubicBezTo>
                    <a:pt x="4545" y="1492"/>
                    <a:pt x="4560" y="1323"/>
                    <a:pt x="4518" y="1140"/>
                  </a:cubicBezTo>
                  <a:cubicBezTo>
                    <a:pt x="4450" y="850"/>
                    <a:pt x="4261" y="598"/>
                    <a:pt x="4018" y="433"/>
                  </a:cubicBezTo>
                  <a:cubicBezTo>
                    <a:pt x="3818" y="299"/>
                    <a:pt x="3594" y="238"/>
                    <a:pt x="3370" y="238"/>
                  </a:cubicBezTo>
                  <a:cubicBezTo>
                    <a:pt x="3075" y="238"/>
                    <a:pt x="2780" y="342"/>
                    <a:pt x="2532" y="516"/>
                  </a:cubicBezTo>
                  <a:cubicBezTo>
                    <a:pt x="2363" y="232"/>
                    <a:pt x="2120" y="21"/>
                    <a:pt x="1743" y="2"/>
                  </a:cubicBezTo>
                  <a:cubicBezTo>
                    <a:pt x="1725" y="1"/>
                    <a:pt x="1707" y="0"/>
                    <a:pt x="1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4"/>
            <p:cNvSpPr/>
            <p:nvPr/>
          </p:nvSpPr>
          <p:spPr>
            <a:xfrm>
              <a:off x="4257557" y="909944"/>
              <a:ext cx="310956" cy="339258"/>
            </a:xfrm>
            <a:custGeom>
              <a:avLst/>
              <a:gdLst/>
              <a:ahLst/>
              <a:cxnLst/>
              <a:rect l="l" t="t" r="r" b="b"/>
              <a:pathLst>
                <a:path w="5087" h="5550" extrusionOk="0">
                  <a:moveTo>
                    <a:pt x="1204" y="0"/>
                  </a:moveTo>
                  <a:cubicBezTo>
                    <a:pt x="1087" y="0"/>
                    <a:pt x="966" y="28"/>
                    <a:pt x="849" y="83"/>
                  </a:cubicBezTo>
                  <a:cubicBezTo>
                    <a:pt x="252" y="367"/>
                    <a:pt x="0" y="1092"/>
                    <a:pt x="189" y="1706"/>
                  </a:cubicBezTo>
                  <a:cubicBezTo>
                    <a:pt x="221" y="1813"/>
                    <a:pt x="306" y="1859"/>
                    <a:pt x="393" y="1859"/>
                  </a:cubicBezTo>
                  <a:cubicBezTo>
                    <a:pt x="526" y="1859"/>
                    <a:pt x="662" y="1750"/>
                    <a:pt x="615" y="1583"/>
                  </a:cubicBezTo>
                  <a:cubicBezTo>
                    <a:pt x="519" y="1234"/>
                    <a:pt x="651" y="849"/>
                    <a:pt x="936" y="624"/>
                  </a:cubicBezTo>
                  <a:cubicBezTo>
                    <a:pt x="1019" y="560"/>
                    <a:pt x="1109" y="517"/>
                    <a:pt x="1194" y="517"/>
                  </a:cubicBezTo>
                  <a:cubicBezTo>
                    <a:pt x="1273" y="517"/>
                    <a:pt x="1348" y="555"/>
                    <a:pt x="1408" y="648"/>
                  </a:cubicBezTo>
                  <a:cubicBezTo>
                    <a:pt x="1531" y="835"/>
                    <a:pt x="1499" y="1092"/>
                    <a:pt x="1491" y="1298"/>
                  </a:cubicBezTo>
                  <a:cubicBezTo>
                    <a:pt x="1481" y="1463"/>
                    <a:pt x="1601" y="1544"/>
                    <a:pt x="1727" y="1544"/>
                  </a:cubicBezTo>
                  <a:cubicBezTo>
                    <a:pt x="1856" y="1544"/>
                    <a:pt x="1993" y="1459"/>
                    <a:pt x="2005" y="1294"/>
                  </a:cubicBezTo>
                  <a:cubicBezTo>
                    <a:pt x="2029" y="936"/>
                    <a:pt x="2316" y="807"/>
                    <a:pt x="2621" y="807"/>
                  </a:cubicBezTo>
                  <a:cubicBezTo>
                    <a:pt x="2820" y="807"/>
                    <a:pt x="3027" y="862"/>
                    <a:pt x="3174" y="945"/>
                  </a:cubicBezTo>
                  <a:cubicBezTo>
                    <a:pt x="3371" y="1055"/>
                    <a:pt x="3614" y="1234"/>
                    <a:pt x="3554" y="1491"/>
                  </a:cubicBezTo>
                  <a:cubicBezTo>
                    <a:pt x="3499" y="1711"/>
                    <a:pt x="3307" y="1890"/>
                    <a:pt x="3150" y="2041"/>
                  </a:cubicBezTo>
                  <a:cubicBezTo>
                    <a:pt x="2960" y="2228"/>
                    <a:pt x="3149" y="2465"/>
                    <a:pt x="3362" y="2465"/>
                  </a:cubicBezTo>
                  <a:cubicBezTo>
                    <a:pt x="3400" y="2465"/>
                    <a:pt x="3439" y="2457"/>
                    <a:pt x="3476" y="2441"/>
                  </a:cubicBezTo>
                  <a:cubicBezTo>
                    <a:pt x="3617" y="2376"/>
                    <a:pt x="3774" y="2340"/>
                    <a:pt x="3922" y="2340"/>
                  </a:cubicBezTo>
                  <a:cubicBezTo>
                    <a:pt x="4240" y="2340"/>
                    <a:pt x="4518" y="2507"/>
                    <a:pt x="4509" y="2917"/>
                  </a:cubicBezTo>
                  <a:cubicBezTo>
                    <a:pt x="4495" y="3445"/>
                    <a:pt x="3973" y="3673"/>
                    <a:pt x="3513" y="3673"/>
                  </a:cubicBezTo>
                  <a:cubicBezTo>
                    <a:pt x="3478" y="3673"/>
                    <a:pt x="3442" y="3672"/>
                    <a:pt x="3408" y="3669"/>
                  </a:cubicBezTo>
                  <a:cubicBezTo>
                    <a:pt x="3400" y="3668"/>
                    <a:pt x="3393" y="3668"/>
                    <a:pt x="3385" y="3668"/>
                  </a:cubicBezTo>
                  <a:cubicBezTo>
                    <a:pt x="3087" y="3668"/>
                    <a:pt x="3102" y="4089"/>
                    <a:pt x="3347" y="4178"/>
                  </a:cubicBezTo>
                  <a:cubicBezTo>
                    <a:pt x="3563" y="4261"/>
                    <a:pt x="3472" y="4627"/>
                    <a:pt x="3366" y="4756"/>
                  </a:cubicBezTo>
                  <a:cubicBezTo>
                    <a:pt x="3212" y="4952"/>
                    <a:pt x="2944" y="5036"/>
                    <a:pt x="2694" y="5036"/>
                  </a:cubicBezTo>
                  <a:cubicBezTo>
                    <a:pt x="2647" y="5036"/>
                    <a:pt x="2600" y="5033"/>
                    <a:pt x="2555" y="5027"/>
                  </a:cubicBezTo>
                  <a:cubicBezTo>
                    <a:pt x="1903" y="4940"/>
                    <a:pt x="1404" y="4280"/>
                    <a:pt x="1169" y="3715"/>
                  </a:cubicBezTo>
                  <a:cubicBezTo>
                    <a:pt x="1050" y="3427"/>
                    <a:pt x="995" y="3073"/>
                    <a:pt x="1169" y="2798"/>
                  </a:cubicBezTo>
                  <a:cubicBezTo>
                    <a:pt x="1275" y="2630"/>
                    <a:pt x="1449" y="2552"/>
                    <a:pt x="1633" y="2552"/>
                  </a:cubicBezTo>
                  <a:cubicBezTo>
                    <a:pt x="1695" y="2552"/>
                    <a:pt x="1758" y="2561"/>
                    <a:pt x="1821" y="2578"/>
                  </a:cubicBezTo>
                  <a:cubicBezTo>
                    <a:pt x="2412" y="2743"/>
                    <a:pt x="2384" y="3482"/>
                    <a:pt x="2005" y="3848"/>
                  </a:cubicBezTo>
                  <a:cubicBezTo>
                    <a:pt x="1821" y="4025"/>
                    <a:pt x="2002" y="4277"/>
                    <a:pt x="2204" y="4277"/>
                  </a:cubicBezTo>
                  <a:cubicBezTo>
                    <a:pt x="2264" y="4277"/>
                    <a:pt x="2325" y="4255"/>
                    <a:pt x="2380" y="4202"/>
                  </a:cubicBezTo>
                  <a:cubicBezTo>
                    <a:pt x="2875" y="3724"/>
                    <a:pt x="2981" y="2843"/>
                    <a:pt x="2449" y="2348"/>
                  </a:cubicBezTo>
                  <a:cubicBezTo>
                    <a:pt x="2227" y="2142"/>
                    <a:pt x="1936" y="2039"/>
                    <a:pt x="1650" y="2039"/>
                  </a:cubicBezTo>
                  <a:cubicBezTo>
                    <a:pt x="1273" y="2039"/>
                    <a:pt x="902" y="2217"/>
                    <a:pt x="702" y="2574"/>
                  </a:cubicBezTo>
                  <a:cubicBezTo>
                    <a:pt x="280" y="3321"/>
                    <a:pt x="752" y="4215"/>
                    <a:pt x="1243" y="4797"/>
                  </a:cubicBezTo>
                  <a:cubicBezTo>
                    <a:pt x="1616" y="5235"/>
                    <a:pt x="2153" y="5550"/>
                    <a:pt x="2713" y="5550"/>
                  </a:cubicBezTo>
                  <a:cubicBezTo>
                    <a:pt x="2910" y="5550"/>
                    <a:pt x="3110" y="5511"/>
                    <a:pt x="3307" y="5425"/>
                  </a:cubicBezTo>
                  <a:cubicBezTo>
                    <a:pt x="3664" y="5265"/>
                    <a:pt x="3940" y="4958"/>
                    <a:pt x="3986" y="4559"/>
                  </a:cubicBezTo>
                  <a:cubicBezTo>
                    <a:pt x="3999" y="4407"/>
                    <a:pt x="3986" y="4270"/>
                    <a:pt x="3940" y="4142"/>
                  </a:cubicBezTo>
                  <a:cubicBezTo>
                    <a:pt x="4564" y="3990"/>
                    <a:pt x="5086" y="3495"/>
                    <a:pt x="5017" y="2788"/>
                  </a:cubicBezTo>
                  <a:cubicBezTo>
                    <a:pt x="4981" y="2417"/>
                    <a:pt x="4774" y="2064"/>
                    <a:pt x="4426" y="1908"/>
                  </a:cubicBezTo>
                  <a:cubicBezTo>
                    <a:pt x="4279" y="1844"/>
                    <a:pt x="4132" y="1812"/>
                    <a:pt x="3980" y="1812"/>
                  </a:cubicBezTo>
                  <a:cubicBezTo>
                    <a:pt x="4041" y="1693"/>
                    <a:pt x="4077" y="1569"/>
                    <a:pt x="4082" y="1436"/>
                  </a:cubicBezTo>
                  <a:cubicBezTo>
                    <a:pt x="4096" y="982"/>
                    <a:pt x="3733" y="648"/>
                    <a:pt x="3362" y="459"/>
                  </a:cubicBezTo>
                  <a:cubicBezTo>
                    <a:pt x="3136" y="344"/>
                    <a:pt x="2885" y="273"/>
                    <a:pt x="2635" y="273"/>
                  </a:cubicBezTo>
                  <a:cubicBezTo>
                    <a:pt x="2467" y="273"/>
                    <a:pt x="2300" y="305"/>
                    <a:pt x="2142" y="377"/>
                  </a:cubicBezTo>
                  <a:cubicBezTo>
                    <a:pt x="2060" y="413"/>
                    <a:pt x="1986" y="459"/>
                    <a:pt x="1917" y="510"/>
                  </a:cubicBezTo>
                  <a:cubicBezTo>
                    <a:pt x="1876" y="413"/>
                    <a:pt x="1825" y="326"/>
                    <a:pt x="1752" y="248"/>
                  </a:cubicBezTo>
                  <a:cubicBezTo>
                    <a:pt x="1601" y="83"/>
                    <a:pt x="1407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4"/>
            <p:cNvSpPr/>
            <p:nvPr/>
          </p:nvSpPr>
          <p:spPr>
            <a:xfrm>
              <a:off x="4204010" y="915568"/>
              <a:ext cx="229350" cy="353317"/>
            </a:xfrm>
            <a:custGeom>
              <a:avLst/>
              <a:gdLst/>
              <a:ahLst/>
              <a:cxnLst/>
              <a:rect l="l" t="t" r="r" b="b"/>
              <a:pathLst>
                <a:path w="3752" h="5780" extrusionOk="0">
                  <a:moveTo>
                    <a:pt x="1733" y="504"/>
                  </a:moveTo>
                  <a:cubicBezTo>
                    <a:pt x="1787" y="504"/>
                    <a:pt x="1799" y="551"/>
                    <a:pt x="1802" y="660"/>
                  </a:cubicBezTo>
                  <a:cubicBezTo>
                    <a:pt x="1802" y="789"/>
                    <a:pt x="1798" y="918"/>
                    <a:pt x="1793" y="1045"/>
                  </a:cubicBezTo>
                  <a:cubicBezTo>
                    <a:pt x="1757" y="1578"/>
                    <a:pt x="1637" y="2188"/>
                    <a:pt x="1399" y="2669"/>
                  </a:cubicBezTo>
                  <a:cubicBezTo>
                    <a:pt x="1311" y="2845"/>
                    <a:pt x="1456" y="3024"/>
                    <a:pt x="1615" y="3024"/>
                  </a:cubicBezTo>
                  <a:cubicBezTo>
                    <a:pt x="1672" y="3024"/>
                    <a:pt x="1730" y="3002"/>
                    <a:pt x="1780" y="2949"/>
                  </a:cubicBezTo>
                  <a:cubicBezTo>
                    <a:pt x="1824" y="2903"/>
                    <a:pt x="1886" y="2882"/>
                    <a:pt x="1949" y="2882"/>
                  </a:cubicBezTo>
                  <a:cubicBezTo>
                    <a:pt x="2036" y="2882"/>
                    <a:pt x="2126" y="2922"/>
                    <a:pt x="2178" y="2990"/>
                  </a:cubicBezTo>
                  <a:cubicBezTo>
                    <a:pt x="2307" y="3160"/>
                    <a:pt x="2174" y="3435"/>
                    <a:pt x="2022" y="3541"/>
                  </a:cubicBezTo>
                  <a:cubicBezTo>
                    <a:pt x="1802" y="3692"/>
                    <a:pt x="1912" y="3985"/>
                    <a:pt x="2160" y="4013"/>
                  </a:cubicBezTo>
                  <a:cubicBezTo>
                    <a:pt x="2500" y="4050"/>
                    <a:pt x="2816" y="4256"/>
                    <a:pt x="2968" y="4567"/>
                  </a:cubicBezTo>
                  <a:cubicBezTo>
                    <a:pt x="3046" y="4724"/>
                    <a:pt x="3133" y="5003"/>
                    <a:pt x="3063" y="5178"/>
                  </a:cubicBezTo>
                  <a:cubicBezTo>
                    <a:pt x="3042" y="5234"/>
                    <a:pt x="3041" y="5250"/>
                    <a:pt x="3010" y="5250"/>
                  </a:cubicBezTo>
                  <a:cubicBezTo>
                    <a:pt x="2996" y="5250"/>
                    <a:pt x="2974" y="5246"/>
                    <a:pt x="2940" y="5242"/>
                  </a:cubicBezTo>
                  <a:cubicBezTo>
                    <a:pt x="2843" y="5228"/>
                    <a:pt x="2733" y="5168"/>
                    <a:pt x="2642" y="5132"/>
                  </a:cubicBezTo>
                  <a:cubicBezTo>
                    <a:pt x="2270" y="4986"/>
                    <a:pt x="1912" y="4806"/>
                    <a:pt x="1569" y="4609"/>
                  </a:cubicBezTo>
                  <a:cubicBezTo>
                    <a:pt x="1279" y="4440"/>
                    <a:pt x="807" y="4228"/>
                    <a:pt x="674" y="3898"/>
                  </a:cubicBezTo>
                  <a:cubicBezTo>
                    <a:pt x="638" y="3811"/>
                    <a:pt x="559" y="3761"/>
                    <a:pt x="472" y="3747"/>
                  </a:cubicBezTo>
                  <a:cubicBezTo>
                    <a:pt x="454" y="3293"/>
                    <a:pt x="491" y="2821"/>
                    <a:pt x="574" y="2380"/>
                  </a:cubicBezTo>
                  <a:cubicBezTo>
                    <a:pt x="669" y="1885"/>
                    <a:pt x="794" y="1362"/>
                    <a:pt x="1110" y="963"/>
                  </a:cubicBezTo>
                  <a:cubicBezTo>
                    <a:pt x="1247" y="789"/>
                    <a:pt x="1427" y="619"/>
                    <a:pt x="1628" y="532"/>
                  </a:cubicBezTo>
                  <a:cubicBezTo>
                    <a:pt x="1674" y="514"/>
                    <a:pt x="1708" y="504"/>
                    <a:pt x="1733" y="504"/>
                  </a:cubicBezTo>
                  <a:close/>
                  <a:moveTo>
                    <a:pt x="1753" y="0"/>
                  </a:moveTo>
                  <a:cubicBezTo>
                    <a:pt x="1519" y="0"/>
                    <a:pt x="1288" y="122"/>
                    <a:pt x="1105" y="262"/>
                  </a:cubicBezTo>
                  <a:cubicBezTo>
                    <a:pt x="591" y="651"/>
                    <a:pt x="322" y="1299"/>
                    <a:pt x="179" y="1904"/>
                  </a:cubicBezTo>
                  <a:cubicBezTo>
                    <a:pt x="0" y="2651"/>
                    <a:pt x="28" y="3390"/>
                    <a:pt x="147" y="4141"/>
                  </a:cubicBezTo>
                  <a:cubicBezTo>
                    <a:pt x="161" y="4228"/>
                    <a:pt x="234" y="4270"/>
                    <a:pt x="312" y="4270"/>
                  </a:cubicBezTo>
                  <a:cubicBezTo>
                    <a:pt x="390" y="4412"/>
                    <a:pt x="509" y="4522"/>
                    <a:pt x="656" y="4632"/>
                  </a:cubicBezTo>
                  <a:cubicBezTo>
                    <a:pt x="913" y="4821"/>
                    <a:pt x="1183" y="4986"/>
                    <a:pt x="1459" y="5141"/>
                  </a:cubicBezTo>
                  <a:cubicBezTo>
                    <a:pt x="1725" y="5288"/>
                    <a:pt x="2000" y="5420"/>
                    <a:pt x="2280" y="5540"/>
                  </a:cubicBezTo>
                  <a:cubicBezTo>
                    <a:pt x="2507" y="5636"/>
                    <a:pt x="2775" y="5779"/>
                    <a:pt x="3034" y="5779"/>
                  </a:cubicBezTo>
                  <a:cubicBezTo>
                    <a:pt x="3062" y="5779"/>
                    <a:pt x="3090" y="5777"/>
                    <a:pt x="3118" y="5774"/>
                  </a:cubicBezTo>
                  <a:cubicBezTo>
                    <a:pt x="3751" y="5687"/>
                    <a:pt x="3632" y="4766"/>
                    <a:pt x="3444" y="4362"/>
                  </a:cubicBezTo>
                  <a:cubicBezTo>
                    <a:pt x="3275" y="3999"/>
                    <a:pt x="2972" y="3742"/>
                    <a:pt x="2614" y="3604"/>
                  </a:cubicBezTo>
                  <a:cubicBezTo>
                    <a:pt x="2775" y="3316"/>
                    <a:pt x="2811" y="2967"/>
                    <a:pt x="2582" y="2679"/>
                  </a:cubicBezTo>
                  <a:cubicBezTo>
                    <a:pt x="2449" y="2504"/>
                    <a:pt x="2242" y="2404"/>
                    <a:pt x="2032" y="2385"/>
                  </a:cubicBezTo>
                  <a:cubicBezTo>
                    <a:pt x="2092" y="2229"/>
                    <a:pt x="2147" y="2073"/>
                    <a:pt x="2183" y="1904"/>
                  </a:cubicBezTo>
                  <a:cubicBezTo>
                    <a:pt x="2265" y="1559"/>
                    <a:pt x="2307" y="1202"/>
                    <a:pt x="2312" y="844"/>
                  </a:cubicBezTo>
                  <a:cubicBezTo>
                    <a:pt x="2320" y="532"/>
                    <a:pt x="2307" y="152"/>
                    <a:pt x="1954" y="33"/>
                  </a:cubicBezTo>
                  <a:cubicBezTo>
                    <a:pt x="1887" y="10"/>
                    <a:pt x="1820" y="0"/>
                    <a:pt x="1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4"/>
            <p:cNvSpPr/>
            <p:nvPr/>
          </p:nvSpPr>
          <p:spPr>
            <a:xfrm>
              <a:off x="4222226" y="938246"/>
              <a:ext cx="184177" cy="302275"/>
            </a:xfrm>
            <a:custGeom>
              <a:avLst/>
              <a:gdLst/>
              <a:ahLst/>
              <a:cxnLst/>
              <a:rect l="l" t="t" r="r" b="b"/>
              <a:pathLst>
                <a:path w="3013" h="4945" extrusionOk="0">
                  <a:moveTo>
                    <a:pt x="1254" y="0"/>
                  </a:moveTo>
                  <a:cubicBezTo>
                    <a:pt x="1125" y="0"/>
                    <a:pt x="994" y="65"/>
                    <a:pt x="899" y="170"/>
                  </a:cubicBezTo>
                  <a:cubicBezTo>
                    <a:pt x="551" y="551"/>
                    <a:pt x="340" y="1165"/>
                    <a:pt x="211" y="1656"/>
                  </a:cubicBezTo>
                  <a:cubicBezTo>
                    <a:pt x="73" y="2188"/>
                    <a:pt x="1" y="2775"/>
                    <a:pt x="69" y="3321"/>
                  </a:cubicBezTo>
                  <a:cubicBezTo>
                    <a:pt x="24" y="3398"/>
                    <a:pt x="28" y="3495"/>
                    <a:pt x="115" y="3573"/>
                  </a:cubicBezTo>
                  <a:cubicBezTo>
                    <a:pt x="482" y="3899"/>
                    <a:pt x="885" y="4211"/>
                    <a:pt x="1307" y="4454"/>
                  </a:cubicBezTo>
                  <a:cubicBezTo>
                    <a:pt x="1523" y="4582"/>
                    <a:pt x="1757" y="4683"/>
                    <a:pt x="1982" y="4789"/>
                  </a:cubicBezTo>
                  <a:cubicBezTo>
                    <a:pt x="2146" y="4868"/>
                    <a:pt x="2320" y="4944"/>
                    <a:pt x="2505" y="4944"/>
                  </a:cubicBezTo>
                  <a:cubicBezTo>
                    <a:pt x="2532" y="4944"/>
                    <a:pt x="2559" y="4943"/>
                    <a:pt x="2587" y="4939"/>
                  </a:cubicBezTo>
                  <a:cubicBezTo>
                    <a:pt x="2765" y="4912"/>
                    <a:pt x="2930" y="4797"/>
                    <a:pt x="2972" y="4609"/>
                  </a:cubicBezTo>
                  <a:cubicBezTo>
                    <a:pt x="3013" y="4399"/>
                    <a:pt x="2885" y="4215"/>
                    <a:pt x="2752" y="4064"/>
                  </a:cubicBezTo>
                  <a:cubicBezTo>
                    <a:pt x="2518" y="3798"/>
                    <a:pt x="2215" y="3614"/>
                    <a:pt x="1904" y="3459"/>
                  </a:cubicBezTo>
                  <a:cubicBezTo>
                    <a:pt x="2050" y="3243"/>
                    <a:pt x="2105" y="2977"/>
                    <a:pt x="2005" y="2725"/>
                  </a:cubicBezTo>
                  <a:cubicBezTo>
                    <a:pt x="1912" y="2496"/>
                    <a:pt x="1707" y="2340"/>
                    <a:pt x="1477" y="2298"/>
                  </a:cubicBezTo>
                  <a:cubicBezTo>
                    <a:pt x="1582" y="1808"/>
                    <a:pt x="1647" y="1303"/>
                    <a:pt x="1665" y="803"/>
                  </a:cubicBezTo>
                  <a:cubicBezTo>
                    <a:pt x="1675" y="574"/>
                    <a:pt x="1697" y="295"/>
                    <a:pt x="1523" y="115"/>
                  </a:cubicBezTo>
                  <a:cubicBezTo>
                    <a:pt x="1445" y="35"/>
                    <a:pt x="1350" y="0"/>
                    <a:pt x="1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9" name="Google Shape;3509;p44"/>
          <p:cNvGrpSpPr/>
          <p:nvPr/>
        </p:nvGrpSpPr>
        <p:grpSpPr>
          <a:xfrm rot="6918043" flipH="1">
            <a:off x="-198508" y="-658852"/>
            <a:ext cx="1170254" cy="1844219"/>
            <a:chOff x="2046800" y="1535850"/>
            <a:chExt cx="488075" cy="769150"/>
          </a:xfrm>
        </p:grpSpPr>
        <p:sp>
          <p:nvSpPr>
            <p:cNvPr id="3510" name="Google Shape;3510;p44"/>
            <p:cNvSpPr/>
            <p:nvPr/>
          </p:nvSpPr>
          <p:spPr>
            <a:xfrm>
              <a:off x="2133600" y="1857875"/>
              <a:ext cx="46225" cy="46250"/>
            </a:xfrm>
            <a:custGeom>
              <a:avLst/>
              <a:gdLst/>
              <a:ahLst/>
              <a:cxnLst/>
              <a:rect l="l" t="t" r="r" b="b"/>
              <a:pathLst>
                <a:path w="1849" h="1850" extrusionOk="0">
                  <a:moveTo>
                    <a:pt x="614" y="1"/>
                  </a:moveTo>
                  <a:cubicBezTo>
                    <a:pt x="601" y="1"/>
                    <a:pt x="587" y="2"/>
                    <a:pt x="574" y="5"/>
                  </a:cubicBezTo>
                  <a:cubicBezTo>
                    <a:pt x="252" y="73"/>
                    <a:pt x="0" y="399"/>
                    <a:pt x="161" y="725"/>
                  </a:cubicBezTo>
                  <a:cubicBezTo>
                    <a:pt x="229" y="858"/>
                    <a:pt x="348" y="964"/>
                    <a:pt x="496" y="1009"/>
                  </a:cubicBezTo>
                  <a:cubicBezTo>
                    <a:pt x="540" y="1020"/>
                    <a:pt x="585" y="1026"/>
                    <a:pt x="630" y="1026"/>
                  </a:cubicBezTo>
                  <a:cubicBezTo>
                    <a:pt x="658" y="1026"/>
                    <a:pt x="687" y="1024"/>
                    <a:pt x="716" y="1019"/>
                  </a:cubicBezTo>
                  <a:cubicBezTo>
                    <a:pt x="729" y="1019"/>
                    <a:pt x="743" y="1019"/>
                    <a:pt x="756" y="1014"/>
                  </a:cubicBezTo>
                  <a:lnTo>
                    <a:pt x="756" y="1014"/>
                  </a:lnTo>
                  <a:cubicBezTo>
                    <a:pt x="748" y="1138"/>
                    <a:pt x="693" y="1284"/>
                    <a:pt x="716" y="1394"/>
                  </a:cubicBezTo>
                  <a:cubicBezTo>
                    <a:pt x="748" y="1574"/>
                    <a:pt x="885" y="1720"/>
                    <a:pt x="1046" y="1794"/>
                  </a:cubicBezTo>
                  <a:cubicBezTo>
                    <a:pt x="1132" y="1832"/>
                    <a:pt x="1215" y="1850"/>
                    <a:pt x="1293" y="1850"/>
                  </a:cubicBezTo>
                  <a:cubicBezTo>
                    <a:pt x="1545" y="1850"/>
                    <a:pt x="1743" y="1663"/>
                    <a:pt x="1789" y="1358"/>
                  </a:cubicBezTo>
                  <a:cubicBezTo>
                    <a:pt x="1806" y="1239"/>
                    <a:pt x="1766" y="1097"/>
                    <a:pt x="1609" y="968"/>
                  </a:cubicBezTo>
                  <a:cubicBezTo>
                    <a:pt x="1577" y="941"/>
                    <a:pt x="1514" y="826"/>
                    <a:pt x="1624" y="822"/>
                  </a:cubicBezTo>
                  <a:cubicBezTo>
                    <a:pt x="1719" y="816"/>
                    <a:pt x="1784" y="761"/>
                    <a:pt x="1798" y="721"/>
                  </a:cubicBezTo>
                  <a:cubicBezTo>
                    <a:pt x="1821" y="638"/>
                    <a:pt x="1848" y="560"/>
                    <a:pt x="1812" y="486"/>
                  </a:cubicBezTo>
                  <a:cubicBezTo>
                    <a:pt x="1743" y="344"/>
                    <a:pt x="1577" y="299"/>
                    <a:pt x="1421" y="294"/>
                  </a:cubicBezTo>
                  <a:cubicBezTo>
                    <a:pt x="1371" y="294"/>
                    <a:pt x="1298" y="331"/>
                    <a:pt x="1193" y="331"/>
                  </a:cubicBezTo>
                  <a:cubicBezTo>
                    <a:pt x="1138" y="331"/>
                    <a:pt x="1074" y="321"/>
                    <a:pt x="1000" y="289"/>
                  </a:cubicBezTo>
                  <a:cubicBezTo>
                    <a:pt x="885" y="242"/>
                    <a:pt x="786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4"/>
            <p:cNvSpPr/>
            <p:nvPr/>
          </p:nvSpPr>
          <p:spPr>
            <a:xfrm>
              <a:off x="2160750" y="1875875"/>
              <a:ext cx="3350" cy="2550"/>
            </a:xfrm>
            <a:custGeom>
              <a:avLst/>
              <a:gdLst/>
              <a:ahLst/>
              <a:cxnLst/>
              <a:rect l="l" t="t" r="r" b="b"/>
              <a:pathLst>
                <a:path w="134" h="102" extrusionOk="0">
                  <a:moveTo>
                    <a:pt x="65" y="1"/>
                  </a:moveTo>
                  <a:cubicBezTo>
                    <a:pt x="1" y="1"/>
                    <a:pt x="1" y="102"/>
                    <a:pt x="65" y="102"/>
                  </a:cubicBezTo>
                  <a:cubicBezTo>
                    <a:pt x="134" y="102"/>
                    <a:pt x="134" y="1"/>
                    <a:pt x="65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4"/>
            <p:cNvSpPr/>
            <p:nvPr/>
          </p:nvSpPr>
          <p:spPr>
            <a:xfrm>
              <a:off x="2217000" y="1813125"/>
              <a:ext cx="5100" cy="8525"/>
            </a:xfrm>
            <a:custGeom>
              <a:avLst/>
              <a:gdLst/>
              <a:ahLst/>
              <a:cxnLst/>
              <a:rect l="l" t="t" r="r" b="b"/>
              <a:pathLst>
                <a:path w="204" h="341" extrusionOk="0">
                  <a:moveTo>
                    <a:pt x="100" y="1"/>
                  </a:moveTo>
                  <a:cubicBezTo>
                    <a:pt x="55" y="1"/>
                    <a:pt x="11" y="37"/>
                    <a:pt x="30" y="89"/>
                  </a:cubicBezTo>
                  <a:cubicBezTo>
                    <a:pt x="53" y="144"/>
                    <a:pt x="44" y="199"/>
                    <a:pt x="21" y="250"/>
                  </a:cubicBezTo>
                  <a:cubicBezTo>
                    <a:pt x="1" y="294"/>
                    <a:pt x="36" y="341"/>
                    <a:pt x="76" y="341"/>
                  </a:cubicBezTo>
                  <a:cubicBezTo>
                    <a:pt x="90" y="341"/>
                    <a:pt x="104" y="335"/>
                    <a:pt x="117" y="323"/>
                  </a:cubicBezTo>
                  <a:cubicBezTo>
                    <a:pt x="191" y="254"/>
                    <a:pt x="204" y="144"/>
                    <a:pt x="172" y="53"/>
                  </a:cubicBezTo>
                  <a:cubicBezTo>
                    <a:pt x="159" y="16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2B8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4"/>
            <p:cNvSpPr/>
            <p:nvPr/>
          </p:nvSpPr>
          <p:spPr>
            <a:xfrm>
              <a:off x="2187575" y="1753275"/>
              <a:ext cx="36150" cy="69625"/>
            </a:xfrm>
            <a:custGeom>
              <a:avLst/>
              <a:gdLst/>
              <a:ahLst/>
              <a:cxnLst/>
              <a:rect l="l" t="t" r="r" b="b"/>
              <a:pathLst>
                <a:path w="1446" h="2785" extrusionOk="0">
                  <a:moveTo>
                    <a:pt x="352" y="0"/>
                  </a:moveTo>
                  <a:cubicBezTo>
                    <a:pt x="336" y="0"/>
                    <a:pt x="320" y="1"/>
                    <a:pt x="303" y="2"/>
                  </a:cubicBezTo>
                  <a:cubicBezTo>
                    <a:pt x="161" y="11"/>
                    <a:pt x="1" y="149"/>
                    <a:pt x="66" y="314"/>
                  </a:cubicBezTo>
                  <a:cubicBezTo>
                    <a:pt x="98" y="396"/>
                    <a:pt x="129" y="483"/>
                    <a:pt x="193" y="548"/>
                  </a:cubicBezTo>
                  <a:cubicBezTo>
                    <a:pt x="271" y="631"/>
                    <a:pt x="363" y="644"/>
                    <a:pt x="418" y="741"/>
                  </a:cubicBezTo>
                  <a:cubicBezTo>
                    <a:pt x="510" y="910"/>
                    <a:pt x="593" y="1084"/>
                    <a:pt x="657" y="1268"/>
                  </a:cubicBezTo>
                  <a:cubicBezTo>
                    <a:pt x="817" y="1713"/>
                    <a:pt x="1065" y="2181"/>
                    <a:pt x="1116" y="2657"/>
                  </a:cubicBezTo>
                  <a:cubicBezTo>
                    <a:pt x="1125" y="2741"/>
                    <a:pt x="1195" y="2785"/>
                    <a:pt x="1262" y="2785"/>
                  </a:cubicBezTo>
                  <a:cubicBezTo>
                    <a:pt x="1327" y="2785"/>
                    <a:pt x="1389" y="2743"/>
                    <a:pt x="1386" y="2657"/>
                  </a:cubicBezTo>
                  <a:cubicBezTo>
                    <a:pt x="1359" y="2089"/>
                    <a:pt x="1446" y="1543"/>
                    <a:pt x="1239" y="997"/>
                  </a:cubicBezTo>
                  <a:cubicBezTo>
                    <a:pt x="1152" y="773"/>
                    <a:pt x="1056" y="557"/>
                    <a:pt x="886" y="383"/>
                  </a:cubicBezTo>
                  <a:cubicBezTo>
                    <a:pt x="713" y="210"/>
                    <a:pt x="613" y="0"/>
                    <a:pt x="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4"/>
            <p:cNvSpPr/>
            <p:nvPr/>
          </p:nvSpPr>
          <p:spPr>
            <a:xfrm>
              <a:off x="2272550" y="1683125"/>
              <a:ext cx="46100" cy="162325"/>
            </a:xfrm>
            <a:custGeom>
              <a:avLst/>
              <a:gdLst/>
              <a:ahLst/>
              <a:cxnLst/>
              <a:rect l="l" t="t" r="r" b="b"/>
              <a:pathLst>
                <a:path w="1844" h="6493" extrusionOk="0">
                  <a:moveTo>
                    <a:pt x="1385" y="1"/>
                  </a:moveTo>
                  <a:cubicBezTo>
                    <a:pt x="1375" y="1"/>
                    <a:pt x="1364" y="1"/>
                    <a:pt x="1353" y="2"/>
                  </a:cubicBezTo>
                  <a:cubicBezTo>
                    <a:pt x="972" y="34"/>
                    <a:pt x="701" y="497"/>
                    <a:pt x="541" y="800"/>
                  </a:cubicBezTo>
                  <a:cubicBezTo>
                    <a:pt x="147" y="1556"/>
                    <a:pt x="37" y="2446"/>
                    <a:pt x="14" y="3289"/>
                  </a:cubicBezTo>
                  <a:cubicBezTo>
                    <a:pt x="0" y="3812"/>
                    <a:pt x="24" y="4335"/>
                    <a:pt x="101" y="4853"/>
                  </a:cubicBezTo>
                  <a:cubicBezTo>
                    <a:pt x="179" y="5372"/>
                    <a:pt x="312" y="5876"/>
                    <a:pt x="403" y="6394"/>
                  </a:cubicBezTo>
                  <a:cubicBezTo>
                    <a:pt x="416" y="6463"/>
                    <a:pt x="463" y="6493"/>
                    <a:pt x="513" y="6493"/>
                  </a:cubicBezTo>
                  <a:cubicBezTo>
                    <a:pt x="590" y="6493"/>
                    <a:pt x="675" y="6424"/>
                    <a:pt x="661" y="6320"/>
                  </a:cubicBezTo>
                  <a:cubicBezTo>
                    <a:pt x="646" y="6225"/>
                    <a:pt x="638" y="6123"/>
                    <a:pt x="629" y="6023"/>
                  </a:cubicBezTo>
                  <a:cubicBezTo>
                    <a:pt x="633" y="5564"/>
                    <a:pt x="646" y="5124"/>
                    <a:pt x="752" y="4670"/>
                  </a:cubicBezTo>
                  <a:cubicBezTo>
                    <a:pt x="853" y="4235"/>
                    <a:pt x="991" y="3812"/>
                    <a:pt x="1129" y="3391"/>
                  </a:cubicBezTo>
                  <a:cubicBezTo>
                    <a:pt x="1408" y="2542"/>
                    <a:pt x="1706" y="1725"/>
                    <a:pt x="1789" y="832"/>
                  </a:cubicBezTo>
                  <a:cubicBezTo>
                    <a:pt x="1807" y="658"/>
                    <a:pt x="1844" y="474"/>
                    <a:pt x="1789" y="300"/>
                  </a:cubicBezTo>
                  <a:cubicBezTo>
                    <a:pt x="1733" y="118"/>
                    <a:pt x="1573" y="1"/>
                    <a:pt x="1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4"/>
            <p:cNvSpPr/>
            <p:nvPr/>
          </p:nvSpPr>
          <p:spPr>
            <a:xfrm>
              <a:off x="2214225" y="1580050"/>
              <a:ext cx="293025" cy="508000"/>
            </a:xfrm>
            <a:custGeom>
              <a:avLst/>
              <a:gdLst/>
              <a:ahLst/>
              <a:cxnLst/>
              <a:rect l="l" t="t" r="r" b="b"/>
              <a:pathLst>
                <a:path w="11721" h="20320" extrusionOk="0">
                  <a:moveTo>
                    <a:pt x="11443" y="0"/>
                  </a:moveTo>
                  <a:cubicBezTo>
                    <a:pt x="11402" y="0"/>
                    <a:pt x="11359" y="11"/>
                    <a:pt x="11317" y="34"/>
                  </a:cubicBezTo>
                  <a:cubicBezTo>
                    <a:pt x="10927" y="241"/>
                    <a:pt x="9661" y="992"/>
                    <a:pt x="9340" y="1213"/>
                  </a:cubicBezTo>
                  <a:cubicBezTo>
                    <a:pt x="8726" y="1638"/>
                    <a:pt x="7621" y="1992"/>
                    <a:pt x="7011" y="2414"/>
                  </a:cubicBezTo>
                  <a:cubicBezTo>
                    <a:pt x="4539" y="4120"/>
                    <a:pt x="4971" y="6220"/>
                    <a:pt x="4924" y="6275"/>
                  </a:cubicBezTo>
                  <a:cubicBezTo>
                    <a:pt x="2975" y="8642"/>
                    <a:pt x="2213" y="11774"/>
                    <a:pt x="1494" y="14686"/>
                  </a:cubicBezTo>
                  <a:cubicBezTo>
                    <a:pt x="1273" y="15585"/>
                    <a:pt x="1053" y="16484"/>
                    <a:pt x="806" y="17373"/>
                  </a:cubicBezTo>
                  <a:cubicBezTo>
                    <a:pt x="549" y="18295"/>
                    <a:pt x="393" y="19231"/>
                    <a:pt x="45" y="20125"/>
                  </a:cubicBezTo>
                  <a:cubicBezTo>
                    <a:pt x="1" y="20243"/>
                    <a:pt x="96" y="20319"/>
                    <a:pt x="196" y="20319"/>
                  </a:cubicBezTo>
                  <a:cubicBezTo>
                    <a:pt x="262" y="20319"/>
                    <a:pt x="330" y="20286"/>
                    <a:pt x="361" y="20212"/>
                  </a:cubicBezTo>
                  <a:cubicBezTo>
                    <a:pt x="682" y="19437"/>
                    <a:pt x="1049" y="18671"/>
                    <a:pt x="1315" y="17873"/>
                  </a:cubicBezTo>
                  <a:cubicBezTo>
                    <a:pt x="1576" y="17080"/>
                    <a:pt x="1764" y="16259"/>
                    <a:pt x="1966" y="15447"/>
                  </a:cubicBezTo>
                  <a:cubicBezTo>
                    <a:pt x="2347" y="13902"/>
                    <a:pt x="2732" y="12540"/>
                    <a:pt x="3168" y="11008"/>
                  </a:cubicBezTo>
                  <a:cubicBezTo>
                    <a:pt x="3589" y="9531"/>
                    <a:pt x="4442" y="7715"/>
                    <a:pt x="5383" y="6597"/>
                  </a:cubicBezTo>
                  <a:cubicBezTo>
                    <a:pt x="6148" y="5698"/>
                    <a:pt x="8620" y="3922"/>
                    <a:pt x="8946" y="3748"/>
                  </a:cubicBezTo>
                  <a:cubicBezTo>
                    <a:pt x="10235" y="3060"/>
                    <a:pt x="11404" y="1969"/>
                    <a:pt x="11689" y="318"/>
                  </a:cubicBezTo>
                  <a:cubicBezTo>
                    <a:pt x="11721" y="148"/>
                    <a:pt x="11596" y="0"/>
                    <a:pt x="1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4"/>
            <p:cNvSpPr/>
            <p:nvPr/>
          </p:nvSpPr>
          <p:spPr>
            <a:xfrm>
              <a:off x="2267800" y="1712125"/>
              <a:ext cx="182475" cy="212000"/>
            </a:xfrm>
            <a:custGeom>
              <a:avLst/>
              <a:gdLst/>
              <a:ahLst/>
              <a:cxnLst/>
              <a:rect l="l" t="t" r="r" b="b"/>
              <a:pathLst>
                <a:path w="7299" h="8480" extrusionOk="0">
                  <a:moveTo>
                    <a:pt x="6556" y="1"/>
                  </a:moveTo>
                  <a:cubicBezTo>
                    <a:pt x="6412" y="1"/>
                    <a:pt x="6270" y="72"/>
                    <a:pt x="6175" y="222"/>
                  </a:cubicBezTo>
                  <a:cubicBezTo>
                    <a:pt x="4574" y="2804"/>
                    <a:pt x="2749" y="3258"/>
                    <a:pt x="1461" y="6381"/>
                  </a:cubicBezTo>
                  <a:cubicBezTo>
                    <a:pt x="1094" y="7275"/>
                    <a:pt x="373" y="7601"/>
                    <a:pt x="373" y="7601"/>
                  </a:cubicBezTo>
                  <a:cubicBezTo>
                    <a:pt x="373" y="7601"/>
                    <a:pt x="80" y="7812"/>
                    <a:pt x="21" y="8225"/>
                  </a:cubicBezTo>
                  <a:cubicBezTo>
                    <a:pt x="0" y="8358"/>
                    <a:pt x="95" y="8480"/>
                    <a:pt x="198" y="8480"/>
                  </a:cubicBezTo>
                  <a:cubicBezTo>
                    <a:pt x="233" y="8480"/>
                    <a:pt x="268" y="8466"/>
                    <a:pt x="300" y="8435"/>
                  </a:cubicBezTo>
                  <a:cubicBezTo>
                    <a:pt x="571" y="8170"/>
                    <a:pt x="1094" y="7757"/>
                    <a:pt x="1162" y="7715"/>
                  </a:cubicBezTo>
                  <a:lnTo>
                    <a:pt x="1199" y="7692"/>
                  </a:lnTo>
                  <a:cubicBezTo>
                    <a:pt x="1281" y="7619"/>
                    <a:pt x="1369" y="7550"/>
                    <a:pt x="1452" y="7482"/>
                  </a:cubicBezTo>
                  <a:cubicBezTo>
                    <a:pt x="2098" y="6959"/>
                    <a:pt x="2832" y="6559"/>
                    <a:pt x="3478" y="6032"/>
                  </a:cubicBezTo>
                  <a:cubicBezTo>
                    <a:pt x="4121" y="5509"/>
                    <a:pt x="4735" y="4950"/>
                    <a:pt x="5308" y="4349"/>
                  </a:cubicBezTo>
                  <a:cubicBezTo>
                    <a:pt x="5821" y="3808"/>
                    <a:pt x="6312" y="3217"/>
                    <a:pt x="6652" y="2546"/>
                  </a:cubicBezTo>
                  <a:cubicBezTo>
                    <a:pt x="6964" y="1941"/>
                    <a:pt x="7298" y="1079"/>
                    <a:pt x="7055" y="396"/>
                  </a:cubicBezTo>
                  <a:cubicBezTo>
                    <a:pt x="6967" y="141"/>
                    <a:pt x="6759" y="1"/>
                    <a:pt x="65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4"/>
            <p:cNvSpPr/>
            <p:nvPr/>
          </p:nvSpPr>
          <p:spPr>
            <a:xfrm>
              <a:off x="2147350" y="1696650"/>
              <a:ext cx="107325" cy="67650"/>
            </a:xfrm>
            <a:custGeom>
              <a:avLst/>
              <a:gdLst/>
              <a:ahLst/>
              <a:cxnLst/>
              <a:rect l="l" t="t" r="r" b="b"/>
              <a:pathLst>
                <a:path w="4293" h="2706" extrusionOk="0">
                  <a:moveTo>
                    <a:pt x="3599" y="0"/>
                  </a:moveTo>
                  <a:cubicBezTo>
                    <a:pt x="3423" y="0"/>
                    <a:pt x="3239" y="69"/>
                    <a:pt x="3091" y="185"/>
                  </a:cubicBezTo>
                  <a:cubicBezTo>
                    <a:pt x="2881" y="346"/>
                    <a:pt x="2676" y="750"/>
                    <a:pt x="2385" y="750"/>
                  </a:cubicBezTo>
                  <a:cubicBezTo>
                    <a:pt x="2378" y="750"/>
                    <a:pt x="2370" y="750"/>
                    <a:pt x="2362" y="750"/>
                  </a:cubicBezTo>
                  <a:cubicBezTo>
                    <a:pt x="2119" y="735"/>
                    <a:pt x="1899" y="621"/>
                    <a:pt x="1651" y="621"/>
                  </a:cubicBezTo>
                  <a:cubicBezTo>
                    <a:pt x="1431" y="621"/>
                    <a:pt x="1211" y="676"/>
                    <a:pt x="1009" y="767"/>
                  </a:cubicBezTo>
                  <a:cubicBezTo>
                    <a:pt x="812" y="864"/>
                    <a:pt x="532" y="1080"/>
                    <a:pt x="418" y="1318"/>
                  </a:cubicBezTo>
                  <a:cubicBezTo>
                    <a:pt x="1" y="1859"/>
                    <a:pt x="757" y="2666"/>
                    <a:pt x="1381" y="2703"/>
                  </a:cubicBezTo>
                  <a:cubicBezTo>
                    <a:pt x="1399" y="2705"/>
                    <a:pt x="1418" y="2705"/>
                    <a:pt x="1436" y="2705"/>
                  </a:cubicBezTo>
                  <a:cubicBezTo>
                    <a:pt x="1604" y="2705"/>
                    <a:pt x="1762" y="2651"/>
                    <a:pt x="1899" y="2556"/>
                  </a:cubicBezTo>
                  <a:cubicBezTo>
                    <a:pt x="2005" y="2488"/>
                    <a:pt x="2128" y="2299"/>
                    <a:pt x="2252" y="2281"/>
                  </a:cubicBezTo>
                  <a:cubicBezTo>
                    <a:pt x="2258" y="2280"/>
                    <a:pt x="2264" y="2280"/>
                    <a:pt x="2269" y="2280"/>
                  </a:cubicBezTo>
                  <a:cubicBezTo>
                    <a:pt x="2354" y="2280"/>
                    <a:pt x="2459" y="2337"/>
                    <a:pt x="2532" y="2363"/>
                  </a:cubicBezTo>
                  <a:cubicBezTo>
                    <a:pt x="2632" y="2395"/>
                    <a:pt x="2729" y="2418"/>
                    <a:pt x="2835" y="2428"/>
                  </a:cubicBezTo>
                  <a:cubicBezTo>
                    <a:pt x="2857" y="2430"/>
                    <a:pt x="2880" y="2430"/>
                    <a:pt x="2903" y="2430"/>
                  </a:cubicBezTo>
                  <a:cubicBezTo>
                    <a:pt x="3080" y="2430"/>
                    <a:pt x="3253" y="2385"/>
                    <a:pt x="3412" y="2308"/>
                  </a:cubicBezTo>
                  <a:cubicBezTo>
                    <a:pt x="3783" y="2134"/>
                    <a:pt x="4031" y="1781"/>
                    <a:pt x="4141" y="1391"/>
                  </a:cubicBezTo>
                  <a:cubicBezTo>
                    <a:pt x="4234" y="1061"/>
                    <a:pt x="4293" y="589"/>
                    <a:pt x="4100" y="282"/>
                  </a:cubicBezTo>
                  <a:cubicBezTo>
                    <a:pt x="3980" y="84"/>
                    <a:pt x="3794" y="0"/>
                    <a:pt x="3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4"/>
            <p:cNvSpPr/>
            <p:nvPr/>
          </p:nvSpPr>
          <p:spPr>
            <a:xfrm>
              <a:off x="2182775" y="1748200"/>
              <a:ext cx="55400" cy="450100"/>
            </a:xfrm>
            <a:custGeom>
              <a:avLst/>
              <a:gdLst/>
              <a:ahLst/>
              <a:cxnLst/>
              <a:rect l="l" t="t" r="r" b="b"/>
              <a:pathLst>
                <a:path w="2216" h="18004" extrusionOk="0">
                  <a:moveTo>
                    <a:pt x="1000" y="1"/>
                  </a:moveTo>
                  <a:cubicBezTo>
                    <a:pt x="807" y="1"/>
                    <a:pt x="614" y="155"/>
                    <a:pt x="688" y="394"/>
                  </a:cubicBezTo>
                  <a:cubicBezTo>
                    <a:pt x="1380" y="2581"/>
                    <a:pt x="1500" y="4883"/>
                    <a:pt x="1468" y="7162"/>
                  </a:cubicBezTo>
                  <a:cubicBezTo>
                    <a:pt x="1450" y="8308"/>
                    <a:pt x="1408" y="9459"/>
                    <a:pt x="1353" y="10606"/>
                  </a:cubicBezTo>
                  <a:cubicBezTo>
                    <a:pt x="1298" y="11775"/>
                    <a:pt x="1188" y="12945"/>
                    <a:pt x="967" y="14096"/>
                  </a:cubicBezTo>
                  <a:cubicBezTo>
                    <a:pt x="844" y="14724"/>
                    <a:pt x="707" y="15339"/>
                    <a:pt x="550" y="15958"/>
                  </a:cubicBezTo>
                  <a:cubicBezTo>
                    <a:pt x="395" y="16582"/>
                    <a:pt x="266" y="17233"/>
                    <a:pt x="42" y="17833"/>
                  </a:cubicBezTo>
                  <a:cubicBezTo>
                    <a:pt x="0" y="17938"/>
                    <a:pt x="82" y="18004"/>
                    <a:pt x="168" y="18004"/>
                  </a:cubicBezTo>
                  <a:cubicBezTo>
                    <a:pt x="226" y="18004"/>
                    <a:pt x="285" y="17975"/>
                    <a:pt x="313" y="17911"/>
                  </a:cubicBezTo>
                  <a:cubicBezTo>
                    <a:pt x="537" y="17371"/>
                    <a:pt x="808" y="16861"/>
                    <a:pt x="1009" y="16311"/>
                  </a:cubicBezTo>
                  <a:cubicBezTo>
                    <a:pt x="1211" y="15765"/>
                    <a:pt x="1348" y="15206"/>
                    <a:pt x="1490" y="14647"/>
                  </a:cubicBezTo>
                  <a:cubicBezTo>
                    <a:pt x="1784" y="13495"/>
                    <a:pt x="1894" y="12285"/>
                    <a:pt x="1964" y="11106"/>
                  </a:cubicBezTo>
                  <a:cubicBezTo>
                    <a:pt x="2101" y="8763"/>
                    <a:pt x="2216" y="6378"/>
                    <a:pt x="2023" y="4034"/>
                  </a:cubicBezTo>
                  <a:cubicBezTo>
                    <a:pt x="1913" y="2741"/>
                    <a:pt x="1697" y="1461"/>
                    <a:pt x="1303" y="223"/>
                  </a:cubicBezTo>
                  <a:cubicBezTo>
                    <a:pt x="1254" y="68"/>
                    <a:pt x="1127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4"/>
            <p:cNvSpPr/>
            <p:nvPr/>
          </p:nvSpPr>
          <p:spPr>
            <a:xfrm>
              <a:off x="2154850" y="1864100"/>
              <a:ext cx="75975" cy="149300"/>
            </a:xfrm>
            <a:custGeom>
              <a:avLst/>
              <a:gdLst/>
              <a:ahLst/>
              <a:cxnLst/>
              <a:rect l="l" t="t" r="r" b="b"/>
              <a:pathLst>
                <a:path w="3039" h="5972" extrusionOk="0">
                  <a:moveTo>
                    <a:pt x="800" y="1"/>
                  </a:moveTo>
                  <a:cubicBezTo>
                    <a:pt x="652" y="1"/>
                    <a:pt x="503" y="22"/>
                    <a:pt x="357" y="68"/>
                  </a:cubicBezTo>
                  <a:cubicBezTo>
                    <a:pt x="1" y="181"/>
                    <a:pt x="110" y="703"/>
                    <a:pt x="430" y="703"/>
                  </a:cubicBezTo>
                  <a:cubicBezTo>
                    <a:pt x="461" y="703"/>
                    <a:pt x="495" y="698"/>
                    <a:pt x="530" y="687"/>
                  </a:cubicBezTo>
                  <a:cubicBezTo>
                    <a:pt x="645" y="651"/>
                    <a:pt x="753" y="634"/>
                    <a:pt x="854" y="634"/>
                  </a:cubicBezTo>
                  <a:cubicBezTo>
                    <a:pt x="1703" y="634"/>
                    <a:pt x="2120" y="1804"/>
                    <a:pt x="2264" y="2512"/>
                  </a:cubicBezTo>
                  <a:cubicBezTo>
                    <a:pt x="2370" y="3049"/>
                    <a:pt x="2378" y="3590"/>
                    <a:pt x="2401" y="4136"/>
                  </a:cubicBezTo>
                  <a:cubicBezTo>
                    <a:pt x="2410" y="4429"/>
                    <a:pt x="2484" y="4709"/>
                    <a:pt x="2525" y="4997"/>
                  </a:cubicBezTo>
                  <a:cubicBezTo>
                    <a:pt x="2567" y="5287"/>
                    <a:pt x="2585" y="5575"/>
                    <a:pt x="2622" y="5865"/>
                  </a:cubicBezTo>
                  <a:cubicBezTo>
                    <a:pt x="2631" y="5935"/>
                    <a:pt x="2687" y="5971"/>
                    <a:pt x="2740" y="5971"/>
                  </a:cubicBezTo>
                  <a:cubicBezTo>
                    <a:pt x="2792" y="5971"/>
                    <a:pt x="2842" y="5937"/>
                    <a:pt x="2846" y="5865"/>
                  </a:cubicBezTo>
                  <a:cubicBezTo>
                    <a:pt x="2865" y="5530"/>
                    <a:pt x="2874" y="5172"/>
                    <a:pt x="2947" y="4847"/>
                  </a:cubicBezTo>
                  <a:cubicBezTo>
                    <a:pt x="3016" y="4521"/>
                    <a:pt x="3039" y="4205"/>
                    <a:pt x="3030" y="3875"/>
                  </a:cubicBezTo>
                  <a:cubicBezTo>
                    <a:pt x="3016" y="3219"/>
                    <a:pt x="2956" y="2558"/>
                    <a:pt x="2778" y="1926"/>
                  </a:cubicBezTo>
                  <a:cubicBezTo>
                    <a:pt x="2626" y="1384"/>
                    <a:pt x="2383" y="829"/>
                    <a:pt x="1947" y="453"/>
                  </a:cubicBezTo>
                  <a:cubicBezTo>
                    <a:pt x="1629" y="172"/>
                    <a:pt x="1218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4"/>
            <p:cNvSpPr/>
            <p:nvPr/>
          </p:nvSpPr>
          <p:spPr>
            <a:xfrm>
              <a:off x="2209950" y="1747625"/>
              <a:ext cx="21550" cy="64650"/>
            </a:xfrm>
            <a:custGeom>
              <a:avLst/>
              <a:gdLst/>
              <a:ahLst/>
              <a:cxnLst/>
              <a:rect l="l" t="t" r="r" b="b"/>
              <a:pathLst>
                <a:path w="862" h="2586" extrusionOk="0">
                  <a:moveTo>
                    <a:pt x="515" y="0"/>
                  </a:moveTo>
                  <a:cubicBezTo>
                    <a:pt x="467" y="0"/>
                    <a:pt x="418" y="14"/>
                    <a:pt x="371" y="45"/>
                  </a:cubicBezTo>
                  <a:cubicBezTo>
                    <a:pt x="46" y="265"/>
                    <a:pt x="0" y="719"/>
                    <a:pt x="9" y="1086"/>
                  </a:cubicBezTo>
                  <a:cubicBezTo>
                    <a:pt x="14" y="1310"/>
                    <a:pt x="32" y="1545"/>
                    <a:pt x="83" y="1765"/>
                  </a:cubicBezTo>
                  <a:cubicBezTo>
                    <a:pt x="134" y="1994"/>
                    <a:pt x="238" y="2205"/>
                    <a:pt x="299" y="2434"/>
                  </a:cubicBezTo>
                  <a:cubicBezTo>
                    <a:pt x="326" y="2540"/>
                    <a:pt x="404" y="2585"/>
                    <a:pt x="485" y="2585"/>
                  </a:cubicBezTo>
                  <a:cubicBezTo>
                    <a:pt x="609" y="2585"/>
                    <a:pt x="739" y="2480"/>
                    <a:pt x="706" y="2320"/>
                  </a:cubicBezTo>
                  <a:cubicBezTo>
                    <a:pt x="670" y="2136"/>
                    <a:pt x="688" y="1952"/>
                    <a:pt x="688" y="1769"/>
                  </a:cubicBezTo>
                  <a:cubicBezTo>
                    <a:pt x="684" y="1581"/>
                    <a:pt x="661" y="1388"/>
                    <a:pt x="656" y="1200"/>
                  </a:cubicBezTo>
                  <a:cubicBezTo>
                    <a:pt x="647" y="1058"/>
                    <a:pt x="642" y="916"/>
                    <a:pt x="661" y="779"/>
                  </a:cubicBezTo>
                  <a:cubicBezTo>
                    <a:pt x="684" y="631"/>
                    <a:pt x="767" y="521"/>
                    <a:pt x="807" y="379"/>
                  </a:cubicBezTo>
                  <a:cubicBezTo>
                    <a:pt x="862" y="191"/>
                    <a:pt x="696" y="0"/>
                    <a:pt x="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4"/>
            <p:cNvSpPr/>
            <p:nvPr/>
          </p:nvSpPr>
          <p:spPr>
            <a:xfrm>
              <a:off x="2131850" y="1842850"/>
              <a:ext cx="367450" cy="462150"/>
            </a:xfrm>
            <a:custGeom>
              <a:avLst/>
              <a:gdLst/>
              <a:ahLst/>
              <a:cxnLst/>
              <a:rect l="l" t="t" r="r" b="b"/>
              <a:pathLst>
                <a:path w="14698" h="18486" extrusionOk="0">
                  <a:moveTo>
                    <a:pt x="14612" y="1"/>
                  </a:moveTo>
                  <a:cubicBezTo>
                    <a:pt x="14610" y="1"/>
                    <a:pt x="14609" y="1"/>
                    <a:pt x="14607" y="1"/>
                  </a:cubicBezTo>
                  <a:cubicBezTo>
                    <a:pt x="13983" y="10"/>
                    <a:pt x="13397" y="344"/>
                    <a:pt x="12846" y="606"/>
                  </a:cubicBezTo>
                  <a:cubicBezTo>
                    <a:pt x="12552" y="744"/>
                    <a:pt x="12264" y="858"/>
                    <a:pt x="11985" y="1023"/>
                  </a:cubicBezTo>
                  <a:cubicBezTo>
                    <a:pt x="11691" y="1203"/>
                    <a:pt x="11407" y="1400"/>
                    <a:pt x="11127" y="1606"/>
                  </a:cubicBezTo>
                  <a:cubicBezTo>
                    <a:pt x="10127" y="2340"/>
                    <a:pt x="9150" y="3138"/>
                    <a:pt x="8266" y="4004"/>
                  </a:cubicBezTo>
                  <a:cubicBezTo>
                    <a:pt x="7366" y="4884"/>
                    <a:pt x="6554" y="5862"/>
                    <a:pt x="5784" y="6857"/>
                  </a:cubicBezTo>
                  <a:cubicBezTo>
                    <a:pt x="5027" y="7843"/>
                    <a:pt x="4331" y="8861"/>
                    <a:pt x="3739" y="9953"/>
                  </a:cubicBezTo>
                  <a:cubicBezTo>
                    <a:pt x="3665" y="10090"/>
                    <a:pt x="3592" y="10232"/>
                    <a:pt x="3523" y="10370"/>
                  </a:cubicBezTo>
                  <a:cubicBezTo>
                    <a:pt x="3789" y="9049"/>
                    <a:pt x="3931" y="7714"/>
                    <a:pt x="3904" y="6366"/>
                  </a:cubicBezTo>
                  <a:cubicBezTo>
                    <a:pt x="3891" y="5779"/>
                    <a:pt x="3840" y="5197"/>
                    <a:pt x="3766" y="4615"/>
                  </a:cubicBezTo>
                  <a:cubicBezTo>
                    <a:pt x="3692" y="4027"/>
                    <a:pt x="3533" y="3468"/>
                    <a:pt x="3381" y="2894"/>
                  </a:cubicBezTo>
                  <a:cubicBezTo>
                    <a:pt x="3363" y="2823"/>
                    <a:pt x="3311" y="2793"/>
                    <a:pt x="3257" y="2793"/>
                  </a:cubicBezTo>
                  <a:cubicBezTo>
                    <a:pt x="3176" y="2793"/>
                    <a:pt x="3091" y="2863"/>
                    <a:pt x="3110" y="2968"/>
                  </a:cubicBezTo>
                  <a:cubicBezTo>
                    <a:pt x="3203" y="3481"/>
                    <a:pt x="3220" y="4009"/>
                    <a:pt x="3262" y="4532"/>
                  </a:cubicBezTo>
                  <a:cubicBezTo>
                    <a:pt x="3303" y="5041"/>
                    <a:pt x="3317" y="5545"/>
                    <a:pt x="3313" y="6059"/>
                  </a:cubicBezTo>
                  <a:cubicBezTo>
                    <a:pt x="3307" y="7068"/>
                    <a:pt x="3230" y="8082"/>
                    <a:pt x="3083" y="9077"/>
                  </a:cubicBezTo>
                  <a:cubicBezTo>
                    <a:pt x="2784" y="11075"/>
                    <a:pt x="2202" y="13016"/>
                    <a:pt x="1474" y="14891"/>
                  </a:cubicBezTo>
                  <a:cubicBezTo>
                    <a:pt x="1061" y="15946"/>
                    <a:pt x="602" y="16978"/>
                    <a:pt x="121" y="18001"/>
                  </a:cubicBezTo>
                  <a:cubicBezTo>
                    <a:pt x="0" y="18253"/>
                    <a:pt x="223" y="18486"/>
                    <a:pt x="431" y="18486"/>
                  </a:cubicBezTo>
                  <a:cubicBezTo>
                    <a:pt x="525" y="18486"/>
                    <a:pt x="617" y="18438"/>
                    <a:pt x="671" y="18322"/>
                  </a:cubicBezTo>
                  <a:cubicBezTo>
                    <a:pt x="1501" y="16570"/>
                    <a:pt x="2285" y="14740"/>
                    <a:pt x="2877" y="12855"/>
                  </a:cubicBezTo>
                  <a:cubicBezTo>
                    <a:pt x="2977" y="12654"/>
                    <a:pt x="3078" y="12457"/>
                    <a:pt x="3179" y="12254"/>
                  </a:cubicBezTo>
                  <a:cubicBezTo>
                    <a:pt x="3445" y="11708"/>
                    <a:pt x="3720" y="11172"/>
                    <a:pt x="4014" y="10641"/>
                  </a:cubicBezTo>
                  <a:cubicBezTo>
                    <a:pt x="4606" y="9585"/>
                    <a:pt x="5243" y="8549"/>
                    <a:pt x="5940" y="7559"/>
                  </a:cubicBezTo>
                  <a:cubicBezTo>
                    <a:pt x="6642" y="6568"/>
                    <a:pt x="7430" y="5642"/>
                    <a:pt x="8279" y="4765"/>
                  </a:cubicBezTo>
                  <a:cubicBezTo>
                    <a:pt x="9123" y="3894"/>
                    <a:pt x="9985" y="3032"/>
                    <a:pt x="10943" y="2280"/>
                  </a:cubicBezTo>
                  <a:cubicBezTo>
                    <a:pt x="11517" y="1830"/>
                    <a:pt x="12122" y="1436"/>
                    <a:pt x="12718" y="1019"/>
                  </a:cubicBezTo>
                  <a:cubicBezTo>
                    <a:pt x="13310" y="606"/>
                    <a:pt x="14016" y="464"/>
                    <a:pt x="14639" y="124"/>
                  </a:cubicBezTo>
                  <a:cubicBezTo>
                    <a:pt x="14697" y="93"/>
                    <a:pt x="14672" y="1"/>
                    <a:pt x="14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4"/>
            <p:cNvSpPr/>
            <p:nvPr/>
          </p:nvSpPr>
          <p:spPr>
            <a:xfrm>
              <a:off x="2396500" y="1813650"/>
              <a:ext cx="66075" cy="83275"/>
            </a:xfrm>
            <a:custGeom>
              <a:avLst/>
              <a:gdLst/>
              <a:ahLst/>
              <a:cxnLst/>
              <a:rect l="l" t="t" r="r" b="b"/>
              <a:pathLst>
                <a:path w="2643" h="3331" extrusionOk="0">
                  <a:moveTo>
                    <a:pt x="2557" y="0"/>
                  </a:moveTo>
                  <a:cubicBezTo>
                    <a:pt x="2535" y="0"/>
                    <a:pt x="2513" y="11"/>
                    <a:pt x="2499" y="36"/>
                  </a:cubicBezTo>
                  <a:cubicBezTo>
                    <a:pt x="2173" y="582"/>
                    <a:pt x="1816" y="1095"/>
                    <a:pt x="1422" y="1595"/>
                  </a:cubicBezTo>
                  <a:cubicBezTo>
                    <a:pt x="1233" y="1834"/>
                    <a:pt x="1003" y="2031"/>
                    <a:pt x="811" y="2265"/>
                  </a:cubicBezTo>
                  <a:cubicBezTo>
                    <a:pt x="609" y="2513"/>
                    <a:pt x="398" y="2788"/>
                    <a:pt x="160" y="2998"/>
                  </a:cubicBezTo>
                  <a:cubicBezTo>
                    <a:pt x="1" y="3136"/>
                    <a:pt x="144" y="3330"/>
                    <a:pt x="310" y="3330"/>
                  </a:cubicBezTo>
                  <a:cubicBezTo>
                    <a:pt x="355" y="3330"/>
                    <a:pt x="402" y="3316"/>
                    <a:pt x="444" y="3283"/>
                  </a:cubicBezTo>
                  <a:cubicBezTo>
                    <a:pt x="706" y="3076"/>
                    <a:pt x="976" y="2907"/>
                    <a:pt x="1224" y="2678"/>
                  </a:cubicBezTo>
                  <a:cubicBezTo>
                    <a:pt x="1467" y="2453"/>
                    <a:pt x="1659" y="2151"/>
                    <a:pt x="1843" y="1875"/>
                  </a:cubicBezTo>
                  <a:cubicBezTo>
                    <a:pt x="2205" y="1343"/>
                    <a:pt x="2476" y="714"/>
                    <a:pt x="2627" y="91"/>
                  </a:cubicBezTo>
                  <a:cubicBezTo>
                    <a:pt x="2642" y="40"/>
                    <a:pt x="2600" y="0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4"/>
            <p:cNvSpPr/>
            <p:nvPr/>
          </p:nvSpPr>
          <p:spPr>
            <a:xfrm>
              <a:off x="2399375" y="1872075"/>
              <a:ext cx="108200" cy="23675"/>
            </a:xfrm>
            <a:custGeom>
              <a:avLst/>
              <a:gdLst/>
              <a:ahLst/>
              <a:cxnLst/>
              <a:rect l="l" t="t" r="r" b="b"/>
              <a:pathLst>
                <a:path w="4328" h="947" extrusionOk="0">
                  <a:moveTo>
                    <a:pt x="2674" y="1"/>
                  </a:moveTo>
                  <a:cubicBezTo>
                    <a:pt x="2540" y="1"/>
                    <a:pt x="2406" y="6"/>
                    <a:pt x="2274" y="15"/>
                  </a:cubicBezTo>
                  <a:cubicBezTo>
                    <a:pt x="1563" y="61"/>
                    <a:pt x="903" y="271"/>
                    <a:pt x="247" y="538"/>
                  </a:cubicBezTo>
                  <a:cubicBezTo>
                    <a:pt x="0" y="637"/>
                    <a:pt x="89" y="947"/>
                    <a:pt x="302" y="947"/>
                  </a:cubicBezTo>
                  <a:cubicBezTo>
                    <a:pt x="334" y="947"/>
                    <a:pt x="370" y="939"/>
                    <a:pt x="407" y="923"/>
                  </a:cubicBezTo>
                  <a:cubicBezTo>
                    <a:pt x="1008" y="667"/>
                    <a:pt x="1669" y="547"/>
                    <a:pt x="2310" y="474"/>
                  </a:cubicBezTo>
                  <a:cubicBezTo>
                    <a:pt x="2642" y="438"/>
                    <a:pt x="2973" y="429"/>
                    <a:pt x="3303" y="429"/>
                  </a:cubicBezTo>
                  <a:cubicBezTo>
                    <a:pt x="3608" y="429"/>
                    <a:pt x="3912" y="437"/>
                    <a:pt x="4218" y="437"/>
                  </a:cubicBezTo>
                  <a:cubicBezTo>
                    <a:pt x="4287" y="437"/>
                    <a:pt x="4328" y="326"/>
                    <a:pt x="4255" y="299"/>
                  </a:cubicBezTo>
                  <a:cubicBezTo>
                    <a:pt x="3762" y="82"/>
                    <a:pt x="3214" y="1"/>
                    <a:pt x="26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4"/>
            <p:cNvSpPr/>
            <p:nvPr/>
          </p:nvSpPr>
          <p:spPr>
            <a:xfrm>
              <a:off x="2289725" y="1919275"/>
              <a:ext cx="42450" cy="85375"/>
            </a:xfrm>
            <a:custGeom>
              <a:avLst/>
              <a:gdLst/>
              <a:ahLst/>
              <a:cxnLst/>
              <a:rect l="l" t="t" r="r" b="b"/>
              <a:pathLst>
                <a:path w="1698" h="3415" extrusionOk="0">
                  <a:moveTo>
                    <a:pt x="1598" y="0"/>
                  </a:moveTo>
                  <a:cubicBezTo>
                    <a:pt x="1556" y="0"/>
                    <a:pt x="1512" y="24"/>
                    <a:pt x="1496" y="72"/>
                  </a:cubicBezTo>
                  <a:cubicBezTo>
                    <a:pt x="1303" y="589"/>
                    <a:pt x="1134" y="1103"/>
                    <a:pt x="882" y="1598"/>
                  </a:cubicBezTo>
                  <a:cubicBezTo>
                    <a:pt x="634" y="2075"/>
                    <a:pt x="387" y="2566"/>
                    <a:pt x="107" y="3029"/>
                  </a:cubicBezTo>
                  <a:cubicBezTo>
                    <a:pt x="0" y="3204"/>
                    <a:pt x="172" y="3414"/>
                    <a:pt x="341" y="3414"/>
                  </a:cubicBezTo>
                  <a:cubicBezTo>
                    <a:pt x="399" y="3414"/>
                    <a:pt x="455" y="3390"/>
                    <a:pt x="501" y="3332"/>
                  </a:cubicBezTo>
                  <a:cubicBezTo>
                    <a:pt x="679" y="3107"/>
                    <a:pt x="850" y="2878"/>
                    <a:pt x="1005" y="2635"/>
                  </a:cubicBezTo>
                  <a:cubicBezTo>
                    <a:pt x="1170" y="2378"/>
                    <a:pt x="1271" y="2089"/>
                    <a:pt x="1367" y="1805"/>
                  </a:cubicBezTo>
                  <a:cubicBezTo>
                    <a:pt x="1551" y="1268"/>
                    <a:pt x="1697" y="667"/>
                    <a:pt x="1697" y="99"/>
                  </a:cubicBezTo>
                  <a:cubicBezTo>
                    <a:pt x="1697" y="34"/>
                    <a:pt x="1648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4"/>
            <p:cNvSpPr/>
            <p:nvPr/>
          </p:nvSpPr>
          <p:spPr>
            <a:xfrm>
              <a:off x="2271125" y="1971900"/>
              <a:ext cx="99125" cy="52725"/>
            </a:xfrm>
            <a:custGeom>
              <a:avLst/>
              <a:gdLst/>
              <a:ahLst/>
              <a:cxnLst/>
              <a:rect l="l" t="t" r="r" b="b"/>
              <a:pathLst>
                <a:path w="3965" h="2109" extrusionOk="0">
                  <a:moveTo>
                    <a:pt x="3693" y="0"/>
                  </a:moveTo>
                  <a:cubicBezTo>
                    <a:pt x="3588" y="0"/>
                    <a:pt x="3482" y="30"/>
                    <a:pt x="3377" y="48"/>
                  </a:cubicBezTo>
                  <a:cubicBezTo>
                    <a:pt x="3199" y="80"/>
                    <a:pt x="3019" y="122"/>
                    <a:pt x="2845" y="168"/>
                  </a:cubicBezTo>
                  <a:cubicBezTo>
                    <a:pt x="2492" y="259"/>
                    <a:pt x="2144" y="378"/>
                    <a:pt x="1814" y="535"/>
                  </a:cubicBezTo>
                  <a:cubicBezTo>
                    <a:pt x="1144" y="850"/>
                    <a:pt x="644" y="1373"/>
                    <a:pt x="112" y="1869"/>
                  </a:cubicBezTo>
                  <a:cubicBezTo>
                    <a:pt x="0" y="1970"/>
                    <a:pt x="102" y="2109"/>
                    <a:pt x="222" y="2109"/>
                  </a:cubicBezTo>
                  <a:cubicBezTo>
                    <a:pt x="254" y="2109"/>
                    <a:pt x="287" y="2099"/>
                    <a:pt x="318" y="2075"/>
                  </a:cubicBezTo>
                  <a:cubicBezTo>
                    <a:pt x="860" y="1648"/>
                    <a:pt x="1525" y="1392"/>
                    <a:pt x="2130" y="1076"/>
                  </a:cubicBezTo>
                  <a:cubicBezTo>
                    <a:pt x="2428" y="920"/>
                    <a:pt x="2726" y="759"/>
                    <a:pt x="3033" y="622"/>
                  </a:cubicBezTo>
                  <a:cubicBezTo>
                    <a:pt x="3184" y="558"/>
                    <a:pt x="3332" y="493"/>
                    <a:pt x="3487" y="438"/>
                  </a:cubicBezTo>
                  <a:cubicBezTo>
                    <a:pt x="3634" y="378"/>
                    <a:pt x="3785" y="351"/>
                    <a:pt x="3900" y="232"/>
                  </a:cubicBezTo>
                  <a:cubicBezTo>
                    <a:pt x="3965" y="163"/>
                    <a:pt x="3933" y="58"/>
                    <a:pt x="3845" y="25"/>
                  </a:cubicBezTo>
                  <a:cubicBezTo>
                    <a:pt x="3794" y="7"/>
                    <a:pt x="3744" y="0"/>
                    <a:pt x="3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4"/>
            <p:cNvSpPr/>
            <p:nvPr/>
          </p:nvSpPr>
          <p:spPr>
            <a:xfrm>
              <a:off x="2156650" y="2017250"/>
              <a:ext cx="250975" cy="249375"/>
            </a:xfrm>
            <a:custGeom>
              <a:avLst/>
              <a:gdLst/>
              <a:ahLst/>
              <a:cxnLst/>
              <a:rect l="l" t="t" r="r" b="b"/>
              <a:pathLst>
                <a:path w="10039" h="9975" extrusionOk="0">
                  <a:moveTo>
                    <a:pt x="8932" y="0"/>
                  </a:moveTo>
                  <a:cubicBezTo>
                    <a:pt x="8492" y="0"/>
                    <a:pt x="7980" y="239"/>
                    <a:pt x="7636" y="399"/>
                  </a:cubicBezTo>
                  <a:cubicBezTo>
                    <a:pt x="6067" y="1128"/>
                    <a:pt x="4668" y="2219"/>
                    <a:pt x="3641" y="3614"/>
                  </a:cubicBezTo>
                  <a:cubicBezTo>
                    <a:pt x="2967" y="4535"/>
                    <a:pt x="2435" y="5568"/>
                    <a:pt x="1875" y="6558"/>
                  </a:cubicBezTo>
                  <a:cubicBezTo>
                    <a:pt x="1413" y="7379"/>
                    <a:pt x="990" y="8218"/>
                    <a:pt x="545" y="9048"/>
                  </a:cubicBezTo>
                  <a:cubicBezTo>
                    <a:pt x="371" y="9223"/>
                    <a:pt x="215" y="9424"/>
                    <a:pt x="92" y="9653"/>
                  </a:cubicBezTo>
                  <a:cubicBezTo>
                    <a:pt x="0" y="9827"/>
                    <a:pt x="139" y="9975"/>
                    <a:pt x="286" y="9975"/>
                  </a:cubicBezTo>
                  <a:cubicBezTo>
                    <a:pt x="352" y="9975"/>
                    <a:pt x="419" y="9945"/>
                    <a:pt x="467" y="9873"/>
                  </a:cubicBezTo>
                  <a:cubicBezTo>
                    <a:pt x="954" y="9168"/>
                    <a:pt x="1784" y="8750"/>
                    <a:pt x="2486" y="8292"/>
                  </a:cubicBezTo>
                  <a:cubicBezTo>
                    <a:pt x="3274" y="7773"/>
                    <a:pt x="4044" y="7223"/>
                    <a:pt x="4792" y="6645"/>
                  </a:cubicBezTo>
                  <a:cubicBezTo>
                    <a:pt x="6283" y="5485"/>
                    <a:pt x="7714" y="4209"/>
                    <a:pt x="8979" y="2806"/>
                  </a:cubicBezTo>
                  <a:cubicBezTo>
                    <a:pt x="9520" y="2206"/>
                    <a:pt x="10038" y="1307"/>
                    <a:pt x="9681" y="482"/>
                  </a:cubicBezTo>
                  <a:cubicBezTo>
                    <a:pt x="9526" y="122"/>
                    <a:pt x="9247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4"/>
            <p:cNvSpPr/>
            <p:nvPr/>
          </p:nvSpPr>
          <p:spPr>
            <a:xfrm>
              <a:off x="2271250" y="1932800"/>
              <a:ext cx="33875" cy="95775"/>
            </a:xfrm>
            <a:custGeom>
              <a:avLst/>
              <a:gdLst/>
              <a:ahLst/>
              <a:cxnLst/>
              <a:rect l="l" t="t" r="r" b="b"/>
              <a:pathLst>
                <a:path w="1355" h="3831" extrusionOk="0">
                  <a:moveTo>
                    <a:pt x="1152" y="1"/>
                  </a:moveTo>
                  <a:cubicBezTo>
                    <a:pt x="1100" y="1"/>
                    <a:pt x="1047" y="31"/>
                    <a:pt x="1029" y="90"/>
                  </a:cubicBezTo>
                  <a:cubicBezTo>
                    <a:pt x="946" y="374"/>
                    <a:pt x="956" y="681"/>
                    <a:pt x="887" y="970"/>
                  </a:cubicBezTo>
                  <a:cubicBezTo>
                    <a:pt x="823" y="1254"/>
                    <a:pt x="698" y="1512"/>
                    <a:pt x="630" y="1792"/>
                  </a:cubicBezTo>
                  <a:cubicBezTo>
                    <a:pt x="561" y="2071"/>
                    <a:pt x="474" y="2346"/>
                    <a:pt x="378" y="2621"/>
                  </a:cubicBezTo>
                  <a:cubicBezTo>
                    <a:pt x="281" y="2901"/>
                    <a:pt x="222" y="3227"/>
                    <a:pt x="89" y="3493"/>
                  </a:cubicBezTo>
                  <a:cubicBezTo>
                    <a:pt x="0" y="3670"/>
                    <a:pt x="151" y="3831"/>
                    <a:pt x="299" y="3831"/>
                  </a:cubicBezTo>
                  <a:cubicBezTo>
                    <a:pt x="367" y="3831"/>
                    <a:pt x="434" y="3798"/>
                    <a:pt x="478" y="3718"/>
                  </a:cubicBezTo>
                  <a:cubicBezTo>
                    <a:pt x="639" y="3428"/>
                    <a:pt x="832" y="3176"/>
                    <a:pt x="960" y="2865"/>
                  </a:cubicBezTo>
                  <a:cubicBezTo>
                    <a:pt x="1079" y="2575"/>
                    <a:pt x="1171" y="2268"/>
                    <a:pt x="1244" y="1961"/>
                  </a:cubicBezTo>
                  <a:cubicBezTo>
                    <a:pt x="1318" y="1654"/>
                    <a:pt x="1299" y="1341"/>
                    <a:pt x="1308" y="1030"/>
                  </a:cubicBezTo>
                  <a:cubicBezTo>
                    <a:pt x="1314" y="727"/>
                    <a:pt x="1354" y="384"/>
                    <a:pt x="1272" y="90"/>
                  </a:cubicBezTo>
                  <a:cubicBezTo>
                    <a:pt x="1256" y="31"/>
                    <a:pt x="1204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4"/>
            <p:cNvSpPr/>
            <p:nvPr/>
          </p:nvSpPr>
          <p:spPr>
            <a:xfrm>
              <a:off x="2149225" y="2068575"/>
              <a:ext cx="196325" cy="208700"/>
            </a:xfrm>
            <a:custGeom>
              <a:avLst/>
              <a:gdLst/>
              <a:ahLst/>
              <a:cxnLst/>
              <a:rect l="l" t="t" r="r" b="b"/>
              <a:pathLst>
                <a:path w="7853" h="8348" extrusionOk="0">
                  <a:moveTo>
                    <a:pt x="7736" y="1"/>
                  </a:moveTo>
                  <a:cubicBezTo>
                    <a:pt x="7703" y="1"/>
                    <a:pt x="7661" y="15"/>
                    <a:pt x="7616" y="48"/>
                  </a:cubicBezTo>
                  <a:cubicBezTo>
                    <a:pt x="7332" y="263"/>
                    <a:pt x="6456" y="704"/>
                    <a:pt x="4296" y="2859"/>
                  </a:cubicBezTo>
                  <a:cubicBezTo>
                    <a:pt x="3264" y="3881"/>
                    <a:pt x="2309" y="4959"/>
                    <a:pt x="1407" y="6101"/>
                  </a:cubicBezTo>
                  <a:cubicBezTo>
                    <a:pt x="893" y="6747"/>
                    <a:pt x="480" y="7431"/>
                    <a:pt x="59" y="8142"/>
                  </a:cubicBezTo>
                  <a:cubicBezTo>
                    <a:pt x="1" y="8237"/>
                    <a:pt x="89" y="8347"/>
                    <a:pt x="178" y="8347"/>
                  </a:cubicBezTo>
                  <a:cubicBezTo>
                    <a:pt x="209" y="8347"/>
                    <a:pt x="240" y="8334"/>
                    <a:pt x="265" y="8302"/>
                  </a:cubicBezTo>
                  <a:cubicBezTo>
                    <a:pt x="705" y="7748"/>
                    <a:pt x="1141" y="7082"/>
                    <a:pt x="1581" y="6518"/>
                  </a:cubicBezTo>
                  <a:cubicBezTo>
                    <a:pt x="2021" y="5954"/>
                    <a:pt x="3172" y="4615"/>
                    <a:pt x="3653" y="4083"/>
                  </a:cubicBezTo>
                  <a:cubicBezTo>
                    <a:pt x="5598" y="1942"/>
                    <a:pt x="6502" y="1180"/>
                    <a:pt x="7740" y="190"/>
                  </a:cubicBezTo>
                  <a:cubicBezTo>
                    <a:pt x="7852" y="96"/>
                    <a:pt x="7823" y="1"/>
                    <a:pt x="7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4"/>
            <p:cNvSpPr/>
            <p:nvPr/>
          </p:nvSpPr>
          <p:spPr>
            <a:xfrm>
              <a:off x="2322775" y="1886800"/>
              <a:ext cx="32350" cy="40650"/>
            </a:xfrm>
            <a:custGeom>
              <a:avLst/>
              <a:gdLst/>
              <a:ahLst/>
              <a:cxnLst/>
              <a:rect l="l" t="t" r="r" b="b"/>
              <a:pathLst>
                <a:path w="1294" h="1626" extrusionOk="0">
                  <a:moveTo>
                    <a:pt x="699" y="1"/>
                  </a:moveTo>
                  <a:cubicBezTo>
                    <a:pt x="680" y="1"/>
                    <a:pt x="661" y="2"/>
                    <a:pt x="642" y="4"/>
                  </a:cubicBezTo>
                  <a:cubicBezTo>
                    <a:pt x="371" y="36"/>
                    <a:pt x="161" y="237"/>
                    <a:pt x="68" y="485"/>
                  </a:cubicBezTo>
                  <a:cubicBezTo>
                    <a:pt x="13" y="632"/>
                    <a:pt x="0" y="797"/>
                    <a:pt x="13" y="953"/>
                  </a:cubicBezTo>
                  <a:cubicBezTo>
                    <a:pt x="28" y="1128"/>
                    <a:pt x="78" y="1288"/>
                    <a:pt x="133" y="1458"/>
                  </a:cubicBezTo>
                  <a:cubicBezTo>
                    <a:pt x="138" y="1471"/>
                    <a:pt x="142" y="1481"/>
                    <a:pt x="151" y="1494"/>
                  </a:cubicBezTo>
                  <a:cubicBezTo>
                    <a:pt x="143" y="1560"/>
                    <a:pt x="190" y="1626"/>
                    <a:pt x="266" y="1626"/>
                  </a:cubicBezTo>
                  <a:cubicBezTo>
                    <a:pt x="274" y="1626"/>
                    <a:pt x="283" y="1625"/>
                    <a:pt x="293" y="1623"/>
                  </a:cubicBezTo>
                  <a:cubicBezTo>
                    <a:pt x="362" y="1609"/>
                    <a:pt x="417" y="1563"/>
                    <a:pt x="472" y="1526"/>
                  </a:cubicBezTo>
                  <a:cubicBezTo>
                    <a:pt x="532" y="1485"/>
                    <a:pt x="591" y="1443"/>
                    <a:pt x="646" y="1398"/>
                  </a:cubicBezTo>
                  <a:cubicBezTo>
                    <a:pt x="747" y="1320"/>
                    <a:pt x="839" y="1233"/>
                    <a:pt x="921" y="1136"/>
                  </a:cubicBezTo>
                  <a:cubicBezTo>
                    <a:pt x="1096" y="935"/>
                    <a:pt x="1293" y="650"/>
                    <a:pt x="1211" y="370"/>
                  </a:cubicBezTo>
                  <a:cubicBezTo>
                    <a:pt x="1147" y="146"/>
                    <a:pt x="924" y="1"/>
                    <a:pt x="6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4"/>
            <p:cNvSpPr/>
            <p:nvPr/>
          </p:nvSpPr>
          <p:spPr>
            <a:xfrm>
              <a:off x="2360700" y="1953775"/>
              <a:ext cx="50725" cy="36450"/>
            </a:xfrm>
            <a:custGeom>
              <a:avLst/>
              <a:gdLst/>
              <a:ahLst/>
              <a:cxnLst/>
              <a:rect l="l" t="t" r="r" b="b"/>
              <a:pathLst>
                <a:path w="2029" h="1458" extrusionOk="0">
                  <a:moveTo>
                    <a:pt x="1203" y="1"/>
                  </a:moveTo>
                  <a:cubicBezTo>
                    <a:pt x="1129" y="1"/>
                    <a:pt x="1055" y="10"/>
                    <a:pt x="983" y="26"/>
                  </a:cubicBezTo>
                  <a:cubicBezTo>
                    <a:pt x="597" y="113"/>
                    <a:pt x="317" y="415"/>
                    <a:pt x="65" y="705"/>
                  </a:cubicBezTo>
                  <a:cubicBezTo>
                    <a:pt x="37" y="737"/>
                    <a:pt x="24" y="778"/>
                    <a:pt x="28" y="815"/>
                  </a:cubicBezTo>
                  <a:cubicBezTo>
                    <a:pt x="20" y="833"/>
                    <a:pt x="10" y="856"/>
                    <a:pt x="10" y="883"/>
                  </a:cubicBezTo>
                  <a:cubicBezTo>
                    <a:pt x="1" y="1067"/>
                    <a:pt x="162" y="1186"/>
                    <a:pt x="303" y="1268"/>
                  </a:cubicBezTo>
                  <a:cubicBezTo>
                    <a:pt x="441" y="1347"/>
                    <a:pt x="587" y="1406"/>
                    <a:pt x="744" y="1433"/>
                  </a:cubicBezTo>
                  <a:cubicBezTo>
                    <a:pt x="829" y="1449"/>
                    <a:pt x="917" y="1457"/>
                    <a:pt x="1005" y="1457"/>
                  </a:cubicBezTo>
                  <a:cubicBezTo>
                    <a:pt x="1232" y="1457"/>
                    <a:pt x="1460" y="1402"/>
                    <a:pt x="1652" y="1273"/>
                  </a:cubicBezTo>
                  <a:cubicBezTo>
                    <a:pt x="1794" y="1181"/>
                    <a:pt x="1918" y="1053"/>
                    <a:pt x="1973" y="888"/>
                  </a:cubicBezTo>
                  <a:cubicBezTo>
                    <a:pt x="2028" y="714"/>
                    <a:pt x="1968" y="525"/>
                    <a:pt x="1872" y="375"/>
                  </a:cubicBezTo>
                  <a:cubicBezTo>
                    <a:pt x="1781" y="223"/>
                    <a:pt x="1647" y="108"/>
                    <a:pt x="1482" y="49"/>
                  </a:cubicBezTo>
                  <a:cubicBezTo>
                    <a:pt x="1392" y="16"/>
                    <a:pt x="1298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4"/>
            <p:cNvSpPr/>
            <p:nvPr/>
          </p:nvSpPr>
          <p:spPr>
            <a:xfrm>
              <a:off x="2287575" y="1900150"/>
              <a:ext cx="29250" cy="45125"/>
            </a:xfrm>
            <a:custGeom>
              <a:avLst/>
              <a:gdLst/>
              <a:ahLst/>
              <a:cxnLst/>
              <a:rect l="l" t="t" r="r" b="b"/>
              <a:pathLst>
                <a:path w="1170" h="1805" extrusionOk="0">
                  <a:moveTo>
                    <a:pt x="740" y="1"/>
                  </a:moveTo>
                  <a:cubicBezTo>
                    <a:pt x="651" y="1"/>
                    <a:pt x="561" y="29"/>
                    <a:pt x="481" y="66"/>
                  </a:cubicBezTo>
                  <a:cubicBezTo>
                    <a:pt x="211" y="194"/>
                    <a:pt x="64" y="484"/>
                    <a:pt x="32" y="776"/>
                  </a:cubicBezTo>
                  <a:cubicBezTo>
                    <a:pt x="0" y="1106"/>
                    <a:pt x="119" y="1437"/>
                    <a:pt x="325" y="1694"/>
                  </a:cubicBezTo>
                  <a:cubicBezTo>
                    <a:pt x="325" y="1707"/>
                    <a:pt x="331" y="1722"/>
                    <a:pt x="339" y="1739"/>
                  </a:cubicBezTo>
                  <a:cubicBezTo>
                    <a:pt x="361" y="1777"/>
                    <a:pt x="411" y="1804"/>
                    <a:pt x="458" y="1804"/>
                  </a:cubicBezTo>
                  <a:cubicBezTo>
                    <a:pt x="479" y="1804"/>
                    <a:pt x="500" y="1799"/>
                    <a:pt x="518" y="1786"/>
                  </a:cubicBezTo>
                  <a:cubicBezTo>
                    <a:pt x="743" y="1616"/>
                    <a:pt x="913" y="1396"/>
                    <a:pt x="1018" y="1139"/>
                  </a:cubicBezTo>
                  <a:cubicBezTo>
                    <a:pt x="1119" y="901"/>
                    <a:pt x="1169" y="617"/>
                    <a:pt x="1119" y="364"/>
                  </a:cubicBezTo>
                  <a:cubicBezTo>
                    <a:pt x="1095" y="240"/>
                    <a:pt x="1032" y="121"/>
                    <a:pt x="926" y="52"/>
                  </a:cubicBezTo>
                  <a:cubicBezTo>
                    <a:pt x="868" y="16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4"/>
            <p:cNvSpPr/>
            <p:nvPr/>
          </p:nvSpPr>
          <p:spPr>
            <a:xfrm>
              <a:off x="2296150" y="1903125"/>
              <a:ext cx="16200" cy="13050"/>
            </a:xfrm>
            <a:custGeom>
              <a:avLst/>
              <a:gdLst/>
              <a:ahLst/>
              <a:cxnLst/>
              <a:rect l="l" t="t" r="r" b="b"/>
              <a:pathLst>
                <a:path w="648" h="522" extrusionOk="0">
                  <a:moveTo>
                    <a:pt x="382" y="168"/>
                  </a:moveTo>
                  <a:cubicBezTo>
                    <a:pt x="386" y="172"/>
                    <a:pt x="390" y="172"/>
                    <a:pt x="395" y="172"/>
                  </a:cubicBezTo>
                  <a:cubicBezTo>
                    <a:pt x="395" y="172"/>
                    <a:pt x="395" y="176"/>
                    <a:pt x="400" y="176"/>
                  </a:cubicBezTo>
                  <a:cubicBezTo>
                    <a:pt x="405" y="176"/>
                    <a:pt x="409" y="181"/>
                    <a:pt x="409" y="181"/>
                  </a:cubicBezTo>
                  <a:cubicBezTo>
                    <a:pt x="418" y="185"/>
                    <a:pt x="428" y="190"/>
                    <a:pt x="432" y="195"/>
                  </a:cubicBezTo>
                  <a:lnTo>
                    <a:pt x="437" y="199"/>
                  </a:lnTo>
                  <a:cubicBezTo>
                    <a:pt x="445" y="204"/>
                    <a:pt x="450" y="213"/>
                    <a:pt x="455" y="217"/>
                  </a:cubicBezTo>
                  <a:cubicBezTo>
                    <a:pt x="460" y="217"/>
                    <a:pt x="460" y="223"/>
                    <a:pt x="460" y="223"/>
                  </a:cubicBezTo>
                  <a:cubicBezTo>
                    <a:pt x="464" y="227"/>
                    <a:pt x="464" y="231"/>
                    <a:pt x="469" y="236"/>
                  </a:cubicBezTo>
                  <a:lnTo>
                    <a:pt x="469" y="240"/>
                  </a:lnTo>
                  <a:cubicBezTo>
                    <a:pt x="469" y="240"/>
                    <a:pt x="469" y="239"/>
                    <a:pt x="469" y="239"/>
                  </a:cubicBezTo>
                  <a:cubicBezTo>
                    <a:pt x="470" y="239"/>
                    <a:pt x="473" y="251"/>
                    <a:pt x="473" y="254"/>
                  </a:cubicBezTo>
                  <a:cubicBezTo>
                    <a:pt x="473" y="254"/>
                    <a:pt x="477" y="259"/>
                    <a:pt x="477" y="263"/>
                  </a:cubicBezTo>
                  <a:lnTo>
                    <a:pt x="477" y="278"/>
                  </a:lnTo>
                  <a:lnTo>
                    <a:pt x="477" y="282"/>
                  </a:lnTo>
                  <a:cubicBezTo>
                    <a:pt x="477" y="282"/>
                    <a:pt x="473" y="282"/>
                    <a:pt x="473" y="286"/>
                  </a:cubicBezTo>
                  <a:cubicBezTo>
                    <a:pt x="473" y="286"/>
                    <a:pt x="469" y="300"/>
                    <a:pt x="464" y="300"/>
                  </a:cubicBezTo>
                  <a:cubicBezTo>
                    <a:pt x="464" y="305"/>
                    <a:pt x="464" y="305"/>
                    <a:pt x="460" y="309"/>
                  </a:cubicBezTo>
                  <a:lnTo>
                    <a:pt x="460" y="314"/>
                  </a:lnTo>
                  <a:cubicBezTo>
                    <a:pt x="450" y="318"/>
                    <a:pt x="445" y="323"/>
                    <a:pt x="441" y="333"/>
                  </a:cubicBezTo>
                  <a:lnTo>
                    <a:pt x="437" y="333"/>
                  </a:lnTo>
                  <a:cubicBezTo>
                    <a:pt x="432" y="333"/>
                    <a:pt x="428" y="337"/>
                    <a:pt x="422" y="341"/>
                  </a:cubicBezTo>
                  <a:cubicBezTo>
                    <a:pt x="418" y="346"/>
                    <a:pt x="409" y="350"/>
                    <a:pt x="400" y="350"/>
                  </a:cubicBezTo>
                  <a:cubicBezTo>
                    <a:pt x="400" y="355"/>
                    <a:pt x="400" y="355"/>
                    <a:pt x="395" y="355"/>
                  </a:cubicBezTo>
                  <a:lnTo>
                    <a:pt x="390" y="355"/>
                  </a:lnTo>
                  <a:cubicBezTo>
                    <a:pt x="382" y="360"/>
                    <a:pt x="373" y="365"/>
                    <a:pt x="358" y="365"/>
                  </a:cubicBezTo>
                  <a:cubicBezTo>
                    <a:pt x="354" y="369"/>
                    <a:pt x="350" y="369"/>
                    <a:pt x="345" y="369"/>
                  </a:cubicBezTo>
                  <a:cubicBezTo>
                    <a:pt x="345" y="369"/>
                    <a:pt x="335" y="373"/>
                    <a:pt x="331" y="373"/>
                  </a:cubicBezTo>
                  <a:lnTo>
                    <a:pt x="280" y="373"/>
                  </a:lnTo>
                  <a:cubicBezTo>
                    <a:pt x="276" y="369"/>
                    <a:pt x="271" y="369"/>
                    <a:pt x="267" y="369"/>
                  </a:cubicBezTo>
                  <a:lnTo>
                    <a:pt x="263" y="365"/>
                  </a:lnTo>
                  <a:cubicBezTo>
                    <a:pt x="257" y="365"/>
                    <a:pt x="257" y="360"/>
                    <a:pt x="253" y="360"/>
                  </a:cubicBezTo>
                  <a:lnTo>
                    <a:pt x="248" y="355"/>
                  </a:lnTo>
                  <a:lnTo>
                    <a:pt x="244" y="350"/>
                  </a:lnTo>
                  <a:cubicBezTo>
                    <a:pt x="244" y="341"/>
                    <a:pt x="240" y="333"/>
                    <a:pt x="240" y="327"/>
                  </a:cubicBezTo>
                  <a:lnTo>
                    <a:pt x="240" y="314"/>
                  </a:lnTo>
                  <a:lnTo>
                    <a:pt x="240" y="286"/>
                  </a:lnTo>
                  <a:cubicBezTo>
                    <a:pt x="240" y="268"/>
                    <a:pt x="230" y="250"/>
                    <a:pt x="221" y="231"/>
                  </a:cubicBezTo>
                  <a:lnTo>
                    <a:pt x="225" y="227"/>
                  </a:lnTo>
                  <a:cubicBezTo>
                    <a:pt x="230" y="223"/>
                    <a:pt x="235" y="217"/>
                    <a:pt x="244" y="208"/>
                  </a:cubicBezTo>
                  <a:cubicBezTo>
                    <a:pt x="248" y="208"/>
                    <a:pt x="253" y="204"/>
                    <a:pt x="253" y="204"/>
                  </a:cubicBezTo>
                  <a:cubicBezTo>
                    <a:pt x="267" y="195"/>
                    <a:pt x="280" y="185"/>
                    <a:pt x="295" y="181"/>
                  </a:cubicBezTo>
                  <a:cubicBezTo>
                    <a:pt x="299" y="176"/>
                    <a:pt x="308" y="176"/>
                    <a:pt x="312" y="176"/>
                  </a:cubicBezTo>
                  <a:cubicBezTo>
                    <a:pt x="322" y="172"/>
                    <a:pt x="327" y="172"/>
                    <a:pt x="335" y="168"/>
                  </a:cubicBezTo>
                  <a:close/>
                  <a:moveTo>
                    <a:pt x="356" y="0"/>
                  </a:moveTo>
                  <a:cubicBezTo>
                    <a:pt x="336" y="0"/>
                    <a:pt x="316" y="3"/>
                    <a:pt x="295" y="7"/>
                  </a:cubicBezTo>
                  <a:cubicBezTo>
                    <a:pt x="180" y="30"/>
                    <a:pt x="83" y="121"/>
                    <a:pt x="24" y="223"/>
                  </a:cubicBezTo>
                  <a:cubicBezTo>
                    <a:pt x="1" y="259"/>
                    <a:pt x="15" y="314"/>
                    <a:pt x="56" y="333"/>
                  </a:cubicBezTo>
                  <a:cubicBezTo>
                    <a:pt x="60" y="337"/>
                    <a:pt x="65" y="337"/>
                    <a:pt x="70" y="337"/>
                  </a:cubicBezTo>
                  <a:cubicBezTo>
                    <a:pt x="83" y="424"/>
                    <a:pt x="175" y="498"/>
                    <a:pt x="253" y="515"/>
                  </a:cubicBezTo>
                  <a:cubicBezTo>
                    <a:pt x="273" y="520"/>
                    <a:pt x="294" y="522"/>
                    <a:pt x="316" y="522"/>
                  </a:cubicBezTo>
                  <a:cubicBezTo>
                    <a:pt x="410" y="522"/>
                    <a:pt x="510" y="481"/>
                    <a:pt x="570" y="410"/>
                  </a:cubicBezTo>
                  <a:cubicBezTo>
                    <a:pt x="642" y="327"/>
                    <a:pt x="648" y="213"/>
                    <a:pt x="583" y="121"/>
                  </a:cubicBezTo>
                  <a:cubicBezTo>
                    <a:pt x="527" y="42"/>
                    <a:pt x="447" y="0"/>
                    <a:pt x="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4"/>
            <p:cNvSpPr/>
            <p:nvPr/>
          </p:nvSpPr>
          <p:spPr>
            <a:xfrm>
              <a:off x="2332400" y="1891825"/>
              <a:ext cx="15950" cy="12725"/>
            </a:xfrm>
            <a:custGeom>
              <a:avLst/>
              <a:gdLst/>
              <a:ahLst/>
              <a:cxnLst/>
              <a:rect l="l" t="t" r="r" b="b"/>
              <a:pathLst>
                <a:path w="638" h="509" extrusionOk="0">
                  <a:moveTo>
                    <a:pt x="362" y="174"/>
                  </a:moveTo>
                  <a:cubicBezTo>
                    <a:pt x="376" y="179"/>
                    <a:pt x="390" y="179"/>
                    <a:pt x="403" y="184"/>
                  </a:cubicBezTo>
                  <a:lnTo>
                    <a:pt x="409" y="188"/>
                  </a:lnTo>
                  <a:cubicBezTo>
                    <a:pt x="417" y="192"/>
                    <a:pt x="422" y="192"/>
                    <a:pt x="426" y="197"/>
                  </a:cubicBezTo>
                  <a:lnTo>
                    <a:pt x="431" y="201"/>
                  </a:lnTo>
                  <a:cubicBezTo>
                    <a:pt x="436" y="201"/>
                    <a:pt x="436" y="207"/>
                    <a:pt x="436" y="207"/>
                  </a:cubicBezTo>
                  <a:cubicBezTo>
                    <a:pt x="441" y="207"/>
                    <a:pt x="441" y="211"/>
                    <a:pt x="441" y="211"/>
                  </a:cubicBezTo>
                  <a:cubicBezTo>
                    <a:pt x="445" y="216"/>
                    <a:pt x="445" y="216"/>
                    <a:pt x="445" y="220"/>
                  </a:cubicBezTo>
                  <a:cubicBezTo>
                    <a:pt x="449" y="224"/>
                    <a:pt x="449" y="224"/>
                    <a:pt x="449" y="229"/>
                  </a:cubicBezTo>
                  <a:lnTo>
                    <a:pt x="449" y="234"/>
                  </a:lnTo>
                  <a:lnTo>
                    <a:pt x="449" y="239"/>
                  </a:lnTo>
                  <a:lnTo>
                    <a:pt x="449" y="243"/>
                  </a:lnTo>
                  <a:lnTo>
                    <a:pt x="449" y="247"/>
                  </a:lnTo>
                  <a:cubicBezTo>
                    <a:pt x="449" y="252"/>
                    <a:pt x="445" y="262"/>
                    <a:pt x="445" y="266"/>
                  </a:cubicBezTo>
                  <a:lnTo>
                    <a:pt x="445" y="271"/>
                  </a:lnTo>
                  <a:cubicBezTo>
                    <a:pt x="445" y="271"/>
                    <a:pt x="441" y="271"/>
                    <a:pt x="441" y="275"/>
                  </a:cubicBezTo>
                  <a:cubicBezTo>
                    <a:pt x="441" y="279"/>
                    <a:pt x="436" y="289"/>
                    <a:pt x="431" y="294"/>
                  </a:cubicBezTo>
                  <a:lnTo>
                    <a:pt x="422" y="303"/>
                  </a:lnTo>
                  <a:cubicBezTo>
                    <a:pt x="417" y="307"/>
                    <a:pt x="413" y="311"/>
                    <a:pt x="413" y="317"/>
                  </a:cubicBezTo>
                  <a:lnTo>
                    <a:pt x="409" y="317"/>
                  </a:lnTo>
                  <a:cubicBezTo>
                    <a:pt x="403" y="317"/>
                    <a:pt x="399" y="321"/>
                    <a:pt x="399" y="321"/>
                  </a:cubicBezTo>
                  <a:cubicBezTo>
                    <a:pt x="394" y="326"/>
                    <a:pt x="390" y="326"/>
                    <a:pt x="385" y="326"/>
                  </a:cubicBezTo>
                  <a:cubicBezTo>
                    <a:pt x="376" y="330"/>
                    <a:pt x="367" y="334"/>
                    <a:pt x="358" y="334"/>
                  </a:cubicBezTo>
                  <a:lnTo>
                    <a:pt x="354" y="334"/>
                  </a:lnTo>
                  <a:cubicBezTo>
                    <a:pt x="352" y="336"/>
                    <a:pt x="350" y="336"/>
                    <a:pt x="347" y="336"/>
                  </a:cubicBezTo>
                  <a:cubicBezTo>
                    <a:pt x="343" y="336"/>
                    <a:pt x="339" y="334"/>
                    <a:pt x="339" y="334"/>
                  </a:cubicBezTo>
                  <a:cubicBezTo>
                    <a:pt x="338" y="336"/>
                    <a:pt x="336" y="336"/>
                    <a:pt x="335" y="336"/>
                  </a:cubicBezTo>
                  <a:cubicBezTo>
                    <a:pt x="332" y="336"/>
                    <a:pt x="329" y="334"/>
                    <a:pt x="326" y="334"/>
                  </a:cubicBezTo>
                  <a:lnTo>
                    <a:pt x="312" y="334"/>
                  </a:lnTo>
                  <a:cubicBezTo>
                    <a:pt x="303" y="334"/>
                    <a:pt x="299" y="334"/>
                    <a:pt x="293" y="330"/>
                  </a:cubicBezTo>
                  <a:cubicBezTo>
                    <a:pt x="280" y="330"/>
                    <a:pt x="271" y="326"/>
                    <a:pt x="261" y="321"/>
                  </a:cubicBezTo>
                  <a:lnTo>
                    <a:pt x="257" y="321"/>
                  </a:lnTo>
                  <a:cubicBezTo>
                    <a:pt x="252" y="317"/>
                    <a:pt x="248" y="317"/>
                    <a:pt x="244" y="311"/>
                  </a:cubicBezTo>
                  <a:cubicBezTo>
                    <a:pt x="238" y="311"/>
                    <a:pt x="229" y="307"/>
                    <a:pt x="225" y="303"/>
                  </a:cubicBezTo>
                  <a:cubicBezTo>
                    <a:pt x="225" y="284"/>
                    <a:pt x="216" y="271"/>
                    <a:pt x="206" y="256"/>
                  </a:cubicBezTo>
                  <a:cubicBezTo>
                    <a:pt x="202" y="247"/>
                    <a:pt x="193" y="243"/>
                    <a:pt x="183" y="239"/>
                  </a:cubicBezTo>
                  <a:cubicBezTo>
                    <a:pt x="183" y="234"/>
                    <a:pt x="188" y="234"/>
                    <a:pt x="188" y="229"/>
                  </a:cubicBezTo>
                  <a:cubicBezTo>
                    <a:pt x="193" y="224"/>
                    <a:pt x="197" y="220"/>
                    <a:pt x="202" y="216"/>
                  </a:cubicBezTo>
                  <a:lnTo>
                    <a:pt x="206" y="211"/>
                  </a:lnTo>
                  <a:cubicBezTo>
                    <a:pt x="216" y="207"/>
                    <a:pt x="220" y="201"/>
                    <a:pt x="225" y="197"/>
                  </a:cubicBezTo>
                  <a:cubicBezTo>
                    <a:pt x="229" y="192"/>
                    <a:pt x="244" y="192"/>
                    <a:pt x="248" y="188"/>
                  </a:cubicBezTo>
                  <a:cubicBezTo>
                    <a:pt x="252" y="184"/>
                    <a:pt x="257" y="184"/>
                    <a:pt x="261" y="184"/>
                  </a:cubicBezTo>
                  <a:cubicBezTo>
                    <a:pt x="271" y="179"/>
                    <a:pt x="284" y="174"/>
                    <a:pt x="299" y="174"/>
                  </a:cubicBezTo>
                  <a:close/>
                  <a:moveTo>
                    <a:pt x="333" y="1"/>
                  </a:moveTo>
                  <a:cubicBezTo>
                    <a:pt x="304" y="1"/>
                    <a:pt x="276" y="4"/>
                    <a:pt x="248" y="9"/>
                  </a:cubicBezTo>
                  <a:cubicBezTo>
                    <a:pt x="133" y="27"/>
                    <a:pt x="0" y="124"/>
                    <a:pt x="9" y="256"/>
                  </a:cubicBezTo>
                  <a:cubicBezTo>
                    <a:pt x="9" y="284"/>
                    <a:pt x="23" y="311"/>
                    <a:pt x="45" y="326"/>
                  </a:cubicBezTo>
                  <a:lnTo>
                    <a:pt x="45" y="330"/>
                  </a:lnTo>
                  <a:cubicBezTo>
                    <a:pt x="45" y="376"/>
                    <a:pt x="78" y="417"/>
                    <a:pt x="115" y="440"/>
                  </a:cubicBezTo>
                  <a:cubicBezTo>
                    <a:pt x="161" y="472"/>
                    <a:pt x="216" y="495"/>
                    <a:pt x="271" y="504"/>
                  </a:cubicBezTo>
                  <a:cubicBezTo>
                    <a:pt x="290" y="507"/>
                    <a:pt x="309" y="508"/>
                    <a:pt x="328" y="508"/>
                  </a:cubicBezTo>
                  <a:cubicBezTo>
                    <a:pt x="432" y="508"/>
                    <a:pt x="532" y="464"/>
                    <a:pt x="582" y="366"/>
                  </a:cubicBezTo>
                  <a:cubicBezTo>
                    <a:pt x="638" y="271"/>
                    <a:pt x="619" y="146"/>
                    <a:pt x="536" y="74"/>
                  </a:cubicBezTo>
                  <a:cubicBezTo>
                    <a:pt x="480" y="20"/>
                    <a:pt x="407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4"/>
            <p:cNvSpPr/>
            <p:nvPr/>
          </p:nvSpPr>
          <p:spPr>
            <a:xfrm>
              <a:off x="2395225" y="1974250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4"/>
            <p:cNvSpPr/>
            <p:nvPr/>
          </p:nvSpPr>
          <p:spPr>
            <a:xfrm>
              <a:off x="2389025" y="1961600"/>
              <a:ext cx="14675" cy="18125"/>
            </a:xfrm>
            <a:custGeom>
              <a:avLst/>
              <a:gdLst/>
              <a:ahLst/>
              <a:cxnLst/>
              <a:rect l="l" t="t" r="r" b="b"/>
              <a:pathLst>
                <a:path w="587" h="725" extrusionOk="0">
                  <a:moveTo>
                    <a:pt x="294" y="181"/>
                  </a:moveTo>
                  <a:cubicBezTo>
                    <a:pt x="307" y="185"/>
                    <a:pt x="317" y="185"/>
                    <a:pt x="326" y="189"/>
                  </a:cubicBezTo>
                  <a:cubicBezTo>
                    <a:pt x="326" y="189"/>
                    <a:pt x="331" y="195"/>
                    <a:pt x="335" y="195"/>
                  </a:cubicBezTo>
                  <a:cubicBezTo>
                    <a:pt x="335" y="199"/>
                    <a:pt x="339" y="199"/>
                    <a:pt x="345" y="204"/>
                  </a:cubicBezTo>
                  <a:lnTo>
                    <a:pt x="358" y="217"/>
                  </a:lnTo>
                  <a:cubicBezTo>
                    <a:pt x="362" y="222"/>
                    <a:pt x="362" y="222"/>
                    <a:pt x="367" y="227"/>
                  </a:cubicBezTo>
                  <a:cubicBezTo>
                    <a:pt x="367" y="231"/>
                    <a:pt x="367" y="231"/>
                    <a:pt x="372" y="236"/>
                  </a:cubicBezTo>
                  <a:cubicBezTo>
                    <a:pt x="377" y="240"/>
                    <a:pt x="381" y="259"/>
                    <a:pt x="381" y="268"/>
                  </a:cubicBezTo>
                  <a:cubicBezTo>
                    <a:pt x="386" y="282"/>
                    <a:pt x="386" y="291"/>
                    <a:pt x="390" y="305"/>
                  </a:cubicBezTo>
                  <a:cubicBezTo>
                    <a:pt x="390" y="309"/>
                    <a:pt x="390" y="314"/>
                    <a:pt x="394" y="318"/>
                  </a:cubicBezTo>
                  <a:lnTo>
                    <a:pt x="394" y="323"/>
                  </a:lnTo>
                  <a:cubicBezTo>
                    <a:pt x="400" y="327"/>
                    <a:pt x="394" y="354"/>
                    <a:pt x="394" y="364"/>
                  </a:cubicBezTo>
                  <a:cubicBezTo>
                    <a:pt x="400" y="369"/>
                    <a:pt x="400" y="424"/>
                    <a:pt x="394" y="428"/>
                  </a:cubicBezTo>
                  <a:cubicBezTo>
                    <a:pt x="394" y="428"/>
                    <a:pt x="397" y="415"/>
                    <a:pt x="397" y="415"/>
                  </a:cubicBezTo>
                  <a:lnTo>
                    <a:pt x="397" y="415"/>
                  </a:lnTo>
                  <a:cubicBezTo>
                    <a:pt x="397" y="415"/>
                    <a:pt x="396" y="417"/>
                    <a:pt x="394" y="424"/>
                  </a:cubicBezTo>
                  <a:cubicBezTo>
                    <a:pt x="394" y="428"/>
                    <a:pt x="394" y="433"/>
                    <a:pt x="390" y="443"/>
                  </a:cubicBezTo>
                  <a:cubicBezTo>
                    <a:pt x="390" y="451"/>
                    <a:pt x="386" y="465"/>
                    <a:pt x="381" y="474"/>
                  </a:cubicBezTo>
                  <a:lnTo>
                    <a:pt x="386" y="470"/>
                  </a:lnTo>
                  <a:lnTo>
                    <a:pt x="386" y="470"/>
                  </a:lnTo>
                  <a:cubicBezTo>
                    <a:pt x="381" y="474"/>
                    <a:pt x="381" y="479"/>
                    <a:pt x="377" y="483"/>
                  </a:cubicBezTo>
                  <a:cubicBezTo>
                    <a:pt x="372" y="492"/>
                    <a:pt x="367" y="498"/>
                    <a:pt x="362" y="506"/>
                  </a:cubicBezTo>
                  <a:cubicBezTo>
                    <a:pt x="362" y="511"/>
                    <a:pt x="358" y="515"/>
                    <a:pt x="354" y="515"/>
                  </a:cubicBezTo>
                  <a:cubicBezTo>
                    <a:pt x="349" y="520"/>
                    <a:pt x="345" y="520"/>
                    <a:pt x="339" y="525"/>
                  </a:cubicBezTo>
                  <a:cubicBezTo>
                    <a:pt x="339" y="525"/>
                    <a:pt x="336" y="525"/>
                    <a:pt x="332" y="528"/>
                  </a:cubicBezTo>
                  <a:lnTo>
                    <a:pt x="332" y="528"/>
                  </a:lnTo>
                  <a:cubicBezTo>
                    <a:pt x="332" y="528"/>
                    <a:pt x="331" y="527"/>
                    <a:pt x="331" y="527"/>
                  </a:cubicBezTo>
                  <a:cubicBezTo>
                    <a:pt x="328" y="527"/>
                    <a:pt x="326" y="529"/>
                    <a:pt x="326" y="529"/>
                  </a:cubicBezTo>
                  <a:lnTo>
                    <a:pt x="299" y="529"/>
                  </a:lnTo>
                  <a:cubicBezTo>
                    <a:pt x="294" y="525"/>
                    <a:pt x="290" y="525"/>
                    <a:pt x="280" y="525"/>
                  </a:cubicBezTo>
                  <a:lnTo>
                    <a:pt x="276" y="520"/>
                  </a:lnTo>
                  <a:lnTo>
                    <a:pt x="271" y="520"/>
                  </a:lnTo>
                  <a:cubicBezTo>
                    <a:pt x="271" y="520"/>
                    <a:pt x="257" y="511"/>
                    <a:pt x="252" y="506"/>
                  </a:cubicBezTo>
                  <a:lnTo>
                    <a:pt x="252" y="506"/>
                  </a:lnTo>
                  <a:cubicBezTo>
                    <a:pt x="252" y="509"/>
                    <a:pt x="254" y="510"/>
                    <a:pt x="254" y="510"/>
                  </a:cubicBezTo>
                  <a:cubicBezTo>
                    <a:pt x="254" y="510"/>
                    <a:pt x="252" y="509"/>
                    <a:pt x="248" y="506"/>
                  </a:cubicBezTo>
                  <a:cubicBezTo>
                    <a:pt x="244" y="502"/>
                    <a:pt x="239" y="498"/>
                    <a:pt x="239" y="498"/>
                  </a:cubicBezTo>
                  <a:cubicBezTo>
                    <a:pt x="235" y="492"/>
                    <a:pt x="229" y="488"/>
                    <a:pt x="225" y="483"/>
                  </a:cubicBezTo>
                  <a:cubicBezTo>
                    <a:pt x="220" y="474"/>
                    <a:pt x="212" y="465"/>
                    <a:pt x="207" y="456"/>
                  </a:cubicBezTo>
                  <a:lnTo>
                    <a:pt x="207" y="451"/>
                  </a:lnTo>
                  <a:cubicBezTo>
                    <a:pt x="207" y="443"/>
                    <a:pt x="202" y="433"/>
                    <a:pt x="202" y="424"/>
                  </a:cubicBezTo>
                  <a:cubicBezTo>
                    <a:pt x="197" y="419"/>
                    <a:pt x="197" y="415"/>
                    <a:pt x="197" y="405"/>
                  </a:cubicBezTo>
                  <a:lnTo>
                    <a:pt x="197" y="401"/>
                  </a:lnTo>
                  <a:cubicBezTo>
                    <a:pt x="197" y="387"/>
                    <a:pt x="193" y="369"/>
                    <a:pt x="197" y="354"/>
                  </a:cubicBezTo>
                  <a:lnTo>
                    <a:pt x="197" y="341"/>
                  </a:lnTo>
                  <a:lnTo>
                    <a:pt x="197" y="327"/>
                  </a:lnTo>
                  <a:cubicBezTo>
                    <a:pt x="202" y="309"/>
                    <a:pt x="207" y="295"/>
                    <a:pt x="207" y="282"/>
                  </a:cubicBezTo>
                  <a:cubicBezTo>
                    <a:pt x="216" y="250"/>
                    <a:pt x="220" y="222"/>
                    <a:pt x="225" y="189"/>
                  </a:cubicBezTo>
                  <a:cubicBezTo>
                    <a:pt x="229" y="189"/>
                    <a:pt x="235" y="185"/>
                    <a:pt x="244" y="185"/>
                  </a:cubicBezTo>
                  <a:cubicBezTo>
                    <a:pt x="244" y="185"/>
                    <a:pt x="248" y="185"/>
                    <a:pt x="252" y="181"/>
                  </a:cubicBezTo>
                  <a:close/>
                  <a:moveTo>
                    <a:pt x="283" y="0"/>
                  </a:moveTo>
                  <a:cubicBezTo>
                    <a:pt x="192" y="0"/>
                    <a:pt x="98" y="40"/>
                    <a:pt x="42" y="107"/>
                  </a:cubicBezTo>
                  <a:cubicBezTo>
                    <a:pt x="23" y="134"/>
                    <a:pt x="15" y="167"/>
                    <a:pt x="19" y="199"/>
                  </a:cubicBezTo>
                  <a:cubicBezTo>
                    <a:pt x="5" y="244"/>
                    <a:pt x="0" y="291"/>
                    <a:pt x="0" y="341"/>
                  </a:cubicBezTo>
                  <a:cubicBezTo>
                    <a:pt x="0" y="415"/>
                    <a:pt x="15" y="492"/>
                    <a:pt x="51" y="557"/>
                  </a:cubicBezTo>
                  <a:cubicBezTo>
                    <a:pt x="105" y="654"/>
                    <a:pt x="215" y="725"/>
                    <a:pt x="326" y="725"/>
                  </a:cubicBezTo>
                  <a:cubicBezTo>
                    <a:pt x="346" y="725"/>
                    <a:pt x="366" y="723"/>
                    <a:pt x="386" y="718"/>
                  </a:cubicBezTo>
                  <a:cubicBezTo>
                    <a:pt x="449" y="703"/>
                    <a:pt x="510" y="653"/>
                    <a:pt x="546" y="593"/>
                  </a:cubicBezTo>
                  <a:cubicBezTo>
                    <a:pt x="578" y="534"/>
                    <a:pt x="587" y="465"/>
                    <a:pt x="587" y="396"/>
                  </a:cubicBezTo>
                  <a:cubicBezTo>
                    <a:pt x="583" y="263"/>
                    <a:pt x="551" y="112"/>
                    <a:pt x="427" y="39"/>
                  </a:cubicBezTo>
                  <a:cubicBezTo>
                    <a:pt x="385" y="12"/>
                    <a:pt x="334" y="0"/>
                    <a:pt x="2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4"/>
            <p:cNvSpPr/>
            <p:nvPr/>
          </p:nvSpPr>
          <p:spPr>
            <a:xfrm>
              <a:off x="2398425" y="1973450"/>
              <a:ext cx="150" cy="225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1" y="6"/>
                    <a:pt x="1" y="9"/>
                    <a:pt x="2" y="9"/>
                  </a:cubicBezTo>
                  <a:cubicBezTo>
                    <a:pt x="3" y="9"/>
                    <a:pt x="5" y="5"/>
                    <a:pt x="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4"/>
            <p:cNvSpPr/>
            <p:nvPr/>
          </p:nvSpPr>
          <p:spPr>
            <a:xfrm>
              <a:off x="2396975" y="1974775"/>
              <a:ext cx="325" cy="75"/>
            </a:xfrm>
            <a:custGeom>
              <a:avLst/>
              <a:gdLst/>
              <a:ahLst/>
              <a:cxnLst/>
              <a:rect l="l" t="t" r="r" b="b"/>
              <a:pathLst>
                <a:path w="13" h="3" extrusionOk="0">
                  <a:moveTo>
                    <a:pt x="2" y="0"/>
                  </a:moveTo>
                  <a:cubicBezTo>
                    <a:pt x="0" y="0"/>
                    <a:pt x="7" y="2"/>
                    <a:pt x="13" y="2"/>
                  </a:cubicBezTo>
                  <a:cubicBezTo>
                    <a:pt x="6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4"/>
            <p:cNvSpPr/>
            <p:nvPr/>
          </p:nvSpPr>
          <p:spPr>
            <a:xfrm>
              <a:off x="2395325" y="1966100"/>
              <a:ext cx="275" cy="10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1"/>
                  </a:moveTo>
                  <a:cubicBezTo>
                    <a:pt x="3" y="3"/>
                    <a:pt x="4" y="4"/>
                    <a:pt x="5" y="4"/>
                  </a:cubicBezTo>
                  <a:cubicBezTo>
                    <a:pt x="6" y="4"/>
                    <a:pt x="8" y="3"/>
                    <a:pt x="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4"/>
            <p:cNvSpPr/>
            <p:nvPr/>
          </p:nvSpPr>
          <p:spPr>
            <a:xfrm>
              <a:off x="2454850" y="1781850"/>
              <a:ext cx="25000" cy="35725"/>
            </a:xfrm>
            <a:custGeom>
              <a:avLst/>
              <a:gdLst/>
              <a:ahLst/>
              <a:cxnLst/>
              <a:rect l="l" t="t" r="r" b="b"/>
              <a:pathLst>
                <a:path w="1000" h="1429" extrusionOk="0">
                  <a:moveTo>
                    <a:pt x="538" y="1"/>
                  </a:moveTo>
                  <a:cubicBezTo>
                    <a:pt x="536" y="1"/>
                    <a:pt x="534" y="1"/>
                    <a:pt x="532" y="1"/>
                  </a:cubicBezTo>
                  <a:cubicBezTo>
                    <a:pt x="275" y="5"/>
                    <a:pt x="133" y="244"/>
                    <a:pt x="59" y="460"/>
                  </a:cubicBezTo>
                  <a:cubicBezTo>
                    <a:pt x="18" y="588"/>
                    <a:pt x="0" y="721"/>
                    <a:pt x="0" y="858"/>
                  </a:cubicBezTo>
                  <a:cubicBezTo>
                    <a:pt x="0" y="996"/>
                    <a:pt x="36" y="1133"/>
                    <a:pt x="78" y="1262"/>
                  </a:cubicBezTo>
                  <a:cubicBezTo>
                    <a:pt x="83" y="1276"/>
                    <a:pt x="87" y="1285"/>
                    <a:pt x="91" y="1294"/>
                  </a:cubicBezTo>
                  <a:cubicBezTo>
                    <a:pt x="91" y="1308"/>
                    <a:pt x="96" y="1317"/>
                    <a:pt x="96" y="1331"/>
                  </a:cubicBezTo>
                  <a:cubicBezTo>
                    <a:pt x="111" y="1384"/>
                    <a:pt x="168" y="1428"/>
                    <a:pt x="223" y="1428"/>
                  </a:cubicBezTo>
                  <a:cubicBezTo>
                    <a:pt x="235" y="1428"/>
                    <a:pt x="246" y="1427"/>
                    <a:pt x="257" y="1423"/>
                  </a:cubicBezTo>
                  <a:cubicBezTo>
                    <a:pt x="454" y="1349"/>
                    <a:pt x="623" y="1230"/>
                    <a:pt x="752" y="1065"/>
                  </a:cubicBezTo>
                  <a:cubicBezTo>
                    <a:pt x="889" y="891"/>
                    <a:pt x="999" y="657"/>
                    <a:pt x="963" y="428"/>
                  </a:cubicBezTo>
                  <a:cubicBezTo>
                    <a:pt x="926" y="223"/>
                    <a:pt x="759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4"/>
            <p:cNvSpPr/>
            <p:nvPr/>
          </p:nvSpPr>
          <p:spPr>
            <a:xfrm>
              <a:off x="2492675" y="1830125"/>
              <a:ext cx="29725" cy="21975"/>
            </a:xfrm>
            <a:custGeom>
              <a:avLst/>
              <a:gdLst/>
              <a:ahLst/>
              <a:cxnLst/>
              <a:rect l="l" t="t" r="r" b="b"/>
              <a:pathLst>
                <a:path w="1189" h="879" extrusionOk="0">
                  <a:moveTo>
                    <a:pt x="811" y="1"/>
                  </a:moveTo>
                  <a:cubicBezTo>
                    <a:pt x="691" y="1"/>
                    <a:pt x="563" y="46"/>
                    <a:pt x="464" y="93"/>
                  </a:cubicBezTo>
                  <a:cubicBezTo>
                    <a:pt x="376" y="129"/>
                    <a:pt x="299" y="180"/>
                    <a:pt x="225" y="239"/>
                  </a:cubicBezTo>
                  <a:cubicBezTo>
                    <a:pt x="147" y="303"/>
                    <a:pt x="87" y="381"/>
                    <a:pt x="28" y="459"/>
                  </a:cubicBezTo>
                  <a:cubicBezTo>
                    <a:pt x="0" y="496"/>
                    <a:pt x="9" y="537"/>
                    <a:pt x="32" y="569"/>
                  </a:cubicBezTo>
                  <a:cubicBezTo>
                    <a:pt x="24" y="611"/>
                    <a:pt x="37" y="652"/>
                    <a:pt x="69" y="684"/>
                  </a:cubicBezTo>
                  <a:cubicBezTo>
                    <a:pt x="182" y="809"/>
                    <a:pt x="349" y="878"/>
                    <a:pt x="517" y="878"/>
                  </a:cubicBezTo>
                  <a:cubicBezTo>
                    <a:pt x="532" y="878"/>
                    <a:pt x="548" y="878"/>
                    <a:pt x="564" y="876"/>
                  </a:cubicBezTo>
                  <a:cubicBezTo>
                    <a:pt x="670" y="868"/>
                    <a:pt x="766" y="840"/>
                    <a:pt x="862" y="794"/>
                  </a:cubicBezTo>
                  <a:cubicBezTo>
                    <a:pt x="945" y="753"/>
                    <a:pt x="1027" y="694"/>
                    <a:pt x="1069" y="611"/>
                  </a:cubicBezTo>
                  <a:cubicBezTo>
                    <a:pt x="1160" y="436"/>
                    <a:pt x="1188" y="171"/>
                    <a:pt x="1000" y="51"/>
                  </a:cubicBezTo>
                  <a:cubicBezTo>
                    <a:pt x="944" y="15"/>
                    <a:pt x="878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4"/>
            <p:cNvSpPr/>
            <p:nvPr/>
          </p:nvSpPr>
          <p:spPr>
            <a:xfrm>
              <a:off x="2500000" y="1872725"/>
              <a:ext cx="34875" cy="24300"/>
            </a:xfrm>
            <a:custGeom>
              <a:avLst/>
              <a:gdLst/>
              <a:ahLst/>
              <a:cxnLst/>
              <a:rect l="l" t="t" r="r" b="b"/>
              <a:pathLst>
                <a:path w="1395" h="972" extrusionOk="0">
                  <a:moveTo>
                    <a:pt x="680" y="1"/>
                  </a:moveTo>
                  <a:cubicBezTo>
                    <a:pt x="501" y="1"/>
                    <a:pt x="324" y="61"/>
                    <a:pt x="165" y="150"/>
                  </a:cubicBezTo>
                  <a:cubicBezTo>
                    <a:pt x="133" y="167"/>
                    <a:pt x="116" y="195"/>
                    <a:pt x="110" y="228"/>
                  </a:cubicBezTo>
                  <a:cubicBezTo>
                    <a:pt x="42" y="264"/>
                    <a:pt x="0" y="360"/>
                    <a:pt x="70" y="434"/>
                  </a:cubicBezTo>
                  <a:cubicBezTo>
                    <a:pt x="207" y="586"/>
                    <a:pt x="336" y="755"/>
                    <a:pt x="510" y="865"/>
                  </a:cubicBezTo>
                  <a:cubicBezTo>
                    <a:pt x="616" y="931"/>
                    <a:pt x="741" y="972"/>
                    <a:pt x="864" y="972"/>
                  </a:cubicBezTo>
                  <a:cubicBezTo>
                    <a:pt x="948" y="972"/>
                    <a:pt x="1030" y="953"/>
                    <a:pt x="1106" y="910"/>
                  </a:cubicBezTo>
                  <a:cubicBezTo>
                    <a:pt x="1289" y="814"/>
                    <a:pt x="1395" y="599"/>
                    <a:pt x="1321" y="402"/>
                  </a:cubicBezTo>
                  <a:cubicBezTo>
                    <a:pt x="1248" y="209"/>
                    <a:pt x="1069" y="76"/>
                    <a:pt x="872" y="25"/>
                  </a:cubicBezTo>
                  <a:cubicBezTo>
                    <a:pt x="808" y="9"/>
                    <a:pt x="744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4"/>
            <p:cNvSpPr/>
            <p:nvPr/>
          </p:nvSpPr>
          <p:spPr>
            <a:xfrm>
              <a:off x="2522375" y="1882650"/>
              <a:ext cx="7700" cy="10025"/>
            </a:xfrm>
            <a:custGeom>
              <a:avLst/>
              <a:gdLst/>
              <a:ahLst/>
              <a:cxnLst/>
              <a:rect l="l" t="t" r="r" b="b"/>
              <a:pathLst>
                <a:path w="308" h="401" extrusionOk="0">
                  <a:moveTo>
                    <a:pt x="184" y="0"/>
                  </a:moveTo>
                  <a:cubicBezTo>
                    <a:pt x="162" y="0"/>
                    <a:pt x="142" y="6"/>
                    <a:pt x="123" y="18"/>
                  </a:cubicBezTo>
                  <a:cubicBezTo>
                    <a:pt x="96" y="32"/>
                    <a:pt x="74" y="60"/>
                    <a:pt x="64" y="92"/>
                  </a:cubicBezTo>
                  <a:cubicBezTo>
                    <a:pt x="59" y="110"/>
                    <a:pt x="55" y="134"/>
                    <a:pt x="46" y="156"/>
                  </a:cubicBezTo>
                  <a:cubicBezTo>
                    <a:pt x="41" y="161"/>
                    <a:pt x="41" y="170"/>
                    <a:pt x="36" y="179"/>
                  </a:cubicBezTo>
                  <a:cubicBezTo>
                    <a:pt x="32" y="183"/>
                    <a:pt x="32" y="189"/>
                    <a:pt x="28" y="197"/>
                  </a:cubicBezTo>
                  <a:cubicBezTo>
                    <a:pt x="19" y="220"/>
                    <a:pt x="0" y="248"/>
                    <a:pt x="4" y="276"/>
                  </a:cubicBezTo>
                  <a:cubicBezTo>
                    <a:pt x="4" y="299"/>
                    <a:pt x="9" y="321"/>
                    <a:pt x="23" y="339"/>
                  </a:cubicBezTo>
                  <a:cubicBezTo>
                    <a:pt x="32" y="358"/>
                    <a:pt x="46" y="371"/>
                    <a:pt x="68" y="386"/>
                  </a:cubicBezTo>
                  <a:cubicBezTo>
                    <a:pt x="86" y="396"/>
                    <a:pt x="106" y="401"/>
                    <a:pt x="126" y="401"/>
                  </a:cubicBezTo>
                  <a:cubicBezTo>
                    <a:pt x="150" y="401"/>
                    <a:pt x="173" y="395"/>
                    <a:pt x="193" y="386"/>
                  </a:cubicBezTo>
                  <a:cubicBezTo>
                    <a:pt x="233" y="362"/>
                    <a:pt x="252" y="321"/>
                    <a:pt x="266" y="280"/>
                  </a:cubicBezTo>
                  <a:cubicBezTo>
                    <a:pt x="275" y="266"/>
                    <a:pt x="280" y="252"/>
                    <a:pt x="280" y="238"/>
                  </a:cubicBezTo>
                  <a:cubicBezTo>
                    <a:pt x="288" y="211"/>
                    <a:pt x="298" y="183"/>
                    <a:pt x="303" y="156"/>
                  </a:cubicBezTo>
                  <a:cubicBezTo>
                    <a:pt x="307" y="138"/>
                    <a:pt x="307" y="124"/>
                    <a:pt x="303" y="106"/>
                  </a:cubicBezTo>
                  <a:cubicBezTo>
                    <a:pt x="303" y="92"/>
                    <a:pt x="298" y="73"/>
                    <a:pt x="288" y="60"/>
                  </a:cubicBezTo>
                  <a:cubicBezTo>
                    <a:pt x="284" y="45"/>
                    <a:pt x="271" y="37"/>
                    <a:pt x="256" y="28"/>
                  </a:cubicBezTo>
                  <a:cubicBezTo>
                    <a:pt x="248" y="14"/>
                    <a:pt x="233" y="9"/>
                    <a:pt x="216" y="5"/>
                  </a:cubicBezTo>
                  <a:cubicBezTo>
                    <a:pt x="205" y="2"/>
                    <a:pt x="194" y="0"/>
                    <a:pt x="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4"/>
            <p:cNvSpPr/>
            <p:nvPr/>
          </p:nvSpPr>
          <p:spPr>
            <a:xfrm>
              <a:off x="2512375" y="1834200"/>
              <a:ext cx="6575" cy="7650"/>
            </a:xfrm>
            <a:custGeom>
              <a:avLst/>
              <a:gdLst/>
              <a:ahLst/>
              <a:cxnLst/>
              <a:rect l="l" t="t" r="r" b="b"/>
              <a:pathLst>
                <a:path w="263" h="306" extrusionOk="0">
                  <a:moveTo>
                    <a:pt x="124" y="1"/>
                  </a:moveTo>
                  <a:cubicBezTo>
                    <a:pt x="112" y="1"/>
                    <a:pt x="101" y="4"/>
                    <a:pt x="89" y="8"/>
                  </a:cubicBezTo>
                  <a:cubicBezTo>
                    <a:pt x="79" y="8"/>
                    <a:pt x="70" y="12"/>
                    <a:pt x="61" y="17"/>
                  </a:cubicBezTo>
                  <a:cubicBezTo>
                    <a:pt x="42" y="25"/>
                    <a:pt x="28" y="44"/>
                    <a:pt x="19" y="57"/>
                  </a:cubicBezTo>
                  <a:cubicBezTo>
                    <a:pt x="15" y="67"/>
                    <a:pt x="10" y="80"/>
                    <a:pt x="6" y="90"/>
                  </a:cubicBezTo>
                  <a:cubicBezTo>
                    <a:pt x="0" y="108"/>
                    <a:pt x="0" y="131"/>
                    <a:pt x="6" y="150"/>
                  </a:cubicBezTo>
                  <a:cubicBezTo>
                    <a:pt x="15" y="177"/>
                    <a:pt x="24" y="200"/>
                    <a:pt x="38" y="222"/>
                  </a:cubicBezTo>
                  <a:cubicBezTo>
                    <a:pt x="42" y="232"/>
                    <a:pt x="47" y="237"/>
                    <a:pt x="51" y="241"/>
                  </a:cubicBezTo>
                  <a:cubicBezTo>
                    <a:pt x="51" y="246"/>
                    <a:pt x="51" y="246"/>
                    <a:pt x="56" y="250"/>
                  </a:cubicBezTo>
                  <a:lnTo>
                    <a:pt x="74" y="273"/>
                  </a:lnTo>
                  <a:cubicBezTo>
                    <a:pt x="89" y="287"/>
                    <a:pt x="106" y="301"/>
                    <a:pt x="129" y="301"/>
                  </a:cubicBezTo>
                  <a:cubicBezTo>
                    <a:pt x="138" y="305"/>
                    <a:pt x="148" y="305"/>
                    <a:pt x="152" y="305"/>
                  </a:cubicBezTo>
                  <a:cubicBezTo>
                    <a:pt x="171" y="305"/>
                    <a:pt x="180" y="305"/>
                    <a:pt x="193" y="296"/>
                  </a:cubicBezTo>
                  <a:cubicBezTo>
                    <a:pt x="203" y="296"/>
                    <a:pt x="207" y="292"/>
                    <a:pt x="216" y="287"/>
                  </a:cubicBezTo>
                  <a:cubicBezTo>
                    <a:pt x="226" y="277"/>
                    <a:pt x="235" y="269"/>
                    <a:pt x="239" y="255"/>
                  </a:cubicBezTo>
                  <a:lnTo>
                    <a:pt x="244" y="255"/>
                  </a:lnTo>
                  <a:lnTo>
                    <a:pt x="244" y="250"/>
                  </a:lnTo>
                  <a:cubicBezTo>
                    <a:pt x="248" y="241"/>
                    <a:pt x="254" y="232"/>
                    <a:pt x="258" y="228"/>
                  </a:cubicBezTo>
                  <a:cubicBezTo>
                    <a:pt x="262" y="209"/>
                    <a:pt x="262" y="200"/>
                    <a:pt x="258" y="186"/>
                  </a:cubicBezTo>
                  <a:cubicBezTo>
                    <a:pt x="258" y="167"/>
                    <a:pt x="254" y="150"/>
                    <a:pt x="248" y="136"/>
                  </a:cubicBezTo>
                  <a:lnTo>
                    <a:pt x="248" y="122"/>
                  </a:lnTo>
                  <a:cubicBezTo>
                    <a:pt x="248" y="118"/>
                    <a:pt x="244" y="112"/>
                    <a:pt x="244" y="112"/>
                  </a:cubicBezTo>
                  <a:cubicBezTo>
                    <a:pt x="239" y="104"/>
                    <a:pt x="239" y="95"/>
                    <a:pt x="235" y="90"/>
                  </a:cubicBezTo>
                  <a:cubicBezTo>
                    <a:pt x="231" y="72"/>
                    <a:pt x="226" y="57"/>
                    <a:pt x="212" y="49"/>
                  </a:cubicBezTo>
                  <a:cubicBezTo>
                    <a:pt x="207" y="35"/>
                    <a:pt x="193" y="25"/>
                    <a:pt x="180" y="17"/>
                  </a:cubicBezTo>
                  <a:cubicBezTo>
                    <a:pt x="166" y="8"/>
                    <a:pt x="152" y="2"/>
                    <a:pt x="138" y="2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4"/>
            <p:cNvSpPr/>
            <p:nvPr/>
          </p:nvSpPr>
          <p:spPr>
            <a:xfrm>
              <a:off x="2467100" y="1785900"/>
              <a:ext cx="9300" cy="8250"/>
            </a:xfrm>
            <a:custGeom>
              <a:avLst/>
              <a:gdLst/>
              <a:ahLst/>
              <a:cxnLst/>
              <a:rect l="l" t="t" r="r" b="b"/>
              <a:pathLst>
                <a:path w="372" h="330" extrusionOk="0">
                  <a:moveTo>
                    <a:pt x="136" y="1"/>
                  </a:moveTo>
                  <a:cubicBezTo>
                    <a:pt x="128" y="1"/>
                    <a:pt x="120" y="2"/>
                    <a:pt x="111" y="4"/>
                  </a:cubicBezTo>
                  <a:cubicBezTo>
                    <a:pt x="92" y="4"/>
                    <a:pt x="78" y="8"/>
                    <a:pt x="60" y="18"/>
                  </a:cubicBezTo>
                  <a:cubicBezTo>
                    <a:pt x="46" y="27"/>
                    <a:pt x="37" y="36"/>
                    <a:pt x="28" y="50"/>
                  </a:cubicBezTo>
                  <a:cubicBezTo>
                    <a:pt x="14" y="63"/>
                    <a:pt x="5" y="78"/>
                    <a:pt x="5" y="96"/>
                  </a:cubicBezTo>
                  <a:lnTo>
                    <a:pt x="1" y="128"/>
                  </a:lnTo>
                  <a:cubicBezTo>
                    <a:pt x="1" y="151"/>
                    <a:pt x="5" y="173"/>
                    <a:pt x="14" y="196"/>
                  </a:cubicBezTo>
                  <a:cubicBezTo>
                    <a:pt x="33" y="224"/>
                    <a:pt x="60" y="247"/>
                    <a:pt x="92" y="256"/>
                  </a:cubicBezTo>
                  <a:cubicBezTo>
                    <a:pt x="101" y="256"/>
                    <a:pt x="106" y="256"/>
                    <a:pt x="111" y="261"/>
                  </a:cubicBezTo>
                  <a:cubicBezTo>
                    <a:pt x="120" y="266"/>
                    <a:pt x="129" y="270"/>
                    <a:pt x="139" y="275"/>
                  </a:cubicBezTo>
                  <a:cubicBezTo>
                    <a:pt x="139" y="279"/>
                    <a:pt x="143" y="279"/>
                    <a:pt x="143" y="279"/>
                  </a:cubicBezTo>
                  <a:cubicBezTo>
                    <a:pt x="147" y="283"/>
                    <a:pt x="147" y="289"/>
                    <a:pt x="152" y="289"/>
                  </a:cubicBezTo>
                  <a:cubicBezTo>
                    <a:pt x="170" y="307"/>
                    <a:pt x="188" y="316"/>
                    <a:pt x="211" y="325"/>
                  </a:cubicBezTo>
                  <a:cubicBezTo>
                    <a:pt x="221" y="325"/>
                    <a:pt x="234" y="325"/>
                    <a:pt x="243" y="330"/>
                  </a:cubicBezTo>
                  <a:cubicBezTo>
                    <a:pt x="253" y="330"/>
                    <a:pt x="266" y="325"/>
                    <a:pt x="281" y="321"/>
                  </a:cubicBezTo>
                  <a:lnTo>
                    <a:pt x="289" y="321"/>
                  </a:lnTo>
                  <a:cubicBezTo>
                    <a:pt x="289" y="321"/>
                    <a:pt x="294" y="316"/>
                    <a:pt x="298" y="316"/>
                  </a:cubicBezTo>
                  <a:cubicBezTo>
                    <a:pt x="308" y="311"/>
                    <a:pt x="317" y="307"/>
                    <a:pt x="321" y="302"/>
                  </a:cubicBezTo>
                  <a:cubicBezTo>
                    <a:pt x="331" y="293"/>
                    <a:pt x="340" y="289"/>
                    <a:pt x="344" y="279"/>
                  </a:cubicBezTo>
                  <a:cubicBezTo>
                    <a:pt x="349" y="275"/>
                    <a:pt x="349" y="270"/>
                    <a:pt x="353" y="266"/>
                  </a:cubicBezTo>
                  <a:cubicBezTo>
                    <a:pt x="359" y="256"/>
                    <a:pt x="363" y="247"/>
                    <a:pt x="367" y="238"/>
                  </a:cubicBezTo>
                  <a:lnTo>
                    <a:pt x="367" y="234"/>
                  </a:lnTo>
                  <a:cubicBezTo>
                    <a:pt x="367" y="220"/>
                    <a:pt x="372" y="211"/>
                    <a:pt x="372" y="196"/>
                  </a:cubicBezTo>
                  <a:cubicBezTo>
                    <a:pt x="372" y="188"/>
                    <a:pt x="367" y="173"/>
                    <a:pt x="367" y="165"/>
                  </a:cubicBezTo>
                  <a:cubicBezTo>
                    <a:pt x="363" y="146"/>
                    <a:pt x="359" y="133"/>
                    <a:pt x="344" y="118"/>
                  </a:cubicBezTo>
                  <a:cubicBezTo>
                    <a:pt x="340" y="114"/>
                    <a:pt x="336" y="109"/>
                    <a:pt x="331" y="105"/>
                  </a:cubicBezTo>
                  <a:cubicBezTo>
                    <a:pt x="326" y="101"/>
                    <a:pt x="321" y="96"/>
                    <a:pt x="317" y="91"/>
                  </a:cubicBezTo>
                  <a:cubicBezTo>
                    <a:pt x="308" y="82"/>
                    <a:pt x="294" y="69"/>
                    <a:pt x="281" y="59"/>
                  </a:cubicBezTo>
                  <a:cubicBezTo>
                    <a:pt x="276" y="54"/>
                    <a:pt x="266" y="50"/>
                    <a:pt x="262" y="50"/>
                  </a:cubicBezTo>
                  <a:cubicBezTo>
                    <a:pt x="253" y="41"/>
                    <a:pt x="239" y="36"/>
                    <a:pt x="230" y="31"/>
                  </a:cubicBezTo>
                  <a:cubicBezTo>
                    <a:pt x="207" y="23"/>
                    <a:pt x="184" y="8"/>
                    <a:pt x="161" y="4"/>
                  </a:cubicBezTo>
                  <a:cubicBezTo>
                    <a:pt x="152" y="2"/>
                    <a:pt x="144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4"/>
            <p:cNvSpPr/>
            <p:nvPr/>
          </p:nvSpPr>
          <p:spPr>
            <a:xfrm>
              <a:off x="2065825" y="1851475"/>
              <a:ext cx="114200" cy="138650"/>
            </a:xfrm>
            <a:custGeom>
              <a:avLst/>
              <a:gdLst/>
              <a:ahLst/>
              <a:cxnLst/>
              <a:rect l="l" t="t" r="r" b="b"/>
              <a:pathLst>
                <a:path w="4568" h="5546" extrusionOk="0">
                  <a:moveTo>
                    <a:pt x="1405" y="1"/>
                  </a:moveTo>
                  <a:cubicBezTo>
                    <a:pt x="1264" y="1"/>
                    <a:pt x="1124" y="15"/>
                    <a:pt x="987" y="45"/>
                  </a:cubicBezTo>
                  <a:cubicBezTo>
                    <a:pt x="872" y="73"/>
                    <a:pt x="762" y="115"/>
                    <a:pt x="671" y="192"/>
                  </a:cubicBezTo>
                  <a:cubicBezTo>
                    <a:pt x="578" y="266"/>
                    <a:pt x="519" y="380"/>
                    <a:pt x="496" y="500"/>
                  </a:cubicBezTo>
                  <a:cubicBezTo>
                    <a:pt x="455" y="733"/>
                    <a:pt x="519" y="981"/>
                    <a:pt x="656" y="1174"/>
                  </a:cubicBezTo>
                  <a:cubicBezTo>
                    <a:pt x="808" y="1389"/>
                    <a:pt x="1028" y="1546"/>
                    <a:pt x="1262" y="1660"/>
                  </a:cubicBezTo>
                  <a:cubicBezTo>
                    <a:pt x="1372" y="1715"/>
                    <a:pt x="1482" y="1760"/>
                    <a:pt x="1596" y="1793"/>
                  </a:cubicBezTo>
                  <a:cubicBezTo>
                    <a:pt x="1046" y="2109"/>
                    <a:pt x="542" y="2536"/>
                    <a:pt x="207" y="3072"/>
                  </a:cubicBezTo>
                  <a:cubicBezTo>
                    <a:pt x="97" y="3256"/>
                    <a:pt x="0" y="3457"/>
                    <a:pt x="0" y="3673"/>
                  </a:cubicBezTo>
                  <a:cubicBezTo>
                    <a:pt x="5" y="3884"/>
                    <a:pt x="97" y="4081"/>
                    <a:pt x="276" y="4196"/>
                  </a:cubicBezTo>
                  <a:cubicBezTo>
                    <a:pt x="389" y="4267"/>
                    <a:pt x="509" y="4296"/>
                    <a:pt x="630" y="4296"/>
                  </a:cubicBezTo>
                  <a:cubicBezTo>
                    <a:pt x="918" y="4296"/>
                    <a:pt x="1216" y="4134"/>
                    <a:pt x="1454" y="3989"/>
                  </a:cubicBezTo>
                  <a:cubicBezTo>
                    <a:pt x="1518" y="3953"/>
                    <a:pt x="1583" y="3912"/>
                    <a:pt x="1643" y="3870"/>
                  </a:cubicBezTo>
                  <a:lnTo>
                    <a:pt x="1643" y="3870"/>
                  </a:lnTo>
                  <a:cubicBezTo>
                    <a:pt x="1469" y="4205"/>
                    <a:pt x="1335" y="4600"/>
                    <a:pt x="1353" y="4985"/>
                  </a:cubicBezTo>
                  <a:cubicBezTo>
                    <a:pt x="1363" y="5163"/>
                    <a:pt x="1418" y="5347"/>
                    <a:pt x="1569" y="5462"/>
                  </a:cubicBezTo>
                  <a:cubicBezTo>
                    <a:pt x="1650" y="5522"/>
                    <a:pt x="1750" y="5546"/>
                    <a:pt x="1852" y="5546"/>
                  </a:cubicBezTo>
                  <a:cubicBezTo>
                    <a:pt x="1951" y="5546"/>
                    <a:pt x="2052" y="5523"/>
                    <a:pt x="2138" y="5489"/>
                  </a:cubicBezTo>
                  <a:cubicBezTo>
                    <a:pt x="2495" y="5343"/>
                    <a:pt x="2720" y="4994"/>
                    <a:pt x="2881" y="4659"/>
                  </a:cubicBezTo>
                  <a:cubicBezTo>
                    <a:pt x="2908" y="4600"/>
                    <a:pt x="2936" y="4535"/>
                    <a:pt x="2963" y="4475"/>
                  </a:cubicBezTo>
                  <a:lnTo>
                    <a:pt x="2963" y="4545"/>
                  </a:lnTo>
                  <a:cubicBezTo>
                    <a:pt x="2972" y="4673"/>
                    <a:pt x="2972" y="4801"/>
                    <a:pt x="3000" y="4925"/>
                  </a:cubicBezTo>
                  <a:cubicBezTo>
                    <a:pt x="3023" y="5040"/>
                    <a:pt x="3101" y="5145"/>
                    <a:pt x="3220" y="5168"/>
                  </a:cubicBezTo>
                  <a:cubicBezTo>
                    <a:pt x="3241" y="5173"/>
                    <a:pt x="3262" y="5175"/>
                    <a:pt x="3283" y="5175"/>
                  </a:cubicBezTo>
                  <a:cubicBezTo>
                    <a:pt x="3393" y="5175"/>
                    <a:pt x="3497" y="5110"/>
                    <a:pt x="3577" y="5040"/>
                  </a:cubicBezTo>
                  <a:cubicBezTo>
                    <a:pt x="3747" y="4888"/>
                    <a:pt x="3862" y="4659"/>
                    <a:pt x="3912" y="4444"/>
                  </a:cubicBezTo>
                  <a:cubicBezTo>
                    <a:pt x="3926" y="4384"/>
                    <a:pt x="3940" y="4325"/>
                    <a:pt x="3945" y="4264"/>
                  </a:cubicBezTo>
                  <a:cubicBezTo>
                    <a:pt x="3949" y="4270"/>
                    <a:pt x="3954" y="4278"/>
                    <a:pt x="3958" y="4283"/>
                  </a:cubicBezTo>
                  <a:cubicBezTo>
                    <a:pt x="4013" y="4384"/>
                    <a:pt x="4091" y="4499"/>
                    <a:pt x="4225" y="4499"/>
                  </a:cubicBezTo>
                  <a:cubicBezTo>
                    <a:pt x="4348" y="4499"/>
                    <a:pt x="4435" y="4397"/>
                    <a:pt x="4481" y="4292"/>
                  </a:cubicBezTo>
                  <a:cubicBezTo>
                    <a:pt x="4532" y="4173"/>
                    <a:pt x="4540" y="4035"/>
                    <a:pt x="4555" y="3906"/>
                  </a:cubicBezTo>
                  <a:cubicBezTo>
                    <a:pt x="4568" y="3779"/>
                    <a:pt x="4568" y="3650"/>
                    <a:pt x="4564" y="3517"/>
                  </a:cubicBezTo>
                  <a:cubicBezTo>
                    <a:pt x="4559" y="3246"/>
                    <a:pt x="4517" y="2976"/>
                    <a:pt x="4458" y="2714"/>
                  </a:cubicBezTo>
                  <a:cubicBezTo>
                    <a:pt x="4394" y="2412"/>
                    <a:pt x="4284" y="2123"/>
                    <a:pt x="4187" y="1834"/>
                  </a:cubicBezTo>
                  <a:cubicBezTo>
                    <a:pt x="4183" y="1811"/>
                    <a:pt x="4174" y="1798"/>
                    <a:pt x="4155" y="1788"/>
                  </a:cubicBezTo>
                  <a:cubicBezTo>
                    <a:pt x="3880" y="1023"/>
                    <a:pt x="3133" y="513"/>
                    <a:pt x="2413" y="215"/>
                  </a:cubicBezTo>
                  <a:cubicBezTo>
                    <a:pt x="2094" y="85"/>
                    <a:pt x="1749" y="1"/>
                    <a:pt x="14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4"/>
            <p:cNvSpPr/>
            <p:nvPr/>
          </p:nvSpPr>
          <p:spPr>
            <a:xfrm>
              <a:off x="2091625" y="1860100"/>
              <a:ext cx="86700" cy="89825"/>
            </a:xfrm>
            <a:custGeom>
              <a:avLst/>
              <a:gdLst/>
              <a:ahLst/>
              <a:cxnLst/>
              <a:rect l="l" t="t" r="r" b="b"/>
              <a:pathLst>
                <a:path w="3468" h="3593" extrusionOk="0">
                  <a:moveTo>
                    <a:pt x="725" y="235"/>
                  </a:moveTo>
                  <a:cubicBezTo>
                    <a:pt x="931" y="235"/>
                    <a:pt x="1142" y="290"/>
                    <a:pt x="1335" y="352"/>
                  </a:cubicBezTo>
                  <a:cubicBezTo>
                    <a:pt x="1853" y="513"/>
                    <a:pt x="2308" y="847"/>
                    <a:pt x="2638" y="1269"/>
                  </a:cubicBezTo>
                  <a:cubicBezTo>
                    <a:pt x="2803" y="1489"/>
                    <a:pt x="2935" y="1732"/>
                    <a:pt x="3032" y="1993"/>
                  </a:cubicBezTo>
                  <a:cubicBezTo>
                    <a:pt x="3119" y="2241"/>
                    <a:pt x="3188" y="2511"/>
                    <a:pt x="3188" y="2778"/>
                  </a:cubicBezTo>
                  <a:cubicBezTo>
                    <a:pt x="3193" y="2915"/>
                    <a:pt x="3174" y="3057"/>
                    <a:pt x="3110" y="3176"/>
                  </a:cubicBezTo>
                  <a:cubicBezTo>
                    <a:pt x="3078" y="3231"/>
                    <a:pt x="3045" y="3286"/>
                    <a:pt x="2990" y="3319"/>
                  </a:cubicBezTo>
                  <a:cubicBezTo>
                    <a:pt x="2968" y="3333"/>
                    <a:pt x="2946" y="3338"/>
                    <a:pt x="2925" y="3338"/>
                  </a:cubicBezTo>
                  <a:cubicBezTo>
                    <a:pt x="2903" y="3338"/>
                    <a:pt x="2881" y="3333"/>
                    <a:pt x="2858" y="3324"/>
                  </a:cubicBezTo>
                  <a:cubicBezTo>
                    <a:pt x="2742" y="3278"/>
                    <a:pt x="2679" y="3159"/>
                    <a:pt x="2651" y="3044"/>
                  </a:cubicBezTo>
                  <a:cubicBezTo>
                    <a:pt x="2600" y="2874"/>
                    <a:pt x="2596" y="2700"/>
                    <a:pt x="2537" y="2535"/>
                  </a:cubicBezTo>
                  <a:cubicBezTo>
                    <a:pt x="2518" y="2481"/>
                    <a:pt x="2470" y="2452"/>
                    <a:pt x="2422" y="2452"/>
                  </a:cubicBezTo>
                  <a:cubicBezTo>
                    <a:pt x="2377" y="2452"/>
                    <a:pt x="2332" y="2478"/>
                    <a:pt x="2316" y="2535"/>
                  </a:cubicBezTo>
                  <a:cubicBezTo>
                    <a:pt x="2230" y="2810"/>
                    <a:pt x="2000" y="3039"/>
                    <a:pt x="1730" y="3136"/>
                  </a:cubicBezTo>
                  <a:cubicBezTo>
                    <a:pt x="1660" y="3161"/>
                    <a:pt x="1567" y="3189"/>
                    <a:pt x="1481" y="3189"/>
                  </a:cubicBezTo>
                  <a:cubicBezTo>
                    <a:pt x="1431" y="3189"/>
                    <a:pt x="1383" y="3179"/>
                    <a:pt x="1345" y="3154"/>
                  </a:cubicBezTo>
                  <a:cubicBezTo>
                    <a:pt x="1220" y="3076"/>
                    <a:pt x="1400" y="2888"/>
                    <a:pt x="1459" y="2810"/>
                  </a:cubicBezTo>
                  <a:cubicBezTo>
                    <a:pt x="1597" y="2649"/>
                    <a:pt x="1743" y="2488"/>
                    <a:pt x="1904" y="2351"/>
                  </a:cubicBezTo>
                  <a:cubicBezTo>
                    <a:pt x="1972" y="2294"/>
                    <a:pt x="1908" y="2190"/>
                    <a:pt x="1835" y="2190"/>
                  </a:cubicBezTo>
                  <a:cubicBezTo>
                    <a:pt x="1820" y="2190"/>
                    <a:pt x="1804" y="2194"/>
                    <a:pt x="1789" y="2204"/>
                  </a:cubicBezTo>
                  <a:cubicBezTo>
                    <a:pt x="1605" y="2319"/>
                    <a:pt x="1408" y="2401"/>
                    <a:pt x="1202" y="2461"/>
                  </a:cubicBezTo>
                  <a:cubicBezTo>
                    <a:pt x="1090" y="2490"/>
                    <a:pt x="969" y="2526"/>
                    <a:pt x="849" y="2526"/>
                  </a:cubicBezTo>
                  <a:cubicBezTo>
                    <a:pt x="798" y="2526"/>
                    <a:pt x="747" y="2519"/>
                    <a:pt x="697" y="2503"/>
                  </a:cubicBezTo>
                  <a:cubicBezTo>
                    <a:pt x="647" y="2484"/>
                    <a:pt x="596" y="2452"/>
                    <a:pt x="587" y="2393"/>
                  </a:cubicBezTo>
                  <a:cubicBezTo>
                    <a:pt x="574" y="2319"/>
                    <a:pt x="638" y="2251"/>
                    <a:pt x="689" y="2204"/>
                  </a:cubicBezTo>
                  <a:cubicBezTo>
                    <a:pt x="839" y="2071"/>
                    <a:pt x="1019" y="1961"/>
                    <a:pt x="1193" y="1855"/>
                  </a:cubicBezTo>
                  <a:cubicBezTo>
                    <a:pt x="1394" y="1737"/>
                    <a:pt x="1610" y="1631"/>
                    <a:pt x="1830" y="1544"/>
                  </a:cubicBezTo>
                  <a:cubicBezTo>
                    <a:pt x="1926" y="1502"/>
                    <a:pt x="1905" y="1361"/>
                    <a:pt x="1810" y="1361"/>
                  </a:cubicBezTo>
                  <a:cubicBezTo>
                    <a:pt x="1800" y="1361"/>
                    <a:pt x="1790" y="1363"/>
                    <a:pt x="1779" y="1366"/>
                  </a:cubicBezTo>
                  <a:cubicBezTo>
                    <a:pt x="1771" y="1366"/>
                    <a:pt x="1762" y="1370"/>
                    <a:pt x="1752" y="1370"/>
                  </a:cubicBezTo>
                  <a:cubicBezTo>
                    <a:pt x="1740" y="1370"/>
                    <a:pt x="1729" y="1370"/>
                    <a:pt x="1717" y="1370"/>
                  </a:cubicBezTo>
                  <a:cubicBezTo>
                    <a:pt x="1459" y="1370"/>
                    <a:pt x="1205" y="1324"/>
                    <a:pt x="964" y="1223"/>
                  </a:cubicBezTo>
                  <a:cubicBezTo>
                    <a:pt x="839" y="1173"/>
                    <a:pt x="721" y="1108"/>
                    <a:pt x="606" y="1030"/>
                  </a:cubicBezTo>
                  <a:cubicBezTo>
                    <a:pt x="496" y="957"/>
                    <a:pt x="386" y="875"/>
                    <a:pt x="308" y="765"/>
                  </a:cubicBezTo>
                  <a:cubicBezTo>
                    <a:pt x="244" y="672"/>
                    <a:pt x="207" y="562"/>
                    <a:pt x="253" y="452"/>
                  </a:cubicBezTo>
                  <a:cubicBezTo>
                    <a:pt x="303" y="342"/>
                    <a:pt x="409" y="283"/>
                    <a:pt x="524" y="255"/>
                  </a:cubicBezTo>
                  <a:cubicBezTo>
                    <a:pt x="590" y="241"/>
                    <a:pt x="657" y="235"/>
                    <a:pt x="725" y="235"/>
                  </a:cubicBezTo>
                  <a:close/>
                  <a:moveTo>
                    <a:pt x="690" y="0"/>
                  </a:moveTo>
                  <a:cubicBezTo>
                    <a:pt x="663" y="0"/>
                    <a:pt x="637" y="1"/>
                    <a:pt x="611" y="3"/>
                  </a:cubicBezTo>
                  <a:cubicBezTo>
                    <a:pt x="321" y="31"/>
                    <a:pt x="1" y="278"/>
                    <a:pt x="37" y="600"/>
                  </a:cubicBezTo>
                  <a:cubicBezTo>
                    <a:pt x="56" y="774"/>
                    <a:pt x="166" y="920"/>
                    <a:pt x="294" y="1036"/>
                  </a:cubicBezTo>
                  <a:cubicBezTo>
                    <a:pt x="427" y="1154"/>
                    <a:pt x="579" y="1256"/>
                    <a:pt x="744" y="1333"/>
                  </a:cubicBezTo>
                  <a:cubicBezTo>
                    <a:pt x="932" y="1421"/>
                    <a:pt x="1129" y="1485"/>
                    <a:pt x="1335" y="1516"/>
                  </a:cubicBezTo>
                  <a:cubicBezTo>
                    <a:pt x="1248" y="1553"/>
                    <a:pt x="1165" y="1590"/>
                    <a:pt x="1087" y="1635"/>
                  </a:cubicBezTo>
                  <a:cubicBezTo>
                    <a:pt x="977" y="1696"/>
                    <a:pt x="871" y="1760"/>
                    <a:pt x="771" y="1828"/>
                  </a:cubicBezTo>
                  <a:cubicBezTo>
                    <a:pt x="670" y="1897"/>
                    <a:pt x="569" y="1971"/>
                    <a:pt x="496" y="2067"/>
                  </a:cubicBezTo>
                  <a:cubicBezTo>
                    <a:pt x="422" y="2158"/>
                    <a:pt x="367" y="2264"/>
                    <a:pt x="382" y="2388"/>
                  </a:cubicBezTo>
                  <a:cubicBezTo>
                    <a:pt x="390" y="2484"/>
                    <a:pt x="445" y="2566"/>
                    <a:pt x="532" y="2622"/>
                  </a:cubicBezTo>
                  <a:cubicBezTo>
                    <a:pt x="614" y="2673"/>
                    <a:pt x="713" y="2690"/>
                    <a:pt x="813" y="2690"/>
                  </a:cubicBezTo>
                  <a:cubicBezTo>
                    <a:pt x="909" y="2690"/>
                    <a:pt x="1006" y="2675"/>
                    <a:pt x="1091" y="2659"/>
                  </a:cubicBezTo>
                  <a:cubicBezTo>
                    <a:pt x="1174" y="2640"/>
                    <a:pt x="1248" y="2622"/>
                    <a:pt x="1326" y="2598"/>
                  </a:cubicBezTo>
                  <a:lnTo>
                    <a:pt x="1326" y="2598"/>
                  </a:lnTo>
                  <a:cubicBezTo>
                    <a:pt x="1307" y="2617"/>
                    <a:pt x="1294" y="2636"/>
                    <a:pt x="1275" y="2659"/>
                  </a:cubicBezTo>
                  <a:cubicBezTo>
                    <a:pt x="1147" y="2819"/>
                    <a:pt x="977" y="3053"/>
                    <a:pt x="1129" y="3259"/>
                  </a:cubicBezTo>
                  <a:cubicBezTo>
                    <a:pt x="1211" y="3373"/>
                    <a:pt x="1349" y="3411"/>
                    <a:pt x="1485" y="3411"/>
                  </a:cubicBezTo>
                  <a:cubicBezTo>
                    <a:pt x="1546" y="3411"/>
                    <a:pt x="1606" y="3403"/>
                    <a:pt x="1661" y="3392"/>
                  </a:cubicBezTo>
                  <a:cubicBezTo>
                    <a:pt x="1853" y="3351"/>
                    <a:pt x="2027" y="3259"/>
                    <a:pt x="2175" y="3136"/>
                  </a:cubicBezTo>
                  <a:cubicBezTo>
                    <a:pt x="2253" y="3072"/>
                    <a:pt x="2316" y="2994"/>
                    <a:pt x="2376" y="2915"/>
                  </a:cubicBezTo>
                  <a:cubicBezTo>
                    <a:pt x="2385" y="2979"/>
                    <a:pt x="2395" y="3044"/>
                    <a:pt x="2408" y="3108"/>
                  </a:cubicBezTo>
                  <a:cubicBezTo>
                    <a:pt x="2445" y="3269"/>
                    <a:pt x="2528" y="3406"/>
                    <a:pt x="2655" y="3502"/>
                  </a:cubicBezTo>
                  <a:cubicBezTo>
                    <a:pt x="2735" y="3560"/>
                    <a:pt x="2827" y="3593"/>
                    <a:pt x="2919" y="3593"/>
                  </a:cubicBezTo>
                  <a:cubicBezTo>
                    <a:pt x="2982" y="3593"/>
                    <a:pt x="3046" y="3577"/>
                    <a:pt x="3106" y="3544"/>
                  </a:cubicBezTo>
                  <a:cubicBezTo>
                    <a:pt x="3238" y="3466"/>
                    <a:pt x="3326" y="3314"/>
                    <a:pt x="3371" y="3172"/>
                  </a:cubicBezTo>
                  <a:cubicBezTo>
                    <a:pt x="3468" y="2874"/>
                    <a:pt x="3417" y="2539"/>
                    <a:pt x="3343" y="2241"/>
                  </a:cubicBezTo>
                  <a:cubicBezTo>
                    <a:pt x="3265" y="1934"/>
                    <a:pt x="3138" y="1645"/>
                    <a:pt x="2968" y="1375"/>
                  </a:cubicBezTo>
                  <a:cubicBezTo>
                    <a:pt x="2638" y="843"/>
                    <a:pt x="2137" y="435"/>
                    <a:pt x="1555" y="200"/>
                  </a:cubicBezTo>
                  <a:cubicBezTo>
                    <a:pt x="1408" y="141"/>
                    <a:pt x="1257" y="90"/>
                    <a:pt x="1106" y="54"/>
                  </a:cubicBezTo>
                  <a:cubicBezTo>
                    <a:pt x="971" y="27"/>
                    <a:pt x="829" y="0"/>
                    <a:pt x="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4"/>
            <p:cNvSpPr/>
            <p:nvPr/>
          </p:nvSpPr>
          <p:spPr>
            <a:xfrm>
              <a:off x="2046800" y="1535850"/>
              <a:ext cx="201000" cy="209175"/>
            </a:xfrm>
            <a:custGeom>
              <a:avLst/>
              <a:gdLst/>
              <a:ahLst/>
              <a:cxnLst/>
              <a:rect l="l" t="t" r="r" b="b"/>
              <a:pathLst>
                <a:path w="8040" h="8367" extrusionOk="0">
                  <a:moveTo>
                    <a:pt x="4752" y="1"/>
                  </a:moveTo>
                  <a:cubicBezTo>
                    <a:pt x="4378" y="1"/>
                    <a:pt x="4062" y="268"/>
                    <a:pt x="3972" y="660"/>
                  </a:cubicBezTo>
                  <a:cubicBezTo>
                    <a:pt x="3903" y="963"/>
                    <a:pt x="3930" y="1279"/>
                    <a:pt x="3991" y="1586"/>
                  </a:cubicBezTo>
                  <a:cubicBezTo>
                    <a:pt x="3798" y="1251"/>
                    <a:pt x="3591" y="917"/>
                    <a:pt x="3288" y="678"/>
                  </a:cubicBezTo>
                  <a:cubicBezTo>
                    <a:pt x="3092" y="520"/>
                    <a:pt x="2826" y="416"/>
                    <a:pt x="2569" y="416"/>
                  </a:cubicBezTo>
                  <a:cubicBezTo>
                    <a:pt x="2341" y="416"/>
                    <a:pt x="2121" y="498"/>
                    <a:pt x="1963" y="697"/>
                  </a:cubicBezTo>
                  <a:cubicBezTo>
                    <a:pt x="1807" y="889"/>
                    <a:pt x="1729" y="1192"/>
                    <a:pt x="1679" y="1435"/>
                  </a:cubicBezTo>
                  <a:cubicBezTo>
                    <a:pt x="1661" y="1531"/>
                    <a:pt x="1652" y="1623"/>
                    <a:pt x="1656" y="1715"/>
                  </a:cubicBezTo>
                  <a:cubicBezTo>
                    <a:pt x="1562" y="1682"/>
                    <a:pt x="1464" y="1664"/>
                    <a:pt x="1366" y="1664"/>
                  </a:cubicBezTo>
                  <a:cubicBezTo>
                    <a:pt x="1192" y="1664"/>
                    <a:pt x="1020" y="1721"/>
                    <a:pt x="876" y="1857"/>
                  </a:cubicBezTo>
                  <a:cubicBezTo>
                    <a:pt x="573" y="2141"/>
                    <a:pt x="454" y="2687"/>
                    <a:pt x="477" y="3095"/>
                  </a:cubicBezTo>
                  <a:cubicBezTo>
                    <a:pt x="514" y="3654"/>
                    <a:pt x="780" y="4187"/>
                    <a:pt x="1106" y="4640"/>
                  </a:cubicBezTo>
                  <a:cubicBezTo>
                    <a:pt x="1202" y="4778"/>
                    <a:pt x="1312" y="4915"/>
                    <a:pt x="1422" y="5044"/>
                  </a:cubicBezTo>
                  <a:cubicBezTo>
                    <a:pt x="1417" y="5044"/>
                    <a:pt x="1417" y="5044"/>
                    <a:pt x="1413" y="5040"/>
                  </a:cubicBezTo>
                  <a:cubicBezTo>
                    <a:pt x="1214" y="4904"/>
                    <a:pt x="930" y="4589"/>
                    <a:pt x="662" y="4589"/>
                  </a:cubicBezTo>
                  <a:cubicBezTo>
                    <a:pt x="659" y="4589"/>
                    <a:pt x="655" y="4590"/>
                    <a:pt x="651" y="4590"/>
                  </a:cubicBezTo>
                  <a:cubicBezTo>
                    <a:pt x="1" y="4613"/>
                    <a:pt x="761" y="5760"/>
                    <a:pt x="922" y="5938"/>
                  </a:cubicBezTo>
                  <a:cubicBezTo>
                    <a:pt x="1362" y="6429"/>
                    <a:pt x="1890" y="6865"/>
                    <a:pt x="2422" y="7254"/>
                  </a:cubicBezTo>
                  <a:cubicBezTo>
                    <a:pt x="3000" y="7681"/>
                    <a:pt x="3627" y="8057"/>
                    <a:pt x="4311" y="8282"/>
                  </a:cubicBezTo>
                  <a:cubicBezTo>
                    <a:pt x="4328" y="8288"/>
                    <a:pt x="4344" y="8290"/>
                    <a:pt x="4360" y="8290"/>
                  </a:cubicBezTo>
                  <a:cubicBezTo>
                    <a:pt x="4395" y="8290"/>
                    <a:pt x="4428" y="8277"/>
                    <a:pt x="4453" y="8255"/>
                  </a:cubicBezTo>
                  <a:cubicBezTo>
                    <a:pt x="4678" y="8335"/>
                    <a:pt x="4924" y="8367"/>
                    <a:pt x="5170" y="8367"/>
                  </a:cubicBezTo>
                  <a:cubicBezTo>
                    <a:pt x="5447" y="8367"/>
                    <a:pt x="5724" y="8326"/>
                    <a:pt x="5972" y="8268"/>
                  </a:cubicBezTo>
                  <a:cubicBezTo>
                    <a:pt x="6802" y="8067"/>
                    <a:pt x="7388" y="7438"/>
                    <a:pt x="7700" y="6659"/>
                  </a:cubicBezTo>
                  <a:cubicBezTo>
                    <a:pt x="8040" y="5787"/>
                    <a:pt x="7953" y="4778"/>
                    <a:pt x="7755" y="3884"/>
                  </a:cubicBezTo>
                  <a:cubicBezTo>
                    <a:pt x="7650" y="3412"/>
                    <a:pt x="7507" y="2944"/>
                    <a:pt x="7342" y="2485"/>
                  </a:cubicBezTo>
                  <a:cubicBezTo>
                    <a:pt x="7200" y="2081"/>
                    <a:pt x="7045" y="1669"/>
                    <a:pt x="6810" y="1306"/>
                  </a:cubicBezTo>
                  <a:cubicBezTo>
                    <a:pt x="6599" y="981"/>
                    <a:pt x="6237" y="490"/>
                    <a:pt x="5834" y="394"/>
                  </a:cubicBezTo>
                  <a:cubicBezTo>
                    <a:pt x="5796" y="386"/>
                    <a:pt x="5760" y="382"/>
                    <a:pt x="5724" y="382"/>
                  </a:cubicBezTo>
                  <a:cubicBezTo>
                    <a:pt x="5642" y="382"/>
                    <a:pt x="5566" y="403"/>
                    <a:pt x="5498" y="445"/>
                  </a:cubicBezTo>
                  <a:cubicBezTo>
                    <a:pt x="5403" y="248"/>
                    <a:pt x="5215" y="105"/>
                    <a:pt x="5003" y="41"/>
                  </a:cubicBezTo>
                  <a:cubicBezTo>
                    <a:pt x="4918" y="14"/>
                    <a:pt x="4833" y="1"/>
                    <a:pt x="4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4"/>
            <p:cNvSpPr/>
            <p:nvPr/>
          </p:nvSpPr>
          <p:spPr>
            <a:xfrm>
              <a:off x="2062050" y="1548375"/>
              <a:ext cx="173125" cy="187250"/>
            </a:xfrm>
            <a:custGeom>
              <a:avLst/>
              <a:gdLst/>
              <a:ahLst/>
              <a:cxnLst/>
              <a:rect l="l" t="t" r="r" b="b"/>
              <a:pathLst>
                <a:path w="6925" h="7490" extrusionOk="0">
                  <a:moveTo>
                    <a:pt x="4100" y="1"/>
                  </a:moveTo>
                  <a:cubicBezTo>
                    <a:pt x="3970" y="1"/>
                    <a:pt x="3832" y="53"/>
                    <a:pt x="3779" y="149"/>
                  </a:cubicBezTo>
                  <a:cubicBezTo>
                    <a:pt x="3623" y="411"/>
                    <a:pt x="3641" y="765"/>
                    <a:pt x="3692" y="1057"/>
                  </a:cubicBezTo>
                  <a:cubicBezTo>
                    <a:pt x="3788" y="1608"/>
                    <a:pt x="3857" y="2090"/>
                    <a:pt x="3775" y="2158"/>
                  </a:cubicBezTo>
                  <a:cubicBezTo>
                    <a:pt x="3765" y="2167"/>
                    <a:pt x="3755" y="2173"/>
                    <a:pt x="3744" y="2173"/>
                  </a:cubicBezTo>
                  <a:cubicBezTo>
                    <a:pt x="3691" y="2173"/>
                    <a:pt x="3586" y="2045"/>
                    <a:pt x="3114" y="1398"/>
                  </a:cubicBezTo>
                  <a:cubicBezTo>
                    <a:pt x="2935" y="1150"/>
                    <a:pt x="2761" y="865"/>
                    <a:pt x="2528" y="663"/>
                  </a:cubicBezTo>
                  <a:cubicBezTo>
                    <a:pt x="2349" y="512"/>
                    <a:pt x="2128" y="434"/>
                    <a:pt x="1918" y="434"/>
                  </a:cubicBezTo>
                  <a:cubicBezTo>
                    <a:pt x="1588" y="434"/>
                    <a:pt x="1284" y="626"/>
                    <a:pt x="1211" y="1030"/>
                  </a:cubicBezTo>
                  <a:cubicBezTo>
                    <a:pt x="1174" y="1227"/>
                    <a:pt x="1184" y="1443"/>
                    <a:pt x="1224" y="1654"/>
                  </a:cubicBezTo>
                  <a:cubicBezTo>
                    <a:pt x="1233" y="1677"/>
                    <a:pt x="1215" y="1697"/>
                    <a:pt x="1193" y="1697"/>
                  </a:cubicBezTo>
                  <a:cubicBezTo>
                    <a:pt x="1188" y="1697"/>
                    <a:pt x="1184" y="1696"/>
                    <a:pt x="1179" y="1695"/>
                  </a:cubicBezTo>
                  <a:cubicBezTo>
                    <a:pt x="1052" y="1649"/>
                    <a:pt x="920" y="1617"/>
                    <a:pt x="791" y="1617"/>
                  </a:cubicBezTo>
                  <a:cubicBezTo>
                    <a:pt x="781" y="1617"/>
                    <a:pt x="771" y="1617"/>
                    <a:pt x="761" y="1618"/>
                  </a:cubicBezTo>
                  <a:cubicBezTo>
                    <a:pt x="115" y="1640"/>
                    <a:pt x="1" y="2333"/>
                    <a:pt x="111" y="2833"/>
                  </a:cubicBezTo>
                  <a:cubicBezTo>
                    <a:pt x="257" y="3474"/>
                    <a:pt x="816" y="4291"/>
                    <a:pt x="1298" y="4924"/>
                  </a:cubicBezTo>
                  <a:cubicBezTo>
                    <a:pt x="1320" y="4953"/>
                    <a:pt x="1298" y="4986"/>
                    <a:pt x="1269" y="4986"/>
                  </a:cubicBezTo>
                  <a:cubicBezTo>
                    <a:pt x="1262" y="4986"/>
                    <a:pt x="1255" y="4984"/>
                    <a:pt x="1248" y="4979"/>
                  </a:cubicBezTo>
                  <a:cubicBezTo>
                    <a:pt x="1046" y="4841"/>
                    <a:pt x="839" y="4681"/>
                    <a:pt x="706" y="4594"/>
                  </a:cubicBezTo>
                  <a:cubicBezTo>
                    <a:pt x="595" y="4521"/>
                    <a:pt x="422" y="4450"/>
                    <a:pt x="299" y="4450"/>
                  </a:cubicBezTo>
                  <a:cubicBezTo>
                    <a:pt x="138" y="4450"/>
                    <a:pt x="67" y="4573"/>
                    <a:pt x="348" y="4975"/>
                  </a:cubicBezTo>
                  <a:cubicBezTo>
                    <a:pt x="1311" y="6345"/>
                    <a:pt x="2418" y="6978"/>
                    <a:pt x="4027" y="7405"/>
                  </a:cubicBezTo>
                  <a:cubicBezTo>
                    <a:pt x="4077" y="7418"/>
                    <a:pt x="4341" y="7489"/>
                    <a:pt x="4678" y="7489"/>
                  </a:cubicBezTo>
                  <a:cubicBezTo>
                    <a:pt x="5044" y="7489"/>
                    <a:pt x="5496" y="7406"/>
                    <a:pt x="5861" y="7075"/>
                  </a:cubicBezTo>
                  <a:cubicBezTo>
                    <a:pt x="6480" y="6520"/>
                    <a:pt x="6787" y="5786"/>
                    <a:pt x="6856" y="4983"/>
                  </a:cubicBezTo>
                  <a:cubicBezTo>
                    <a:pt x="6925" y="4158"/>
                    <a:pt x="6746" y="3324"/>
                    <a:pt x="6467" y="2548"/>
                  </a:cubicBezTo>
                  <a:cubicBezTo>
                    <a:pt x="6319" y="2145"/>
                    <a:pt x="6145" y="1750"/>
                    <a:pt x="5962" y="1360"/>
                  </a:cubicBezTo>
                  <a:cubicBezTo>
                    <a:pt x="5788" y="998"/>
                    <a:pt x="5618" y="640"/>
                    <a:pt x="5329" y="352"/>
                  </a:cubicBezTo>
                  <a:cubicBezTo>
                    <a:pt x="5273" y="293"/>
                    <a:pt x="5193" y="261"/>
                    <a:pt x="5113" y="261"/>
                  </a:cubicBezTo>
                  <a:cubicBezTo>
                    <a:pt x="5062" y="261"/>
                    <a:pt x="5011" y="274"/>
                    <a:pt x="4967" y="301"/>
                  </a:cubicBezTo>
                  <a:cubicBezTo>
                    <a:pt x="4866" y="361"/>
                    <a:pt x="4806" y="443"/>
                    <a:pt x="4778" y="535"/>
                  </a:cubicBezTo>
                  <a:cubicBezTo>
                    <a:pt x="4776" y="554"/>
                    <a:pt x="4761" y="563"/>
                    <a:pt x="4745" y="563"/>
                  </a:cubicBezTo>
                  <a:cubicBezTo>
                    <a:pt x="4734" y="563"/>
                    <a:pt x="4722" y="558"/>
                    <a:pt x="4715" y="549"/>
                  </a:cubicBezTo>
                  <a:cubicBezTo>
                    <a:pt x="4600" y="388"/>
                    <a:pt x="4476" y="232"/>
                    <a:pt x="4338" y="86"/>
                  </a:cubicBezTo>
                  <a:cubicBezTo>
                    <a:pt x="4285" y="28"/>
                    <a:pt x="4194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4"/>
            <p:cNvSpPr/>
            <p:nvPr/>
          </p:nvSpPr>
          <p:spPr>
            <a:xfrm>
              <a:off x="2074300" y="1542650"/>
              <a:ext cx="182900" cy="202350"/>
            </a:xfrm>
            <a:custGeom>
              <a:avLst/>
              <a:gdLst/>
              <a:ahLst/>
              <a:cxnLst/>
              <a:rect l="l" t="t" r="r" b="b"/>
              <a:pathLst>
                <a:path w="7316" h="8094" extrusionOk="0">
                  <a:moveTo>
                    <a:pt x="5508" y="0"/>
                  </a:moveTo>
                  <a:cubicBezTo>
                    <a:pt x="5473" y="0"/>
                    <a:pt x="5438" y="6"/>
                    <a:pt x="5403" y="16"/>
                  </a:cubicBezTo>
                  <a:cubicBezTo>
                    <a:pt x="4991" y="150"/>
                    <a:pt x="5202" y="796"/>
                    <a:pt x="5261" y="1081"/>
                  </a:cubicBezTo>
                  <a:cubicBezTo>
                    <a:pt x="5371" y="1617"/>
                    <a:pt x="5537" y="2144"/>
                    <a:pt x="5683" y="2672"/>
                  </a:cubicBezTo>
                  <a:cubicBezTo>
                    <a:pt x="5835" y="3204"/>
                    <a:pt x="5962" y="3767"/>
                    <a:pt x="6004" y="4323"/>
                  </a:cubicBezTo>
                  <a:cubicBezTo>
                    <a:pt x="6041" y="4749"/>
                    <a:pt x="6022" y="5244"/>
                    <a:pt x="5852" y="5662"/>
                  </a:cubicBezTo>
                  <a:cubicBezTo>
                    <a:pt x="5789" y="4956"/>
                    <a:pt x="5619" y="4258"/>
                    <a:pt x="5376" y="3593"/>
                  </a:cubicBezTo>
                  <a:cubicBezTo>
                    <a:pt x="5119" y="2897"/>
                    <a:pt x="4821" y="2084"/>
                    <a:pt x="4165" y="1667"/>
                  </a:cubicBezTo>
                  <a:cubicBezTo>
                    <a:pt x="3918" y="1509"/>
                    <a:pt x="3644" y="1431"/>
                    <a:pt x="3378" y="1431"/>
                  </a:cubicBezTo>
                  <a:cubicBezTo>
                    <a:pt x="2932" y="1431"/>
                    <a:pt x="2505" y="1650"/>
                    <a:pt x="2252" y="2080"/>
                  </a:cubicBezTo>
                  <a:cubicBezTo>
                    <a:pt x="2051" y="2425"/>
                    <a:pt x="1964" y="2842"/>
                    <a:pt x="1964" y="3259"/>
                  </a:cubicBezTo>
                  <a:cubicBezTo>
                    <a:pt x="1941" y="3240"/>
                    <a:pt x="1922" y="3223"/>
                    <a:pt x="1900" y="3204"/>
                  </a:cubicBezTo>
                  <a:cubicBezTo>
                    <a:pt x="1629" y="2984"/>
                    <a:pt x="1280" y="2722"/>
                    <a:pt x="927" y="2667"/>
                  </a:cubicBezTo>
                  <a:cubicBezTo>
                    <a:pt x="876" y="2658"/>
                    <a:pt x="828" y="2654"/>
                    <a:pt x="784" y="2654"/>
                  </a:cubicBezTo>
                  <a:cubicBezTo>
                    <a:pt x="0" y="2654"/>
                    <a:pt x="319" y="3936"/>
                    <a:pt x="510" y="4391"/>
                  </a:cubicBezTo>
                  <a:cubicBezTo>
                    <a:pt x="859" y="5226"/>
                    <a:pt x="1409" y="5947"/>
                    <a:pt x="1991" y="6629"/>
                  </a:cubicBezTo>
                  <a:cubicBezTo>
                    <a:pt x="2588" y="7322"/>
                    <a:pt x="3266" y="7890"/>
                    <a:pt x="4193" y="8055"/>
                  </a:cubicBezTo>
                  <a:cubicBezTo>
                    <a:pt x="4329" y="8081"/>
                    <a:pt x="4470" y="8094"/>
                    <a:pt x="4611" y="8094"/>
                  </a:cubicBezTo>
                  <a:cubicBezTo>
                    <a:pt x="5138" y="8094"/>
                    <a:pt x="5671" y="7915"/>
                    <a:pt x="6022" y="7542"/>
                  </a:cubicBezTo>
                  <a:cubicBezTo>
                    <a:pt x="6025" y="7544"/>
                    <a:pt x="6028" y="7544"/>
                    <a:pt x="6031" y="7544"/>
                  </a:cubicBezTo>
                  <a:cubicBezTo>
                    <a:pt x="6111" y="7544"/>
                    <a:pt x="6332" y="7250"/>
                    <a:pt x="6380" y="7175"/>
                  </a:cubicBezTo>
                  <a:cubicBezTo>
                    <a:pt x="6885" y="6359"/>
                    <a:pt x="7086" y="5776"/>
                    <a:pt x="7201" y="4823"/>
                  </a:cubicBezTo>
                  <a:cubicBezTo>
                    <a:pt x="7315" y="3877"/>
                    <a:pt x="7215" y="2887"/>
                    <a:pt x="6912" y="1989"/>
                  </a:cubicBezTo>
                  <a:cubicBezTo>
                    <a:pt x="6765" y="1557"/>
                    <a:pt x="6582" y="1126"/>
                    <a:pt x="6339" y="741"/>
                  </a:cubicBezTo>
                  <a:cubicBezTo>
                    <a:pt x="6185" y="500"/>
                    <a:pt x="5853" y="0"/>
                    <a:pt x="5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4"/>
            <p:cNvSpPr/>
            <p:nvPr/>
          </p:nvSpPr>
          <p:spPr>
            <a:xfrm>
              <a:off x="2088875" y="1553600"/>
              <a:ext cx="155925" cy="182450"/>
            </a:xfrm>
            <a:custGeom>
              <a:avLst/>
              <a:gdLst/>
              <a:ahLst/>
              <a:cxnLst/>
              <a:rect l="l" t="t" r="r" b="b"/>
              <a:pathLst>
                <a:path w="6237" h="7298" extrusionOk="0">
                  <a:moveTo>
                    <a:pt x="5114" y="1"/>
                  </a:moveTo>
                  <a:cubicBezTo>
                    <a:pt x="4990" y="1"/>
                    <a:pt x="4872" y="132"/>
                    <a:pt x="4944" y="281"/>
                  </a:cubicBezTo>
                  <a:cubicBezTo>
                    <a:pt x="5146" y="725"/>
                    <a:pt x="5320" y="1174"/>
                    <a:pt x="5462" y="1629"/>
                  </a:cubicBezTo>
                  <a:cubicBezTo>
                    <a:pt x="5618" y="2165"/>
                    <a:pt x="5720" y="2711"/>
                    <a:pt x="5769" y="3252"/>
                  </a:cubicBezTo>
                  <a:cubicBezTo>
                    <a:pt x="5843" y="4045"/>
                    <a:pt x="5852" y="5151"/>
                    <a:pt x="5132" y="5651"/>
                  </a:cubicBezTo>
                  <a:cubicBezTo>
                    <a:pt x="5068" y="4940"/>
                    <a:pt x="4843" y="4265"/>
                    <a:pt x="4591" y="3596"/>
                  </a:cubicBezTo>
                  <a:cubicBezTo>
                    <a:pt x="4348" y="2950"/>
                    <a:pt x="4063" y="2279"/>
                    <a:pt x="3550" y="1794"/>
                  </a:cubicBezTo>
                  <a:cubicBezTo>
                    <a:pt x="3346" y="1597"/>
                    <a:pt x="3080" y="1395"/>
                    <a:pt x="2784" y="1395"/>
                  </a:cubicBezTo>
                  <a:cubicBezTo>
                    <a:pt x="2740" y="1395"/>
                    <a:pt x="2696" y="1399"/>
                    <a:pt x="2651" y="1409"/>
                  </a:cubicBezTo>
                  <a:cubicBezTo>
                    <a:pt x="2312" y="1477"/>
                    <a:pt x="2133" y="1757"/>
                    <a:pt x="2060" y="2073"/>
                  </a:cubicBezTo>
                  <a:cubicBezTo>
                    <a:pt x="1922" y="2637"/>
                    <a:pt x="1917" y="3229"/>
                    <a:pt x="1940" y="3811"/>
                  </a:cubicBezTo>
                  <a:cubicBezTo>
                    <a:pt x="1762" y="3600"/>
                    <a:pt x="1573" y="3390"/>
                    <a:pt x="1381" y="3187"/>
                  </a:cubicBezTo>
                  <a:cubicBezTo>
                    <a:pt x="1060" y="2840"/>
                    <a:pt x="729" y="2472"/>
                    <a:pt x="238" y="2412"/>
                  </a:cubicBezTo>
                  <a:cubicBezTo>
                    <a:pt x="233" y="2412"/>
                    <a:pt x="227" y="2412"/>
                    <a:pt x="221" y="2412"/>
                  </a:cubicBezTo>
                  <a:cubicBezTo>
                    <a:pt x="105" y="2412"/>
                    <a:pt x="1" y="2537"/>
                    <a:pt x="5" y="2647"/>
                  </a:cubicBezTo>
                  <a:cubicBezTo>
                    <a:pt x="33" y="3426"/>
                    <a:pt x="395" y="4133"/>
                    <a:pt x="831" y="4766"/>
                  </a:cubicBezTo>
                  <a:cubicBezTo>
                    <a:pt x="1239" y="5361"/>
                    <a:pt x="1715" y="5911"/>
                    <a:pt x="2253" y="6393"/>
                  </a:cubicBezTo>
                  <a:cubicBezTo>
                    <a:pt x="2770" y="6851"/>
                    <a:pt x="3348" y="7287"/>
                    <a:pt x="4073" y="7297"/>
                  </a:cubicBezTo>
                  <a:cubicBezTo>
                    <a:pt x="4083" y="7297"/>
                    <a:pt x="4092" y="7297"/>
                    <a:pt x="4102" y="7297"/>
                  </a:cubicBezTo>
                  <a:cubicBezTo>
                    <a:pt x="4614" y="7297"/>
                    <a:pt x="5101" y="7069"/>
                    <a:pt x="5379" y="6654"/>
                  </a:cubicBezTo>
                  <a:cubicBezTo>
                    <a:pt x="5381" y="6655"/>
                    <a:pt x="5383" y="6655"/>
                    <a:pt x="5385" y="6655"/>
                  </a:cubicBezTo>
                  <a:cubicBezTo>
                    <a:pt x="5430" y="6655"/>
                    <a:pt x="5578" y="6455"/>
                    <a:pt x="5610" y="6411"/>
                  </a:cubicBezTo>
                  <a:cubicBezTo>
                    <a:pt x="5912" y="5939"/>
                    <a:pt x="5999" y="5623"/>
                    <a:pt x="6114" y="5077"/>
                  </a:cubicBezTo>
                  <a:cubicBezTo>
                    <a:pt x="6237" y="4504"/>
                    <a:pt x="6196" y="3958"/>
                    <a:pt x="6182" y="3376"/>
                  </a:cubicBezTo>
                  <a:cubicBezTo>
                    <a:pt x="6154" y="2247"/>
                    <a:pt x="5885" y="1051"/>
                    <a:pt x="5269" y="92"/>
                  </a:cubicBezTo>
                  <a:cubicBezTo>
                    <a:pt x="5228" y="28"/>
                    <a:pt x="5170" y="1"/>
                    <a:pt x="5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1" name="Google Shape;3551;p44"/>
          <p:cNvSpPr txBox="1">
            <a:spLocks noGrp="1"/>
          </p:cNvSpPr>
          <p:nvPr>
            <p:ph type="title"/>
          </p:nvPr>
        </p:nvSpPr>
        <p:spPr>
          <a:xfrm>
            <a:off x="1393075" y="519400"/>
            <a:ext cx="63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552" name="Google Shape;3552;p4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3" name="Google Shape;3553;p4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22776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8">
  <p:cSld name="CUSTOM_7_1_1_1_1_1_1_1">
    <p:spTree>
      <p:nvGrpSpPr>
        <p:cNvPr id="1" name="Shape 3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5" name="Google Shape;3555;p45"/>
          <p:cNvGrpSpPr/>
          <p:nvPr/>
        </p:nvGrpSpPr>
        <p:grpSpPr>
          <a:xfrm rot="6300024">
            <a:off x="-306618" y="-1488761"/>
            <a:ext cx="1538935" cy="2748876"/>
            <a:chOff x="4594400" y="3206375"/>
            <a:chExt cx="328725" cy="587175"/>
          </a:xfrm>
        </p:grpSpPr>
        <p:sp>
          <p:nvSpPr>
            <p:cNvPr id="3556" name="Google Shape;3556;p45"/>
            <p:cNvSpPr/>
            <p:nvPr/>
          </p:nvSpPr>
          <p:spPr>
            <a:xfrm>
              <a:off x="4594400" y="3206375"/>
              <a:ext cx="328725" cy="394600"/>
            </a:xfrm>
            <a:custGeom>
              <a:avLst/>
              <a:gdLst/>
              <a:ahLst/>
              <a:cxnLst/>
              <a:rect l="l" t="t" r="r" b="b"/>
              <a:pathLst>
                <a:path w="13149" h="15784" extrusionOk="0">
                  <a:moveTo>
                    <a:pt x="7136" y="0"/>
                  </a:moveTo>
                  <a:cubicBezTo>
                    <a:pt x="7136" y="0"/>
                    <a:pt x="6179" y="1376"/>
                    <a:pt x="5059" y="2289"/>
                  </a:cubicBezTo>
                  <a:cubicBezTo>
                    <a:pt x="4922" y="2399"/>
                    <a:pt x="4780" y="2504"/>
                    <a:pt x="4638" y="2610"/>
                  </a:cubicBezTo>
                  <a:cubicBezTo>
                    <a:pt x="3904" y="3133"/>
                    <a:pt x="3051" y="3619"/>
                    <a:pt x="2289" y="4472"/>
                  </a:cubicBezTo>
                  <a:cubicBezTo>
                    <a:pt x="1629" y="5210"/>
                    <a:pt x="1033" y="6219"/>
                    <a:pt x="629" y="7764"/>
                  </a:cubicBezTo>
                  <a:cubicBezTo>
                    <a:pt x="1" y="10177"/>
                    <a:pt x="267" y="12213"/>
                    <a:pt x="1138" y="13515"/>
                  </a:cubicBezTo>
                  <a:cubicBezTo>
                    <a:pt x="1661" y="14300"/>
                    <a:pt x="2403" y="14823"/>
                    <a:pt x="3298" y="15001"/>
                  </a:cubicBezTo>
                  <a:cubicBezTo>
                    <a:pt x="3367" y="15015"/>
                    <a:pt x="3431" y="15024"/>
                    <a:pt x="3495" y="15033"/>
                  </a:cubicBezTo>
                  <a:cubicBezTo>
                    <a:pt x="3596" y="15047"/>
                    <a:pt x="3694" y="15054"/>
                    <a:pt x="3789" y="15054"/>
                  </a:cubicBezTo>
                  <a:cubicBezTo>
                    <a:pt x="5086" y="15054"/>
                    <a:pt x="5839" y="13800"/>
                    <a:pt x="5839" y="13800"/>
                  </a:cubicBezTo>
                  <a:cubicBezTo>
                    <a:pt x="5839" y="13800"/>
                    <a:pt x="5963" y="14478"/>
                    <a:pt x="6756" y="15235"/>
                  </a:cubicBezTo>
                  <a:cubicBezTo>
                    <a:pt x="7017" y="15487"/>
                    <a:pt x="7398" y="15644"/>
                    <a:pt x="7834" y="15726"/>
                  </a:cubicBezTo>
                  <a:cubicBezTo>
                    <a:pt x="8050" y="15765"/>
                    <a:pt x="8279" y="15784"/>
                    <a:pt x="8514" y="15784"/>
                  </a:cubicBezTo>
                  <a:cubicBezTo>
                    <a:pt x="9281" y="15784"/>
                    <a:pt x="10106" y="15584"/>
                    <a:pt x="10713" y="15225"/>
                  </a:cubicBezTo>
                  <a:cubicBezTo>
                    <a:pt x="10846" y="15148"/>
                    <a:pt x="10966" y="15066"/>
                    <a:pt x="11076" y="14973"/>
                  </a:cubicBezTo>
                  <a:cubicBezTo>
                    <a:pt x="13113" y="13263"/>
                    <a:pt x="13149" y="10351"/>
                    <a:pt x="12594" y="7383"/>
                  </a:cubicBezTo>
                  <a:cubicBezTo>
                    <a:pt x="12415" y="6420"/>
                    <a:pt x="12076" y="5545"/>
                    <a:pt x="11649" y="4756"/>
                  </a:cubicBezTo>
                  <a:cubicBezTo>
                    <a:pt x="11049" y="3637"/>
                    <a:pt x="10273" y="2697"/>
                    <a:pt x="9540" y="1954"/>
                  </a:cubicBezTo>
                  <a:cubicBezTo>
                    <a:pt x="8283" y="688"/>
                    <a:pt x="7136" y="0"/>
                    <a:pt x="7136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4622825" y="3271625"/>
              <a:ext cx="87525" cy="309775"/>
            </a:xfrm>
            <a:custGeom>
              <a:avLst/>
              <a:gdLst/>
              <a:ahLst/>
              <a:cxnLst/>
              <a:rect l="l" t="t" r="r" b="b"/>
              <a:pathLst>
                <a:path w="3501" h="12391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2767" y="523"/>
                    <a:pt x="1914" y="1009"/>
                    <a:pt x="1152" y="1862"/>
                  </a:cubicBezTo>
                  <a:cubicBezTo>
                    <a:pt x="951" y="4917"/>
                    <a:pt x="809" y="7993"/>
                    <a:pt x="1" y="10905"/>
                  </a:cubicBezTo>
                  <a:cubicBezTo>
                    <a:pt x="524" y="11690"/>
                    <a:pt x="1266" y="12213"/>
                    <a:pt x="2161" y="12391"/>
                  </a:cubicBezTo>
                  <a:cubicBezTo>
                    <a:pt x="2216" y="12185"/>
                    <a:pt x="2257" y="11978"/>
                    <a:pt x="2299" y="11768"/>
                  </a:cubicBezTo>
                  <a:cubicBezTo>
                    <a:pt x="2468" y="10869"/>
                    <a:pt x="2597" y="9952"/>
                    <a:pt x="2515" y="9038"/>
                  </a:cubicBezTo>
                  <a:cubicBezTo>
                    <a:pt x="2405" y="7883"/>
                    <a:pt x="1954" y="6765"/>
                    <a:pt x="1964" y="5599"/>
                  </a:cubicBezTo>
                  <a:cubicBezTo>
                    <a:pt x="1977" y="3664"/>
                    <a:pt x="3248" y="1884"/>
                    <a:pt x="3501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4790225" y="3255225"/>
              <a:ext cx="95400" cy="345750"/>
            </a:xfrm>
            <a:custGeom>
              <a:avLst/>
              <a:gdLst/>
              <a:ahLst/>
              <a:cxnLst/>
              <a:rect l="l" t="t" r="r" b="b"/>
              <a:pathLst>
                <a:path w="3816" h="13830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725" y="197"/>
                    <a:pt x="1758" y="390"/>
                    <a:pt x="1785" y="582"/>
                  </a:cubicBezTo>
                  <a:cubicBezTo>
                    <a:pt x="2459" y="5031"/>
                    <a:pt x="1821" y="9662"/>
                    <a:pt x="1" y="13772"/>
                  </a:cubicBezTo>
                  <a:cubicBezTo>
                    <a:pt x="217" y="13811"/>
                    <a:pt x="446" y="13830"/>
                    <a:pt x="681" y="13830"/>
                  </a:cubicBezTo>
                  <a:cubicBezTo>
                    <a:pt x="1448" y="13830"/>
                    <a:pt x="2273" y="13630"/>
                    <a:pt x="2880" y="13271"/>
                  </a:cubicBezTo>
                  <a:cubicBezTo>
                    <a:pt x="3353" y="12075"/>
                    <a:pt x="3568" y="10777"/>
                    <a:pt x="3491" y="9497"/>
                  </a:cubicBezTo>
                  <a:cubicBezTo>
                    <a:pt x="3413" y="8145"/>
                    <a:pt x="3023" y="6805"/>
                    <a:pt x="3151" y="5453"/>
                  </a:cubicBezTo>
                  <a:cubicBezTo>
                    <a:pt x="3234" y="4545"/>
                    <a:pt x="3551" y="3678"/>
                    <a:pt x="3816" y="2802"/>
                  </a:cubicBezTo>
                  <a:cubicBezTo>
                    <a:pt x="3216" y="1683"/>
                    <a:pt x="2440" y="743"/>
                    <a:pt x="1707" y="0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4601750" y="3206475"/>
              <a:ext cx="314975" cy="587075"/>
            </a:xfrm>
            <a:custGeom>
              <a:avLst/>
              <a:gdLst/>
              <a:ahLst/>
              <a:cxnLst/>
              <a:rect l="l" t="t" r="r" b="b"/>
              <a:pathLst>
                <a:path w="12599" h="23483" extrusionOk="0">
                  <a:moveTo>
                    <a:pt x="6852" y="1"/>
                  </a:moveTo>
                  <a:cubicBezTo>
                    <a:pt x="6852" y="1"/>
                    <a:pt x="6838" y="20"/>
                    <a:pt x="6810" y="60"/>
                  </a:cubicBezTo>
                  <a:cubicBezTo>
                    <a:pt x="6797" y="107"/>
                    <a:pt x="6783" y="153"/>
                    <a:pt x="6774" y="198"/>
                  </a:cubicBezTo>
                  <a:cubicBezTo>
                    <a:pt x="6677" y="565"/>
                    <a:pt x="6586" y="936"/>
                    <a:pt x="6508" y="1313"/>
                  </a:cubicBezTo>
                  <a:cubicBezTo>
                    <a:pt x="6457" y="1560"/>
                    <a:pt x="6407" y="1808"/>
                    <a:pt x="6361" y="2056"/>
                  </a:cubicBezTo>
                  <a:cubicBezTo>
                    <a:pt x="6283" y="1804"/>
                    <a:pt x="6177" y="1560"/>
                    <a:pt x="6044" y="1326"/>
                  </a:cubicBezTo>
                  <a:cubicBezTo>
                    <a:pt x="6012" y="1262"/>
                    <a:pt x="5976" y="1203"/>
                    <a:pt x="5940" y="1143"/>
                  </a:cubicBezTo>
                  <a:cubicBezTo>
                    <a:pt x="5902" y="1180"/>
                    <a:pt x="5870" y="1221"/>
                    <a:pt x="5834" y="1258"/>
                  </a:cubicBezTo>
                  <a:cubicBezTo>
                    <a:pt x="5866" y="1308"/>
                    <a:pt x="5893" y="1354"/>
                    <a:pt x="5921" y="1404"/>
                  </a:cubicBezTo>
                  <a:cubicBezTo>
                    <a:pt x="6072" y="1666"/>
                    <a:pt x="6209" y="1941"/>
                    <a:pt x="6334" y="2221"/>
                  </a:cubicBezTo>
                  <a:cubicBezTo>
                    <a:pt x="6251" y="2661"/>
                    <a:pt x="6182" y="3097"/>
                    <a:pt x="6114" y="3537"/>
                  </a:cubicBezTo>
                  <a:cubicBezTo>
                    <a:pt x="6072" y="3817"/>
                    <a:pt x="6035" y="4096"/>
                    <a:pt x="6003" y="4380"/>
                  </a:cubicBezTo>
                  <a:cubicBezTo>
                    <a:pt x="5934" y="4257"/>
                    <a:pt x="5862" y="4133"/>
                    <a:pt x="5779" y="4018"/>
                  </a:cubicBezTo>
                  <a:cubicBezTo>
                    <a:pt x="5572" y="3730"/>
                    <a:pt x="5334" y="3455"/>
                    <a:pt x="5072" y="3211"/>
                  </a:cubicBezTo>
                  <a:cubicBezTo>
                    <a:pt x="4843" y="2996"/>
                    <a:pt x="4586" y="2799"/>
                    <a:pt x="4321" y="2629"/>
                  </a:cubicBezTo>
                  <a:cubicBezTo>
                    <a:pt x="4266" y="2665"/>
                    <a:pt x="4211" y="2707"/>
                    <a:pt x="4151" y="2748"/>
                  </a:cubicBezTo>
                  <a:cubicBezTo>
                    <a:pt x="4435" y="2918"/>
                    <a:pt x="4706" y="3120"/>
                    <a:pt x="4953" y="3345"/>
                  </a:cubicBezTo>
                  <a:cubicBezTo>
                    <a:pt x="5206" y="3578"/>
                    <a:pt x="5434" y="3835"/>
                    <a:pt x="5631" y="4111"/>
                  </a:cubicBezTo>
                  <a:cubicBezTo>
                    <a:pt x="5733" y="4253"/>
                    <a:pt x="5830" y="4395"/>
                    <a:pt x="5921" y="4541"/>
                  </a:cubicBezTo>
                  <a:cubicBezTo>
                    <a:pt x="5934" y="4568"/>
                    <a:pt x="5953" y="4600"/>
                    <a:pt x="5972" y="4633"/>
                  </a:cubicBezTo>
                  <a:cubicBezTo>
                    <a:pt x="5893" y="5288"/>
                    <a:pt x="5830" y="5949"/>
                    <a:pt x="5775" y="6609"/>
                  </a:cubicBezTo>
                  <a:cubicBezTo>
                    <a:pt x="5329" y="5944"/>
                    <a:pt x="4687" y="5404"/>
                    <a:pt x="4045" y="4954"/>
                  </a:cubicBezTo>
                  <a:cubicBezTo>
                    <a:pt x="3665" y="4683"/>
                    <a:pt x="3265" y="4450"/>
                    <a:pt x="2848" y="4248"/>
                  </a:cubicBezTo>
                  <a:cubicBezTo>
                    <a:pt x="2702" y="4179"/>
                    <a:pt x="2560" y="4115"/>
                    <a:pt x="2408" y="4050"/>
                  </a:cubicBezTo>
                  <a:cubicBezTo>
                    <a:pt x="2357" y="4101"/>
                    <a:pt x="2308" y="4147"/>
                    <a:pt x="2257" y="4198"/>
                  </a:cubicBezTo>
                  <a:cubicBezTo>
                    <a:pt x="2426" y="4266"/>
                    <a:pt x="2592" y="4340"/>
                    <a:pt x="2757" y="4418"/>
                  </a:cubicBezTo>
                  <a:cubicBezTo>
                    <a:pt x="3169" y="4615"/>
                    <a:pt x="3563" y="4844"/>
                    <a:pt x="3940" y="5106"/>
                  </a:cubicBezTo>
                  <a:cubicBezTo>
                    <a:pt x="4619" y="5578"/>
                    <a:pt x="5178" y="6169"/>
                    <a:pt x="5760" y="6752"/>
                  </a:cubicBezTo>
                  <a:cubicBezTo>
                    <a:pt x="5724" y="7206"/>
                    <a:pt x="5687" y="7660"/>
                    <a:pt x="5650" y="8109"/>
                  </a:cubicBezTo>
                  <a:cubicBezTo>
                    <a:pt x="5623" y="8448"/>
                    <a:pt x="5600" y="8793"/>
                    <a:pt x="5576" y="9132"/>
                  </a:cubicBezTo>
                  <a:cubicBezTo>
                    <a:pt x="5490" y="9026"/>
                    <a:pt x="5394" y="8930"/>
                    <a:pt x="5297" y="8838"/>
                  </a:cubicBezTo>
                  <a:cubicBezTo>
                    <a:pt x="5132" y="8683"/>
                    <a:pt x="4958" y="8531"/>
                    <a:pt x="4778" y="8393"/>
                  </a:cubicBezTo>
                  <a:cubicBezTo>
                    <a:pt x="4421" y="8118"/>
                    <a:pt x="4045" y="7875"/>
                    <a:pt x="3650" y="7669"/>
                  </a:cubicBezTo>
                  <a:cubicBezTo>
                    <a:pt x="2858" y="7252"/>
                    <a:pt x="1995" y="6981"/>
                    <a:pt x="1119" y="6871"/>
                  </a:cubicBezTo>
                  <a:cubicBezTo>
                    <a:pt x="959" y="6852"/>
                    <a:pt x="794" y="6839"/>
                    <a:pt x="634" y="6825"/>
                  </a:cubicBezTo>
                  <a:cubicBezTo>
                    <a:pt x="615" y="6884"/>
                    <a:pt x="592" y="6945"/>
                    <a:pt x="574" y="7004"/>
                  </a:cubicBezTo>
                  <a:cubicBezTo>
                    <a:pt x="684" y="7009"/>
                    <a:pt x="799" y="7013"/>
                    <a:pt x="913" y="7022"/>
                  </a:cubicBezTo>
                  <a:cubicBezTo>
                    <a:pt x="1353" y="7068"/>
                    <a:pt x="1794" y="7151"/>
                    <a:pt x="2220" y="7279"/>
                  </a:cubicBezTo>
                  <a:cubicBezTo>
                    <a:pt x="3055" y="7523"/>
                    <a:pt x="3848" y="7917"/>
                    <a:pt x="4554" y="8439"/>
                  </a:cubicBezTo>
                  <a:cubicBezTo>
                    <a:pt x="4751" y="8590"/>
                    <a:pt x="4944" y="8746"/>
                    <a:pt x="5127" y="8916"/>
                  </a:cubicBezTo>
                  <a:cubicBezTo>
                    <a:pt x="5274" y="9045"/>
                    <a:pt x="5407" y="9196"/>
                    <a:pt x="5563" y="9315"/>
                  </a:cubicBezTo>
                  <a:cubicBezTo>
                    <a:pt x="5527" y="9828"/>
                    <a:pt x="5499" y="10342"/>
                    <a:pt x="5472" y="10861"/>
                  </a:cubicBezTo>
                  <a:cubicBezTo>
                    <a:pt x="5356" y="10764"/>
                    <a:pt x="5206" y="10696"/>
                    <a:pt x="5095" y="10636"/>
                  </a:cubicBezTo>
                  <a:cubicBezTo>
                    <a:pt x="4898" y="10539"/>
                    <a:pt x="4701" y="10457"/>
                    <a:pt x="4499" y="10379"/>
                  </a:cubicBezTo>
                  <a:cubicBezTo>
                    <a:pt x="4077" y="10223"/>
                    <a:pt x="3646" y="10109"/>
                    <a:pt x="3206" y="10026"/>
                  </a:cubicBezTo>
                  <a:cubicBezTo>
                    <a:pt x="2756" y="9945"/>
                    <a:pt x="2301" y="9905"/>
                    <a:pt x="1847" y="9905"/>
                  </a:cubicBezTo>
                  <a:cubicBezTo>
                    <a:pt x="1426" y="9905"/>
                    <a:pt x="1006" y="9940"/>
                    <a:pt x="592" y="10008"/>
                  </a:cubicBezTo>
                  <a:cubicBezTo>
                    <a:pt x="395" y="10040"/>
                    <a:pt x="198" y="10076"/>
                    <a:pt x="1" y="10127"/>
                  </a:cubicBezTo>
                  <a:lnTo>
                    <a:pt x="1" y="10342"/>
                  </a:lnTo>
                  <a:cubicBezTo>
                    <a:pt x="143" y="10306"/>
                    <a:pt x="285" y="10269"/>
                    <a:pt x="431" y="10241"/>
                  </a:cubicBezTo>
                  <a:cubicBezTo>
                    <a:pt x="858" y="10159"/>
                    <a:pt x="1294" y="10118"/>
                    <a:pt x="1730" y="10109"/>
                  </a:cubicBezTo>
                  <a:cubicBezTo>
                    <a:pt x="1759" y="10109"/>
                    <a:pt x="1788" y="10109"/>
                    <a:pt x="1818" y="10109"/>
                  </a:cubicBezTo>
                  <a:cubicBezTo>
                    <a:pt x="2636" y="10109"/>
                    <a:pt x="3458" y="10242"/>
                    <a:pt x="4238" y="10503"/>
                  </a:cubicBezTo>
                  <a:cubicBezTo>
                    <a:pt x="4476" y="10586"/>
                    <a:pt x="4710" y="10673"/>
                    <a:pt x="4935" y="10774"/>
                  </a:cubicBezTo>
                  <a:cubicBezTo>
                    <a:pt x="5091" y="10842"/>
                    <a:pt x="5284" y="10962"/>
                    <a:pt x="5462" y="10994"/>
                  </a:cubicBezTo>
                  <a:cubicBezTo>
                    <a:pt x="5430" y="11534"/>
                    <a:pt x="5407" y="12071"/>
                    <a:pt x="5379" y="12607"/>
                  </a:cubicBezTo>
                  <a:cubicBezTo>
                    <a:pt x="5307" y="12585"/>
                    <a:pt x="5229" y="12567"/>
                    <a:pt x="5159" y="12544"/>
                  </a:cubicBezTo>
                  <a:cubicBezTo>
                    <a:pt x="4953" y="12489"/>
                    <a:pt x="4747" y="12442"/>
                    <a:pt x="4536" y="12410"/>
                  </a:cubicBezTo>
                  <a:cubicBezTo>
                    <a:pt x="4205" y="12356"/>
                    <a:pt x="3870" y="12327"/>
                    <a:pt x="3535" y="12327"/>
                  </a:cubicBezTo>
                  <a:cubicBezTo>
                    <a:pt x="3453" y="12327"/>
                    <a:pt x="3370" y="12329"/>
                    <a:pt x="3288" y="12332"/>
                  </a:cubicBezTo>
                  <a:cubicBezTo>
                    <a:pt x="2440" y="12370"/>
                    <a:pt x="1610" y="12571"/>
                    <a:pt x="844" y="12933"/>
                  </a:cubicBezTo>
                  <a:cubicBezTo>
                    <a:pt x="761" y="12975"/>
                    <a:pt x="674" y="13016"/>
                    <a:pt x="592" y="13062"/>
                  </a:cubicBezTo>
                  <a:cubicBezTo>
                    <a:pt x="629" y="13136"/>
                    <a:pt x="665" y="13204"/>
                    <a:pt x="702" y="13273"/>
                  </a:cubicBezTo>
                  <a:cubicBezTo>
                    <a:pt x="844" y="13195"/>
                    <a:pt x="991" y="13121"/>
                    <a:pt x="1142" y="13058"/>
                  </a:cubicBezTo>
                  <a:cubicBezTo>
                    <a:pt x="1605" y="12855"/>
                    <a:pt x="2092" y="12713"/>
                    <a:pt x="2592" y="12631"/>
                  </a:cubicBezTo>
                  <a:cubicBezTo>
                    <a:pt x="2923" y="12576"/>
                    <a:pt x="3261" y="12550"/>
                    <a:pt x="3598" y="12550"/>
                  </a:cubicBezTo>
                  <a:cubicBezTo>
                    <a:pt x="3774" y="12550"/>
                    <a:pt x="3949" y="12557"/>
                    <a:pt x="4124" y="12571"/>
                  </a:cubicBezTo>
                  <a:cubicBezTo>
                    <a:pt x="4393" y="12599"/>
                    <a:pt x="4660" y="12640"/>
                    <a:pt x="4922" y="12700"/>
                  </a:cubicBezTo>
                  <a:cubicBezTo>
                    <a:pt x="5054" y="12732"/>
                    <a:pt x="5214" y="12800"/>
                    <a:pt x="5371" y="12828"/>
                  </a:cubicBezTo>
                  <a:cubicBezTo>
                    <a:pt x="5362" y="13020"/>
                    <a:pt x="5352" y="13218"/>
                    <a:pt x="5343" y="13411"/>
                  </a:cubicBezTo>
                  <a:cubicBezTo>
                    <a:pt x="5261" y="13420"/>
                    <a:pt x="5169" y="13452"/>
                    <a:pt x="5119" y="13460"/>
                  </a:cubicBezTo>
                  <a:cubicBezTo>
                    <a:pt x="4916" y="13511"/>
                    <a:pt x="4719" y="13571"/>
                    <a:pt x="4531" y="13649"/>
                  </a:cubicBezTo>
                  <a:cubicBezTo>
                    <a:pt x="4160" y="13796"/>
                    <a:pt x="3811" y="13983"/>
                    <a:pt x="3481" y="14209"/>
                  </a:cubicBezTo>
                  <a:cubicBezTo>
                    <a:pt x="3192" y="14415"/>
                    <a:pt x="2917" y="14649"/>
                    <a:pt x="2670" y="14910"/>
                  </a:cubicBezTo>
                  <a:cubicBezTo>
                    <a:pt x="2748" y="14933"/>
                    <a:pt x="2820" y="14956"/>
                    <a:pt x="2899" y="14974"/>
                  </a:cubicBezTo>
                  <a:cubicBezTo>
                    <a:pt x="3137" y="14736"/>
                    <a:pt x="3394" y="14520"/>
                    <a:pt x="3673" y="14337"/>
                  </a:cubicBezTo>
                  <a:cubicBezTo>
                    <a:pt x="4004" y="14116"/>
                    <a:pt x="4357" y="13943"/>
                    <a:pt x="4729" y="13805"/>
                  </a:cubicBezTo>
                  <a:cubicBezTo>
                    <a:pt x="4916" y="13741"/>
                    <a:pt x="5104" y="13686"/>
                    <a:pt x="5297" y="13635"/>
                  </a:cubicBezTo>
                  <a:cubicBezTo>
                    <a:pt x="5301" y="13631"/>
                    <a:pt x="5320" y="13631"/>
                    <a:pt x="5334" y="13626"/>
                  </a:cubicBezTo>
                  <a:lnTo>
                    <a:pt x="5334" y="13626"/>
                  </a:lnTo>
                  <a:cubicBezTo>
                    <a:pt x="5329" y="13750"/>
                    <a:pt x="5324" y="13879"/>
                    <a:pt x="5320" y="14002"/>
                  </a:cubicBezTo>
                  <a:cubicBezTo>
                    <a:pt x="5316" y="14038"/>
                    <a:pt x="5316" y="14076"/>
                    <a:pt x="5316" y="14112"/>
                  </a:cubicBezTo>
                  <a:cubicBezTo>
                    <a:pt x="5265" y="15318"/>
                    <a:pt x="5219" y="16525"/>
                    <a:pt x="5169" y="17731"/>
                  </a:cubicBezTo>
                  <a:cubicBezTo>
                    <a:pt x="5127" y="18680"/>
                    <a:pt x="5072" y="19629"/>
                    <a:pt x="5049" y="20578"/>
                  </a:cubicBezTo>
                  <a:cubicBezTo>
                    <a:pt x="5036" y="21050"/>
                    <a:pt x="5017" y="21528"/>
                    <a:pt x="5013" y="22000"/>
                  </a:cubicBezTo>
                  <a:cubicBezTo>
                    <a:pt x="5009" y="22225"/>
                    <a:pt x="5059" y="22449"/>
                    <a:pt x="5072" y="22674"/>
                  </a:cubicBezTo>
                  <a:cubicBezTo>
                    <a:pt x="5087" y="22917"/>
                    <a:pt x="5104" y="23146"/>
                    <a:pt x="5146" y="23385"/>
                  </a:cubicBezTo>
                  <a:cubicBezTo>
                    <a:pt x="5159" y="23454"/>
                    <a:pt x="5206" y="23483"/>
                    <a:pt x="5256" y="23483"/>
                  </a:cubicBezTo>
                  <a:cubicBezTo>
                    <a:pt x="5312" y="23483"/>
                    <a:pt x="5372" y="23446"/>
                    <a:pt x="5389" y="23385"/>
                  </a:cubicBezTo>
                  <a:cubicBezTo>
                    <a:pt x="5439" y="23197"/>
                    <a:pt x="5472" y="23008"/>
                    <a:pt x="5499" y="22811"/>
                  </a:cubicBezTo>
                  <a:cubicBezTo>
                    <a:pt x="5513" y="22716"/>
                    <a:pt x="5521" y="22619"/>
                    <a:pt x="5540" y="22523"/>
                  </a:cubicBezTo>
                  <a:cubicBezTo>
                    <a:pt x="5559" y="22399"/>
                    <a:pt x="5604" y="22289"/>
                    <a:pt x="5618" y="22165"/>
                  </a:cubicBezTo>
                  <a:cubicBezTo>
                    <a:pt x="5665" y="21757"/>
                    <a:pt x="5665" y="21335"/>
                    <a:pt x="5687" y="20917"/>
                  </a:cubicBezTo>
                  <a:cubicBezTo>
                    <a:pt x="5737" y="20083"/>
                    <a:pt x="5760" y="19249"/>
                    <a:pt x="5792" y="18409"/>
                  </a:cubicBezTo>
                  <a:cubicBezTo>
                    <a:pt x="5843" y="17198"/>
                    <a:pt x="5889" y="15987"/>
                    <a:pt x="5934" y="14777"/>
                  </a:cubicBezTo>
                  <a:cubicBezTo>
                    <a:pt x="5940" y="14726"/>
                    <a:pt x="5940" y="14671"/>
                    <a:pt x="5944" y="14622"/>
                  </a:cubicBezTo>
                  <a:cubicBezTo>
                    <a:pt x="5948" y="14429"/>
                    <a:pt x="5957" y="14236"/>
                    <a:pt x="5962" y="14044"/>
                  </a:cubicBezTo>
                  <a:cubicBezTo>
                    <a:pt x="5980" y="14053"/>
                    <a:pt x="5999" y="14066"/>
                    <a:pt x="6012" y="14080"/>
                  </a:cubicBezTo>
                  <a:cubicBezTo>
                    <a:pt x="6150" y="14176"/>
                    <a:pt x="6283" y="14277"/>
                    <a:pt x="6412" y="14387"/>
                  </a:cubicBezTo>
                  <a:cubicBezTo>
                    <a:pt x="6650" y="14594"/>
                    <a:pt x="6870" y="14827"/>
                    <a:pt x="7062" y="15084"/>
                  </a:cubicBezTo>
                  <a:cubicBezTo>
                    <a:pt x="7214" y="15276"/>
                    <a:pt x="7347" y="15488"/>
                    <a:pt x="7462" y="15704"/>
                  </a:cubicBezTo>
                  <a:cubicBezTo>
                    <a:pt x="7558" y="15727"/>
                    <a:pt x="7654" y="15740"/>
                    <a:pt x="7756" y="15750"/>
                  </a:cubicBezTo>
                  <a:cubicBezTo>
                    <a:pt x="7618" y="15465"/>
                    <a:pt x="7448" y="15190"/>
                    <a:pt x="7251" y="14937"/>
                  </a:cubicBezTo>
                  <a:cubicBezTo>
                    <a:pt x="7045" y="14677"/>
                    <a:pt x="6815" y="14433"/>
                    <a:pt x="6563" y="14222"/>
                  </a:cubicBezTo>
                  <a:cubicBezTo>
                    <a:pt x="6402" y="14093"/>
                    <a:pt x="6192" y="13906"/>
                    <a:pt x="5972" y="13818"/>
                  </a:cubicBezTo>
                  <a:cubicBezTo>
                    <a:pt x="5976" y="13690"/>
                    <a:pt x="5985" y="13562"/>
                    <a:pt x="5989" y="13429"/>
                  </a:cubicBezTo>
                  <a:cubicBezTo>
                    <a:pt x="5995" y="13240"/>
                    <a:pt x="6003" y="13048"/>
                    <a:pt x="6008" y="12861"/>
                  </a:cubicBezTo>
                  <a:cubicBezTo>
                    <a:pt x="6044" y="12861"/>
                    <a:pt x="6077" y="12865"/>
                    <a:pt x="6109" y="12865"/>
                  </a:cubicBezTo>
                  <a:cubicBezTo>
                    <a:pt x="6242" y="12874"/>
                    <a:pt x="6380" y="12878"/>
                    <a:pt x="6512" y="12888"/>
                  </a:cubicBezTo>
                  <a:cubicBezTo>
                    <a:pt x="6793" y="12910"/>
                    <a:pt x="7068" y="12956"/>
                    <a:pt x="7343" y="13020"/>
                  </a:cubicBezTo>
                  <a:cubicBezTo>
                    <a:pt x="7860" y="13145"/>
                    <a:pt x="8361" y="13342"/>
                    <a:pt x="8829" y="13612"/>
                  </a:cubicBezTo>
                  <a:cubicBezTo>
                    <a:pt x="9291" y="13883"/>
                    <a:pt x="9714" y="14222"/>
                    <a:pt x="10085" y="14622"/>
                  </a:cubicBezTo>
                  <a:cubicBezTo>
                    <a:pt x="10245" y="14791"/>
                    <a:pt x="10392" y="14974"/>
                    <a:pt x="10525" y="15166"/>
                  </a:cubicBezTo>
                  <a:cubicBezTo>
                    <a:pt x="10599" y="15117"/>
                    <a:pt x="10672" y="15066"/>
                    <a:pt x="10736" y="15016"/>
                  </a:cubicBezTo>
                  <a:cubicBezTo>
                    <a:pt x="10402" y="14557"/>
                    <a:pt x="9993" y="14154"/>
                    <a:pt x="9557" y="13824"/>
                  </a:cubicBezTo>
                  <a:cubicBezTo>
                    <a:pt x="8846" y="13287"/>
                    <a:pt x="8008" y="12920"/>
                    <a:pt x="7136" y="12778"/>
                  </a:cubicBezTo>
                  <a:cubicBezTo>
                    <a:pt x="6903" y="12741"/>
                    <a:pt x="6668" y="12718"/>
                    <a:pt x="6435" y="12709"/>
                  </a:cubicBezTo>
                  <a:cubicBezTo>
                    <a:pt x="6388" y="12707"/>
                    <a:pt x="6341" y="12706"/>
                    <a:pt x="6294" y="12706"/>
                  </a:cubicBezTo>
                  <a:cubicBezTo>
                    <a:pt x="6213" y="12706"/>
                    <a:pt x="6132" y="12709"/>
                    <a:pt x="6054" y="12718"/>
                  </a:cubicBezTo>
                  <a:cubicBezTo>
                    <a:pt x="6040" y="12723"/>
                    <a:pt x="6027" y="12723"/>
                    <a:pt x="6012" y="12723"/>
                  </a:cubicBezTo>
                  <a:cubicBezTo>
                    <a:pt x="6031" y="12200"/>
                    <a:pt x="6050" y="11672"/>
                    <a:pt x="6067" y="11149"/>
                  </a:cubicBezTo>
                  <a:cubicBezTo>
                    <a:pt x="6435" y="11072"/>
                    <a:pt x="6797" y="10990"/>
                    <a:pt x="7168" y="10948"/>
                  </a:cubicBezTo>
                  <a:cubicBezTo>
                    <a:pt x="7398" y="10924"/>
                    <a:pt x="7629" y="10912"/>
                    <a:pt x="7859" y="10912"/>
                  </a:cubicBezTo>
                  <a:cubicBezTo>
                    <a:pt x="8158" y="10912"/>
                    <a:pt x="8456" y="10932"/>
                    <a:pt x="8751" y="10971"/>
                  </a:cubicBezTo>
                  <a:cubicBezTo>
                    <a:pt x="9709" y="11104"/>
                    <a:pt x="10639" y="11452"/>
                    <a:pt x="11460" y="11980"/>
                  </a:cubicBezTo>
                  <a:cubicBezTo>
                    <a:pt x="11685" y="12126"/>
                    <a:pt x="11901" y="12283"/>
                    <a:pt x="12108" y="12452"/>
                  </a:cubicBezTo>
                  <a:cubicBezTo>
                    <a:pt x="12171" y="12512"/>
                    <a:pt x="12241" y="12567"/>
                    <a:pt x="12300" y="12626"/>
                  </a:cubicBezTo>
                  <a:cubicBezTo>
                    <a:pt x="12305" y="12617"/>
                    <a:pt x="12309" y="12607"/>
                    <a:pt x="12309" y="12599"/>
                  </a:cubicBezTo>
                  <a:cubicBezTo>
                    <a:pt x="12328" y="12548"/>
                    <a:pt x="12341" y="12497"/>
                    <a:pt x="12355" y="12442"/>
                  </a:cubicBezTo>
                  <a:cubicBezTo>
                    <a:pt x="12364" y="12415"/>
                    <a:pt x="12368" y="12383"/>
                    <a:pt x="12378" y="12355"/>
                  </a:cubicBezTo>
                  <a:cubicBezTo>
                    <a:pt x="12186" y="12195"/>
                    <a:pt x="11979" y="12048"/>
                    <a:pt x="11777" y="11911"/>
                  </a:cubicBezTo>
                  <a:cubicBezTo>
                    <a:pt x="11360" y="11627"/>
                    <a:pt x="10915" y="11392"/>
                    <a:pt x="10447" y="11204"/>
                  </a:cubicBezTo>
                  <a:cubicBezTo>
                    <a:pt x="9655" y="10886"/>
                    <a:pt x="8807" y="10725"/>
                    <a:pt x="7963" y="10725"/>
                  </a:cubicBezTo>
                  <a:cubicBezTo>
                    <a:pt x="7751" y="10725"/>
                    <a:pt x="7539" y="10735"/>
                    <a:pt x="7329" y="10755"/>
                  </a:cubicBezTo>
                  <a:cubicBezTo>
                    <a:pt x="6907" y="10797"/>
                    <a:pt x="6471" y="10861"/>
                    <a:pt x="6072" y="11012"/>
                  </a:cubicBezTo>
                  <a:cubicBezTo>
                    <a:pt x="6090" y="10471"/>
                    <a:pt x="6109" y="9934"/>
                    <a:pt x="6132" y="9398"/>
                  </a:cubicBezTo>
                  <a:cubicBezTo>
                    <a:pt x="6306" y="9366"/>
                    <a:pt x="6476" y="9297"/>
                    <a:pt x="6645" y="9242"/>
                  </a:cubicBezTo>
                  <a:cubicBezTo>
                    <a:pt x="6865" y="9173"/>
                    <a:pt x="7085" y="9109"/>
                    <a:pt x="7310" y="9058"/>
                  </a:cubicBezTo>
                  <a:cubicBezTo>
                    <a:pt x="7756" y="8958"/>
                    <a:pt x="8209" y="8893"/>
                    <a:pt x="8668" y="8871"/>
                  </a:cubicBezTo>
                  <a:cubicBezTo>
                    <a:pt x="8801" y="8864"/>
                    <a:pt x="8934" y="8861"/>
                    <a:pt x="9067" y="8861"/>
                  </a:cubicBezTo>
                  <a:cubicBezTo>
                    <a:pt x="9861" y="8861"/>
                    <a:pt x="10657" y="8979"/>
                    <a:pt x="11420" y="9219"/>
                  </a:cubicBezTo>
                  <a:cubicBezTo>
                    <a:pt x="11832" y="9352"/>
                    <a:pt x="12213" y="9526"/>
                    <a:pt x="12598" y="9714"/>
                  </a:cubicBezTo>
                  <a:cubicBezTo>
                    <a:pt x="12598" y="9678"/>
                    <a:pt x="12593" y="9641"/>
                    <a:pt x="12593" y="9604"/>
                  </a:cubicBezTo>
                  <a:cubicBezTo>
                    <a:pt x="12589" y="9549"/>
                    <a:pt x="12584" y="9489"/>
                    <a:pt x="12584" y="9434"/>
                  </a:cubicBezTo>
                  <a:cubicBezTo>
                    <a:pt x="12290" y="9292"/>
                    <a:pt x="11979" y="9178"/>
                    <a:pt x="11681" y="9077"/>
                  </a:cubicBezTo>
                  <a:cubicBezTo>
                    <a:pt x="11217" y="8920"/>
                    <a:pt x="10745" y="8806"/>
                    <a:pt x="10264" y="8742"/>
                  </a:cubicBezTo>
                  <a:cubicBezTo>
                    <a:pt x="9879" y="8687"/>
                    <a:pt x="9491" y="8660"/>
                    <a:pt x="9104" y="8660"/>
                  </a:cubicBezTo>
                  <a:cubicBezTo>
                    <a:pt x="8547" y="8660"/>
                    <a:pt x="7992" y="8717"/>
                    <a:pt x="7448" y="8833"/>
                  </a:cubicBezTo>
                  <a:cubicBezTo>
                    <a:pt x="7191" y="8888"/>
                    <a:pt x="6939" y="8962"/>
                    <a:pt x="6691" y="9045"/>
                  </a:cubicBezTo>
                  <a:cubicBezTo>
                    <a:pt x="6508" y="9104"/>
                    <a:pt x="6306" y="9173"/>
                    <a:pt x="6137" y="9278"/>
                  </a:cubicBezTo>
                  <a:cubicBezTo>
                    <a:pt x="6145" y="9118"/>
                    <a:pt x="6150" y="8958"/>
                    <a:pt x="6160" y="8797"/>
                  </a:cubicBezTo>
                  <a:cubicBezTo>
                    <a:pt x="6182" y="8210"/>
                    <a:pt x="6219" y="7623"/>
                    <a:pt x="6260" y="7040"/>
                  </a:cubicBezTo>
                  <a:cubicBezTo>
                    <a:pt x="6540" y="6848"/>
                    <a:pt x="6810" y="6646"/>
                    <a:pt x="7104" y="6471"/>
                  </a:cubicBezTo>
                  <a:cubicBezTo>
                    <a:pt x="7530" y="6219"/>
                    <a:pt x="7985" y="6018"/>
                    <a:pt x="8457" y="5872"/>
                  </a:cubicBezTo>
                  <a:cubicBezTo>
                    <a:pt x="9124" y="5659"/>
                    <a:pt x="9820" y="5554"/>
                    <a:pt x="10519" y="5554"/>
                  </a:cubicBezTo>
                  <a:cubicBezTo>
                    <a:pt x="10758" y="5554"/>
                    <a:pt x="10998" y="5567"/>
                    <a:pt x="11236" y="5591"/>
                  </a:cubicBezTo>
                  <a:cubicBezTo>
                    <a:pt x="11428" y="5614"/>
                    <a:pt x="11612" y="5642"/>
                    <a:pt x="11801" y="5673"/>
                  </a:cubicBezTo>
                  <a:cubicBezTo>
                    <a:pt x="11791" y="5646"/>
                    <a:pt x="11777" y="5624"/>
                    <a:pt x="11767" y="5596"/>
                  </a:cubicBezTo>
                  <a:cubicBezTo>
                    <a:pt x="11754" y="5569"/>
                    <a:pt x="11745" y="5541"/>
                    <a:pt x="11731" y="5514"/>
                  </a:cubicBezTo>
                  <a:cubicBezTo>
                    <a:pt x="11722" y="5486"/>
                    <a:pt x="11708" y="5463"/>
                    <a:pt x="11699" y="5436"/>
                  </a:cubicBezTo>
                  <a:cubicBezTo>
                    <a:pt x="11626" y="5421"/>
                    <a:pt x="11547" y="5413"/>
                    <a:pt x="11475" y="5404"/>
                  </a:cubicBezTo>
                  <a:cubicBezTo>
                    <a:pt x="11168" y="5363"/>
                    <a:pt x="10862" y="5342"/>
                    <a:pt x="10555" y="5342"/>
                  </a:cubicBezTo>
                  <a:cubicBezTo>
                    <a:pt x="10380" y="5342"/>
                    <a:pt x="10205" y="5349"/>
                    <a:pt x="10030" y="5362"/>
                  </a:cubicBezTo>
                  <a:cubicBezTo>
                    <a:pt x="9039" y="5445"/>
                    <a:pt x="8076" y="5738"/>
                    <a:pt x="7210" y="6215"/>
                  </a:cubicBezTo>
                  <a:cubicBezTo>
                    <a:pt x="6888" y="6389"/>
                    <a:pt x="6563" y="6587"/>
                    <a:pt x="6279" y="6829"/>
                  </a:cubicBezTo>
                  <a:cubicBezTo>
                    <a:pt x="6342" y="6031"/>
                    <a:pt x="6421" y="5239"/>
                    <a:pt x="6512" y="4445"/>
                  </a:cubicBezTo>
                  <a:cubicBezTo>
                    <a:pt x="6801" y="4243"/>
                    <a:pt x="7072" y="4005"/>
                    <a:pt x="7379" y="3826"/>
                  </a:cubicBezTo>
                  <a:cubicBezTo>
                    <a:pt x="7760" y="3597"/>
                    <a:pt x="8173" y="3417"/>
                    <a:pt x="8599" y="3294"/>
                  </a:cubicBezTo>
                  <a:cubicBezTo>
                    <a:pt x="9026" y="3165"/>
                    <a:pt x="9470" y="3097"/>
                    <a:pt x="9915" y="3078"/>
                  </a:cubicBezTo>
                  <a:cubicBezTo>
                    <a:pt x="9970" y="3076"/>
                    <a:pt x="10026" y="3075"/>
                    <a:pt x="10083" y="3075"/>
                  </a:cubicBezTo>
                  <a:cubicBezTo>
                    <a:pt x="10140" y="3075"/>
                    <a:pt x="10197" y="3076"/>
                    <a:pt x="10254" y="3078"/>
                  </a:cubicBezTo>
                  <a:cubicBezTo>
                    <a:pt x="10245" y="3069"/>
                    <a:pt x="10241" y="3065"/>
                    <a:pt x="10237" y="3055"/>
                  </a:cubicBezTo>
                  <a:cubicBezTo>
                    <a:pt x="10218" y="3037"/>
                    <a:pt x="10205" y="3019"/>
                    <a:pt x="10190" y="3000"/>
                  </a:cubicBezTo>
                  <a:cubicBezTo>
                    <a:pt x="10167" y="2968"/>
                    <a:pt x="10140" y="2941"/>
                    <a:pt x="10117" y="2909"/>
                  </a:cubicBezTo>
                  <a:cubicBezTo>
                    <a:pt x="10108" y="2894"/>
                    <a:pt x="10095" y="2886"/>
                    <a:pt x="10085" y="2872"/>
                  </a:cubicBezTo>
                  <a:cubicBezTo>
                    <a:pt x="10025" y="2872"/>
                    <a:pt x="9970" y="2872"/>
                    <a:pt x="9911" y="2877"/>
                  </a:cubicBezTo>
                  <a:cubicBezTo>
                    <a:pt x="9447" y="2894"/>
                    <a:pt x="8988" y="2973"/>
                    <a:pt x="8544" y="3106"/>
                  </a:cubicBezTo>
                  <a:cubicBezTo>
                    <a:pt x="8103" y="3239"/>
                    <a:pt x="7678" y="3427"/>
                    <a:pt x="7278" y="3665"/>
                  </a:cubicBezTo>
                  <a:cubicBezTo>
                    <a:pt x="7030" y="3812"/>
                    <a:pt x="6760" y="3982"/>
                    <a:pt x="6545" y="4193"/>
                  </a:cubicBezTo>
                  <a:cubicBezTo>
                    <a:pt x="6641" y="3385"/>
                    <a:pt x="6765" y="2579"/>
                    <a:pt x="6912" y="1776"/>
                  </a:cubicBezTo>
                  <a:cubicBezTo>
                    <a:pt x="6920" y="1734"/>
                    <a:pt x="6925" y="1694"/>
                    <a:pt x="6935" y="1652"/>
                  </a:cubicBezTo>
                  <a:cubicBezTo>
                    <a:pt x="7132" y="1414"/>
                    <a:pt x="7347" y="1198"/>
                    <a:pt x="7613" y="1029"/>
                  </a:cubicBezTo>
                  <a:cubicBezTo>
                    <a:pt x="7737" y="951"/>
                    <a:pt x="7866" y="881"/>
                    <a:pt x="7998" y="822"/>
                  </a:cubicBezTo>
                  <a:cubicBezTo>
                    <a:pt x="7980" y="813"/>
                    <a:pt x="7966" y="799"/>
                    <a:pt x="7953" y="790"/>
                  </a:cubicBezTo>
                  <a:cubicBezTo>
                    <a:pt x="7938" y="776"/>
                    <a:pt x="7930" y="767"/>
                    <a:pt x="7915" y="758"/>
                  </a:cubicBezTo>
                  <a:cubicBezTo>
                    <a:pt x="7898" y="744"/>
                    <a:pt x="7879" y="731"/>
                    <a:pt x="7860" y="716"/>
                  </a:cubicBezTo>
                  <a:lnTo>
                    <a:pt x="7856" y="712"/>
                  </a:lnTo>
                  <a:cubicBezTo>
                    <a:pt x="7750" y="762"/>
                    <a:pt x="7650" y="818"/>
                    <a:pt x="7549" y="881"/>
                  </a:cubicBezTo>
                  <a:cubicBezTo>
                    <a:pt x="7347" y="1015"/>
                    <a:pt x="7155" y="1171"/>
                    <a:pt x="6994" y="1354"/>
                  </a:cubicBezTo>
                  <a:cubicBezTo>
                    <a:pt x="7045" y="1074"/>
                    <a:pt x="7100" y="799"/>
                    <a:pt x="7159" y="519"/>
                  </a:cubicBezTo>
                  <a:cubicBezTo>
                    <a:pt x="7178" y="428"/>
                    <a:pt x="7200" y="335"/>
                    <a:pt x="7223" y="244"/>
                  </a:cubicBezTo>
                  <a:cubicBezTo>
                    <a:pt x="7219" y="244"/>
                    <a:pt x="7219" y="240"/>
                    <a:pt x="7214" y="240"/>
                  </a:cubicBezTo>
                  <a:cubicBezTo>
                    <a:pt x="7195" y="225"/>
                    <a:pt x="7172" y="212"/>
                    <a:pt x="7155" y="198"/>
                  </a:cubicBezTo>
                  <a:cubicBezTo>
                    <a:pt x="7150" y="193"/>
                    <a:pt x="7150" y="193"/>
                    <a:pt x="7145" y="189"/>
                  </a:cubicBezTo>
                  <a:cubicBezTo>
                    <a:pt x="7132" y="180"/>
                    <a:pt x="7117" y="170"/>
                    <a:pt x="7104" y="162"/>
                  </a:cubicBezTo>
                  <a:cubicBezTo>
                    <a:pt x="7095" y="157"/>
                    <a:pt x="7090" y="153"/>
                    <a:pt x="7081" y="148"/>
                  </a:cubicBezTo>
                  <a:cubicBezTo>
                    <a:pt x="7072" y="143"/>
                    <a:pt x="7062" y="134"/>
                    <a:pt x="7053" y="130"/>
                  </a:cubicBezTo>
                  <a:cubicBezTo>
                    <a:pt x="7049" y="125"/>
                    <a:pt x="7040" y="121"/>
                    <a:pt x="7035" y="115"/>
                  </a:cubicBezTo>
                  <a:cubicBezTo>
                    <a:pt x="7026" y="111"/>
                    <a:pt x="7017" y="107"/>
                    <a:pt x="7007" y="102"/>
                  </a:cubicBezTo>
                  <a:cubicBezTo>
                    <a:pt x="7003" y="98"/>
                    <a:pt x="6998" y="93"/>
                    <a:pt x="6994" y="88"/>
                  </a:cubicBezTo>
                  <a:cubicBezTo>
                    <a:pt x="6985" y="83"/>
                    <a:pt x="6975" y="79"/>
                    <a:pt x="6971" y="75"/>
                  </a:cubicBezTo>
                  <a:cubicBezTo>
                    <a:pt x="6967" y="70"/>
                    <a:pt x="6958" y="70"/>
                    <a:pt x="6952" y="66"/>
                  </a:cubicBezTo>
                  <a:cubicBezTo>
                    <a:pt x="6948" y="60"/>
                    <a:pt x="6943" y="56"/>
                    <a:pt x="6935" y="51"/>
                  </a:cubicBezTo>
                  <a:cubicBezTo>
                    <a:pt x="6930" y="51"/>
                    <a:pt x="6925" y="47"/>
                    <a:pt x="6920" y="43"/>
                  </a:cubicBezTo>
                  <a:cubicBezTo>
                    <a:pt x="6920" y="43"/>
                    <a:pt x="6916" y="43"/>
                    <a:pt x="6916" y="38"/>
                  </a:cubicBezTo>
                  <a:cubicBezTo>
                    <a:pt x="6875" y="15"/>
                    <a:pt x="6852" y="1"/>
                    <a:pt x="6852" y="1"/>
                  </a:cubicBezTo>
                  <a:close/>
                </a:path>
              </a:pathLst>
            </a:custGeom>
            <a:solidFill>
              <a:schemeClr val="accent1">
                <a:alpha val="656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0" name="Google Shape;3560;p45"/>
          <p:cNvGrpSpPr/>
          <p:nvPr/>
        </p:nvGrpSpPr>
        <p:grpSpPr>
          <a:xfrm rot="5400000">
            <a:off x="-754296" y="-240594"/>
            <a:ext cx="1773387" cy="1891783"/>
            <a:chOff x="376975" y="342850"/>
            <a:chExt cx="863676" cy="921338"/>
          </a:xfrm>
        </p:grpSpPr>
        <p:sp>
          <p:nvSpPr>
            <p:cNvPr id="3561" name="Google Shape;3561;p45"/>
            <p:cNvSpPr/>
            <p:nvPr/>
          </p:nvSpPr>
          <p:spPr>
            <a:xfrm>
              <a:off x="376975" y="342850"/>
              <a:ext cx="863676" cy="921338"/>
            </a:xfrm>
            <a:custGeom>
              <a:avLst/>
              <a:gdLst/>
              <a:ahLst/>
              <a:cxnLst/>
              <a:rect l="l" t="t" r="r" b="b"/>
              <a:pathLst>
                <a:path w="22932" h="24463" extrusionOk="0">
                  <a:moveTo>
                    <a:pt x="14511" y="1"/>
                  </a:moveTo>
                  <a:cubicBezTo>
                    <a:pt x="14474" y="56"/>
                    <a:pt x="13388" y="1588"/>
                    <a:pt x="12585" y="4303"/>
                  </a:cubicBezTo>
                  <a:cubicBezTo>
                    <a:pt x="12378" y="5000"/>
                    <a:pt x="12196" y="5770"/>
                    <a:pt x="12048" y="6615"/>
                  </a:cubicBezTo>
                  <a:cubicBezTo>
                    <a:pt x="12007" y="6844"/>
                    <a:pt x="11970" y="7078"/>
                    <a:pt x="11938" y="7320"/>
                  </a:cubicBezTo>
                  <a:cubicBezTo>
                    <a:pt x="11810" y="8228"/>
                    <a:pt x="11915" y="8788"/>
                    <a:pt x="11832" y="9720"/>
                  </a:cubicBezTo>
                  <a:cubicBezTo>
                    <a:pt x="11810" y="9980"/>
                    <a:pt x="11773" y="10274"/>
                    <a:pt x="11709" y="10613"/>
                  </a:cubicBezTo>
                  <a:cubicBezTo>
                    <a:pt x="11755" y="10205"/>
                    <a:pt x="11745" y="9940"/>
                    <a:pt x="11705" y="9720"/>
                  </a:cubicBezTo>
                  <a:cubicBezTo>
                    <a:pt x="11627" y="9274"/>
                    <a:pt x="11411" y="9004"/>
                    <a:pt x="11209" y="8091"/>
                  </a:cubicBezTo>
                  <a:cubicBezTo>
                    <a:pt x="11108" y="7633"/>
                    <a:pt x="11117" y="7155"/>
                    <a:pt x="11131" y="6687"/>
                  </a:cubicBezTo>
                  <a:cubicBezTo>
                    <a:pt x="11154" y="6037"/>
                    <a:pt x="11182" y="5400"/>
                    <a:pt x="10948" y="4839"/>
                  </a:cubicBezTo>
                  <a:cubicBezTo>
                    <a:pt x="10879" y="4674"/>
                    <a:pt x="10797" y="4519"/>
                    <a:pt x="10704" y="4372"/>
                  </a:cubicBezTo>
                  <a:cubicBezTo>
                    <a:pt x="9834" y="2945"/>
                    <a:pt x="8100" y="2290"/>
                    <a:pt x="8008" y="2263"/>
                  </a:cubicBezTo>
                  <a:lnTo>
                    <a:pt x="8008" y="2263"/>
                  </a:lnTo>
                  <a:cubicBezTo>
                    <a:pt x="8068" y="2318"/>
                    <a:pt x="8943" y="3152"/>
                    <a:pt x="9292" y="4547"/>
                  </a:cubicBezTo>
                  <a:cubicBezTo>
                    <a:pt x="9334" y="4706"/>
                    <a:pt x="9366" y="4877"/>
                    <a:pt x="9389" y="5051"/>
                  </a:cubicBezTo>
                  <a:cubicBezTo>
                    <a:pt x="9517" y="5986"/>
                    <a:pt x="9237" y="6390"/>
                    <a:pt x="9169" y="7106"/>
                  </a:cubicBezTo>
                  <a:cubicBezTo>
                    <a:pt x="9141" y="7381"/>
                    <a:pt x="9141" y="7697"/>
                    <a:pt x="9210" y="8114"/>
                  </a:cubicBezTo>
                  <a:cubicBezTo>
                    <a:pt x="9288" y="8591"/>
                    <a:pt x="9724" y="9521"/>
                    <a:pt x="10003" y="10325"/>
                  </a:cubicBezTo>
                  <a:cubicBezTo>
                    <a:pt x="10086" y="10567"/>
                    <a:pt x="10154" y="10801"/>
                    <a:pt x="10196" y="11003"/>
                  </a:cubicBezTo>
                  <a:cubicBezTo>
                    <a:pt x="10113" y="10793"/>
                    <a:pt x="10031" y="10581"/>
                    <a:pt x="9939" y="10370"/>
                  </a:cubicBezTo>
                  <a:cubicBezTo>
                    <a:pt x="9669" y="9742"/>
                    <a:pt x="9343" y="9119"/>
                    <a:pt x="8958" y="8558"/>
                  </a:cubicBezTo>
                  <a:cubicBezTo>
                    <a:pt x="8678" y="8156"/>
                    <a:pt x="8476" y="7815"/>
                    <a:pt x="8278" y="7495"/>
                  </a:cubicBezTo>
                  <a:cubicBezTo>
                    <a:pt x="8081" y="7174"/>
                    <a:pt x="7889" y="6871"/>
                    <a:pt x="7628" y="6541"/>
                  </a:cubicBezTo>
                  <a:cubicBezTo>
                    <a:pt x="7320" y="6160"/>
                    <a:pt x="7072" y="5789"/>
                    <a:pt x="6871" y="5445"/>
                  </a:cubicBezTo>
                  <a:cubicBezTo>
                    <a:pt x="6325" y="4509"/>
                    <a:pt x="6147" y="3812"/>
                    <a:pt x="6147" y="3812"/>
                  </a:cubicBezTo>
                  <a:cubicBezTo>
                    <a:pt x="6147" y="3812"/>
                    <a:pt x="5637" y="5170"/>
                    <a:pt x="5899" y="6312"/>
                  </a:cubicBezTo>
                  <a:cubicBezTo>
                    <a:pt x="5922" y="6431"/>
                    <a:pt x="5958" y="6545"/>
                    <a:pt x="6005" y="6660"/>
                  </a:cubicBezTo>
                  <a:cubicBezTo>
                    <a:pt x="6362" y="7559"/>
                    <a:pt x="6549" y="8114"/>
                    <a:pt x="6811" y="8664"/>
                  </a:cubicBezTo>
                  <a:cubicBezTo>
                    <a:pt x="6926" y="8898"/>
                    <a:pt x="7050" y="9127"/>
                    <a:pt x="7205" y="9384"/>
                  </a:cubicBezTo>
                  <a:cubicBezTo>
                    <a:pt x="7628" y="10059"/>
                    <a:pt x="8380" y="10842"/>
                    <a:pt x="9004" y="11750"/>
                  </a:cubicBezTo>
                  <a:cubicBezTo>
                    <a:pt x="9026" y="11783"/>
                    <a:pt x="9049" y="11815"/>
                    <a:pt x="9072" y="11847"/>
                  </a:cubicBezTo>
                  <a:cubicBezTo>
                    <a:pt x="9049" y="11824"/>
                    <a:pt x="9026" y="11801"/>
                    <a:pt x="8998" y="11778"/>
                  </a:cubicBezTo>
                  <a:cubicBezTo>
                    <a:pt x="8334" y="11117"/>
                    <a:pt x="7247" y="10035"/>
                    <a:pt x="6329" y="9394"/>
                  </a:cubicBezTo>
                  <a:cubicBezTo>
                    <a:pt x="6155" y="9269"/>
                    <a:pt x="5986" y="9164"/>
                    <a:pt x="5825" y="9081"/>
                  </a:cubicBezTo>
                  <a:cubicBezTo>
                    <a:pt x="5307" y="8806"/>
                    <a:pt x="4821" y="8609"/>
                    <a:pt x="4376" y="8467"/>
                  </a:cubicBezTo>
                  <a:cubicBezTo>
                    <a:pt x="3617" y="8229"/>
                    <a:pt x="2970" y="8155"/>
                    <a:pt x="2458" y="8155"/>
                  </a:cubicBezTo>
                  <a:cubicBezTo>
                    <a:pt x="1621" y="8155"/>
                    <a:pt x="1148" y="8353"/>
                    <a:pt x="1148" y="8353"/>
                  </a:cubicBezTo>
                  <a:cubicBezTo>
                    <a:pt x="1148" y="8353"/>
                    <a:pt x="2675" y="8687"/>
                    <a:pt x="3793" y="9720"/>
                  </a:cubicBezTo>
                  <a:cubicBezTo>
                    <a:pt x="3968" y="9879"/>
                    <a:pt x="4134" y="10059"/>
                    <a:pt x="4280" y="10256"/>
                  </a:cubicBezTo>
                  <a:cubicBezTo>
                    <a:pt x="4559" y="10636"/>
                    <a:pt x="5192" y="11140"/>
                    <a:pt x="5895" y="11631"/>
                  </a:cubicBezTo>
                  <a:cubicBezTo>
                    <a:pt x="6811" y="12269"/>
                    <a:pt x="7838" y="12874"/>
                    <a:pt x="8343" y="13126"/>
                  </a:cubicBezTo>
                  <a:cubicBezTo>
                    <a:pt x="7637" y="12806"/>
                    <a:pt x="6775" y="12416"/>
                    <a:pt x="5922" y="12177"/>
                  </a:cubicBezTo>
                  <a:cubicBezTo>
                    <a:pt x="5605" y="12090"/>
                    <a:pt x="5294" y="12021"/>
                    <a:pt x="4987" y="11985"/>
                  </a:cubicBezTo>
                  <a:cubicBezTo>
                    <a:pt x="4479" y="11926"/>
                    <a:pt x="4070" y="11902"/>
                    <a:pt x="3725" y="11902"/>
                  </a:cubicBezTo>
                  <a:cubicBezTo>
                    <a:pt x="3696" y="11902"/>
                    <a:pt x="3667" y="11902"/>
                    <a:pt x="3638" y="11902"/>
                  </a:cubicBezTo>
                  <a:cubicBezTo>
                    <a:pt x="2701" y="11905"/>
                    <a:pt x="2221" y="12065"/>
                    <a:pt x="1406" y="12065"/>
                  </a:cubicBezTo>
                  <a:cubicBezTo>
                    <a:pt x="1033" y="12065"/>
                    <a:pt x="590" y="12032"/>
                    <a:pt x="1" y="11934"/>
                  </a:cubicBezTo>
                  <a:lnTo>
                    <a:pt x="1" y="11934"/>
                  </a:lnTo>
                  <a:cubicBezTo>
                    <a:pt x="129" y="11980"/>
                    <a:pt x="2092" y="13291"/>
                    <a:pt x="3954" y="13906"/>
                  </a:cubicBezTo>
                  <a:cubicBezTo>
                    <a:pt x="4449" y="14071"/>
                    <a:pt x="4936" y="14186"/>
                    <a:pt x="5381" y="14218"/>
                  </a:cubicBezTo>
                  <a:cubicBezTo>
                    <a:pt x="5523" y="14227"/>
                    <a:pt x="5663" y="14231"/>
                    <a:pt x="5806" y="14231"/>
                  </a:cubicBezTo>
                  <a:cubicBezTo>
                    <a:pt x="5948" y="14231"/>
                    <a:pt x="6091" y="14227"/>
                    <a:pt x="6238" y="14222"/>
                  </a:cubicBezTo>
                  <a:cubicBezTo>
                    <a:pt x="6531" y="14216"/>
                    <a:pt x="6835" y="14204"/>
                    <a:pt x="7159" y="14204"/>
                  </a:cubicBezTo>
                  <a:cubicBezTo>
                    <a:pt x="7534" y="14204"/>
                    <a:pt x="7937" y="14220"/>
                    <a:pt x="8384" y="14282"/>
                  </a:cubicBezTo>
                  <a:cubicBezTo>
                    <a:pt x="8379" y="14282"/>
                    <a:pt x="8375" y="14282"/>
                    <a:pt x="8370" y="14282"/>
                  </a:cubicBezTo>
                  <a:cubicBezTo>
                    <a:pt x="7613" y="14282"/>
                    <a:pt x="7526" y="14993"/>
                    <a:pt x="6701" y="15075"/>
                  </a:cubicBezTo>
                  <a:cubicBezTo>
                    <a:pt x="6614" y="15080"/>
                    <a:pt x="6527" y="15094"/>
                    <a:pt x="6449" y="15103"/>
                  </a:cubicBezTo>
                  <a:cubicBezTo>
                    <a:pt x="5114" y="15300"/>
                    <a:pt x="4546" y="15924"/>
                    <a:pt x="4546" y="15924"/>
                  </a:cubicBezTo>
                  <a:cubicBezTo>
                    <a:pt x="4546" y="15924"/>
                    <a:pt x="5381" y="16123"/>
                    <a:pt x="6414" y="16123"/>
                  </a:cubicBezTo>
                  <a:cubicBezTo>
                    <a:pt x="6521" y="16123"/>
                    <a:pt x="6631" y="16121"/>
                    <a:pt x="6742" y="16116"/>
                  </a:cubicBezTo>
                  <a:cubicBezTo>
                    <a:pt x="7050" y="16103"/>
                    <a:pt x="7370" y="16070"/>
                    <a:pt x="7687" y="16011"/>
                  </a:cubicBezTo>
                  <a:cubicBezTo>
                    <a:pt x="8453" y="15860"/>
                    <a:pt x="9141" y="15617"/>
                    <a:pt x="9714" y="15360"/>
                  </a:cubicBezTo>
                  <a:cubicBezTo>
                    <a:pt x="10498" y="15016"/>
                    <a:pt x="11072" y="14649"/>
                    <a:pt x="11360" y="14465"/>
                  </a:cubicBezTo>
                  <a:lnTo>
                    <a:pt x="11360" y="14465"/>
                  </a:lnTo>
                  <a:cubicBezTo>
                    <a:pt x="11296" y="15039"/>
                    <a:pt x="11214" y="16053"/>
                    <a:pt x="11182" y="16406"/>
                  </a:cubicBezTo>
                  <a:cubicBezTo>
                    <a:pt x="11178" y="16423"/>
                    <a:pt x="11178" y="16442"/>
                    <a:pt x="11178" y="16455"/>
                  </a:cubicBezTo>
                  <a:cubicBezTo>
                    <a:pt x="11040" y="17795"/>
                    <a:pt x="10645" y="19111"/>
                    <a:pt x="10380" y="20436"/>
                  </a:cubicBezTo>
                  <a:cubicBezTo>
                    <a:pt x="10251" y="21097"/>
                    <a:pt x="10136" y="21757"/>
                    <a:pt x="10086" y="22422"/>
                  </a:cubicBezTo>
                  <a:cubicBezTo>
                    <a:pt x="10058" y="22756"/>
                    <a:pt x="10049" y="23092"/>
                    <a:pt x="10063" y="23427"/>
                  </a:cubicBezTo>
                  <a:cubicBezTo>
                    <a:pt x="10077" y="23753"/>
                    <a:pt x="10099" y="24083"/>
                    <a:pt x="10232" y="24399"/>
                  </a:cubicBezTo>
                  <a:cubicBezTo>
                    <a:pt x="10250" y="24444"/>
                    <a:pt x="10301" y="24463"/>
                    <a:pt x="10355" y="24463"/>
                  </a:cubicBezTo>
                  <a:cubicBezTo>
                    <a:pt x="10427" y="24463"/>
                    <a:pt x="10504" y="24428"/>
                    <a:pt x="10512" y="24376"/>
                  </a:cubicBezTo>
                  <a:cubicBezTo>
                    <a:pt x="10558" y="24000"/>
                    <a:pt x="10522" y="23624"/>
                    <a:pt x="10522" y="23247"/>
                  </a:cubicBezTo>
                  <a:cubicBezTo>
                    <a:pt x="10526" y="22876"/>
                    <a:pt x="10539" y="22500"/>
                    <a:pt x="10572" y="22129"/>
                  </a:cubicBezTo>
                  <a:cubicBezTo>
                    <a:pt x="10687" y="20803"/>
                    <a:pt x="10979" y="19488"/>
                    <a:pt x="11195" y="18171"/>
                  </a:cubicBezTo>
                  <a:cubicBezTo>
                    <a:pt x="11292" y="17579"/>
                    <a:pt x="11365" y="16988"/>
                    <a:pt x="11415" y="16396"/>
                  </a:cubicBezTo>
                  <a:cubicBezTo>
                    <a:pt x="11425" y="16332"/>
                    <a:pt x="11430" y="16268"/>
                    <a:pt x="11434" y="16203"/>
                  </a:cubicBezTo>
                  <a:cubicBezTo>
                    <a:pt x="11447" y="16006"/>
                    <a:pt x="11485" y="15121"/>
                    <a:pt x="11498" y="14378"/>
                  </a:cubicBezTo>
                  <a:cubicBezTo>
                    <a:pt x="11535" y="14355"/>
                    <a:pt x="11553" y="14342"/>
                    <a:pt x="11563" y="14342"/>
                  </a:cubicBezTo>
                  <a:cubicBezTo>
                    <a:pt x="11618" y="14347"/>
                    <a:pt x="11709" y="15094"/>
                    <a:pt x="12567" y="16006"/>
                  </a:cubicBezTo>
                  <a:cubicBezTo>
                    <a:pt x="12837" y="16296"/>
                    <a:pt x="13181" y="16593"/>
                    <a:pt x="13621" y="16896"/>
                  </a:cubicBezTo>
                  <a:cubicBezTo>
                    <a:pt x="13640" y="16910"/>
                    <a:pt x="13663" y="16923"/>
                    <a:pt x="13681" y="16937"/>
                  </a:cubicBezTo>
                  <a:cubicBezTo>
                    <a:pt x="14222" y="17281"/>
                    <a:pt x="14960" y="17488"/>
                    <a:pt x="15602" y="17607"/>
                  </a:cubicBezTo>
                  <a:cubicBezTo>
                    <a:pt x="16382" y="17754"/>
                    <a:pt x="17024" y="17776"/>
                    <a:pt x="17024" y="17776"/>
                  </a:cubicBezTo>
                  <a:cubicBezTo>
                    <a:pt x="17024" y="17776"/>
                    <a:pt x="16791" y="17308"/>
                    <a:pt x="15923" y="16580"/>
                  </a:cubicBezTo>
                  <a:cubicBezTo>
                    <a:pt x="15602" y="16313"/>
                    <a:pt x="15195" y="16006"/>
                    <a:pt x="14681" y="15676"/>
                  </a:cubicBezTo>
                  <a:cubicBezTo>
                    <a:pt x="14626" y="15640"/>
                    <a:pt x="14571" y="15598"/>
                    <a:pt x="14511" y="15547"/>
                  </a:cubicBezTo>
                  <a:cubicBezTo>
                    <a:pt x="14162" y="15263"/>
                    <a:pt x="13727" y="14759"/>
                    <a:pt x="13566" y="14562"/>
                  </a:cubicBezTo>
                  <a:lnTo>
                    <a:pt x="13566" y="14562"/>
                  </a:lnTo>
                  <a:cubicBezTo>
                    <a:pt x="13896" y="14741"/>
                    <a:pt x="14254" y="14993"/>
                    <a:pt x="14672" y="15255"/>
                  </a:cubicBezTo>
                  <a:cubicBezTo>
                    <a:pt x="15112" y="15530"/>
                    <a:pt x="15612" y="15814"/>
                    <a:pt x="16203" y="16021"/>
                  </a:cubicBezTo>
                  <a:cubicBezTo>
                    <a:pt x="16478" y="16121"/>
                    <a:pt x="16772" y="16203"/>
                    <a:pt x="17088" y="16263"/>
                  </a:cubicBezTo>
                  <a:cubicBezTo>
                    <a:pt x="17784" y="16390"/>
                    <a:pt x="18471" y="16439"/>
                    <a:pt x="19116" y="16439"/>
                  </a:cubicBezTo>
                  <a:cubicBezTo>
                    <a:pt x="21256" y="16439"/>
                    <a:pt x="22931" y="15901"/>
                    <a:pt x="22931" y="15901"/>
                  </a:cubicBezTo>
                  <a:cubicBezTo>
                    <a:pt x="22931" y="15901"/>
                    <a:pt x="21128" y="15305"/>
                    <a:pt x="19707" y="14952"/>
                  </a:cubicBezTo>
                  <a:cubicBezTo>
                    <a:pt x="18561" y="14662"/>
                    <a:pt x="18482" y="14360"/>
                    <a:pt x="17657" y="14144"/>
                  </a:cubicBezTo>
                  <a:cubicBezTo>
                    <a:pt x="17657" y="14144"/>
                    <a:pt x="17653" y="14144"/>
                    <a:pt x="17653" y="14140"/>
                  </a:cubicBezTo>
                  <a:cubicBezTo>
                    <a:pt x="17353" y="14062"/>
                    <a:pt x="17128" y="14038"/>
                    <a:pt x="16902" y="14038"/>
                  </a:cubicBezTo>
                  <a:cubicBezTo>
                    <a:pt x="16570" y="14038"/>
                    <a:pt x="16235" y="14088"/>
                    <a:pt x="15654" y="14088"/>
                  </a:cubicBezTo>
                  <a:cubicBezTo>
                    <a:pt x="15566" y="14088"/>
                    <a:pt x="15473" y="14087"/>
                    <a:pt x="15373" y="14085"/>
                  </a:cubicBezTo>
                  <a:cubicBezTo>
                    <a:pt x="16543" y="13888"/>
                    <a:pt x="16905" y="13892"/>
                    <a:pt x="18047" y="13264"/>
                  </a:cubicBezTo>
                  <a:cubicBezTo>
                    <a:pt x="18097" y="13236"/>
                    <a:pt x="18152" y="13204"/>
                    <a:pt x="18207" y="13172"/>
                  </a:cubicBezTo>
                  <a:cubicBezTo>
                    <a:pt x="19202" y="12613"/>
                    <a:pt x="19845" y="11866"/>
                    <a:pt x="20542" y="11113"/>
                  </a:cubicBezTo>
                  <a:cubicBezTo>
                    <a:pt x="21862" y="9692"/>
                    <a:pt x="22013" y="7739"/>
                    <a:pt x="22013" y="7738"/>
                  </a:cubicBezTo>
                  <a:lnTo>
                    <a:pt x="22013" y="7738"/>
                  </a:lnTo>
                  <a:cubicBezTo>
                    <a:pt x="22013" y="7739"/>
                    <a:pt x="20766" y="9142"/>
                    <a:pt x="19097" y="10022"/>
                  </a:cubicBezTo>
                  <a:cubicBezTo>
                    <a:pt x="18872" y="10141"/>
                    <a:pt x="18656" y="10242"/>
                    <a:pt x="18455" y="10325"/>
                  </a:cubicBezTo>
                  <a:cubicBezTo>
                    <a:pt x="17703" y="10641"/>
                    <a:pt x="17102" y="10760"/>
                    <a:pt x="16538" y="11045"/>
                  </a:cubicBezTo>
                  <a:cubicBezTo>
                    <a:pt x="16295" y="11164"/>
                    <a:pt x="16162" y="11233"/>
                    <a:pt x="16070" y="11282"/>
                  </a:cubicBezTo>
                  <a:cubicBezTo>
                    <a:pt x="15864" y="11392"/>
                    <a:pt x="15828" y="11434"/>
                    <a:pt x="15089" y="11838"/>
                  </a:cubicBezTo>
                  <a:cubicBezTo>
                    <a:pt x="15818" y="11195"/>
                    <a:pt x="15864" y="11260"/>
                    <a:pt x="16152" y="10793"/>
                  </a:cubicBezTo>
                  <a:cubicBezTo>
                    <a:pt x="16254" y="10632"/>
                    <a:pt x="16382" y="10412"/>
                    <a:pt x="16575" y="10082"/>
                  </a:cubicBezTo>
                  <a:cubicBezTo>
                    <a:pt x="17139" y="9114"/>
                    <a:pt x="17047" y="7646"/>
                    <a:pt x="17551" y="6820"/>
                  </a:cubicBezTo>
                  <a:cubicBezTo>
                    <a:pt x="17593" y="6752"/>
                    <a:pt x="17638" y="6678"/>
                    <a:pt x="17684" y="6610"/>
                  </a:cubicBezTo>
                  <a:cubicBezTo>
                    <a:pt x="18707" y="5000"/>
                    <a:pt x="19735" y="4138"/>
                    <a:pt x="19735" y="4138"/>
                  </a:cubicBezTo>
                  <a:lnTo>
                    <a:pt x="19735" y="4138"/>
                  </a:lnTo>
                  <a:cubicBezTo>
                    <a:pt x="19735" y="4138"/>
                    <a:pt x="17974" y="4312"/>
                    <a:pt x="16776" y="5372"/>
                  </a:cubicBezTo>
                  <a:cubicBezTo>
                    <a:pt x="16730" y="5413"/>
                    <a:pt x="16685" y="5455"/>
                    <a:pt x="16639" y="5500"/>
                  </a:cubicBezTo>
                  <a:cubicBezTo>
                    <a:pt x="16139" y="5995"/>
                    <a:pt x="15758" y="6651"/>
                    <a:pt x="15442" y="7288"/>
                  </a:cubicBezTo>
                  <a:cubicBezTo>
                    <a:pt x="15121" y="7921"/>
                    <a:pt x="14859" y="8536"/>
                    <a:pt x="14584" y="8953"/>
                  </a:cubicBezTo>
                  <a:cubicBezTo>
                    <a:pt x="14217" y="9517"/>
                    <a:pt x="13997" y="9944"/>
                    <a:pt x="13544" y="10705"/>
                  </a:cubicBezTo>
                  <a:cubicBezTo>
                    <a:pt x="13506" y="10765"/>
                    <a:pt x="13470" y="10825"/>
                    <a:pt x="13428" y="10888"/>
                  </a:cubicBezTo>
                  <a:cubicBezTo>
                    <a:pt x="13461" y="10820"/>
                    <a:pt x="13493" y="10746"/>
                    <a:pt x="13525" y="10677"/>
                  </a:cubicBezTo>
                  <a:cubicBezTo>
                    <a:pt x="14590" y="8329"/>
                    <a:pt x="14424" y="7436"/>
                    <a:pt x="14323" y="6665"/>
                  </a:cubicBezTo>
                  <a:cubicBezTo>
                    <a:pt x="14287" y="6390"/>
                    <a:pt x="14254" y="6133"/>
                    <a:pt x="14291" y="5830"/>
                  </a:cubicBezTo>
                  <a:cubicBezTo>
                    <a:pt x="14332" y="5449"/>
                    <a:pt x="14369" y="4991"/>
                    <a:pt x="14397" y="4505"/>
                  </a:cubicBezTo>
                  <a:cubicBezTo>
                    <a:pt x="14511" y="2538"/>
                    <a:pt x="14511" y="66"/>
                    <a:pt x="14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5"/>
            <p:cNvSpPr/>
            <p:nvPr/>
          </p:nvSpPr>
          <p:spPr>
            <a:xfrm>
              <a:off x="548188" y="911621"/>
              <a:ext cx="82745" cy="38491"/>
            </a:xfrm>
            <a:custGeom>
              <a:avLst/>
              <a:gdLst/>
              <a:ahLst/>
              <a:cxnLst/>
              <a:rect l="l" t="t" r="r" b="b"/>
              <a:pathLst>
                <a:path w="2197" h="1022" extrusionOk="0">
                  <a:moveTo>
                    <a:pt x="1903" y="1"/>
                  </a:moveTo>
                  <a:cubicBezTo>
                    <a:pt x="568" y="198"/>
                    <a:pt x="0" y="822"/>
                    <a:pt x="0" y="822"/>
                  </a:cubicBezTo>
                  <a:cubicBezTo>
                    <a:pt x="0" y="822"/>
                    <a:pt x="835" y="1021"/>
                    <a:pt x="1868" y="1021"/>
                  </a:cubicBezTo>
                  <a:cubicBezTo>
                    <a:pt x="1975" y="1021"/>
                    <a:pt x="2085" y="1019"/>
                    <a:pt x="2196" y="1014"/>
                  </a:cubicBezTo>
                  <a:cubicBezTo>
                    <a:pt x="2086" y="680"/>
                    <a:pt x="1990" y="34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5"/>
            <p:cNvSpPr/>
            <p:nvPr/>
          </p:nvSpPr>
          <p:spPr>
            <a:xfrm>
              <a:off x="513991" y="791065"/>
              <a:ext cx="97923" cy="87754"/>
            </a:xfrm>
            <a:custGeom>
              <a:avLst/>
              <a:gdLst/>
              <a:ahLst/>
              <a:cxnLst/>
              <a:rect l="l" t="t" r="r" b="b"/>
              <a:pathLst>
                <a:path w="2600" h="2330" extrusionOk="0">
                  <a:moveTo>
                    <a:pt x="87" y="1"/>
                  </a:moveTo>
                  <a:cubicBezTo>
                    <a:pt x="58" y="1"/>
                    <a:pt x="29" y="1"/>
                    <a:pt x="0" y="1"/>
                  </a:cubicBezTo>
                  <a:cubicBezTo>
                    <a:pt x="22" y="198"/>
                    <a:pt x="55" y="391"/>
                    <a:pt x="83" y="588"/>
                  </a:cubicBezTo>
                  <a:cubicBezTo>
                    <a:pt x="155" y="1055"/>
                    <a:pt x="229" y="1533"/>
                    <a:pt x="316" y="2005"/>
                  </a:cubicBezTo>
                  <a:cubicBezTo>
                    <a:pt x="811" y="2170"/>
                    <a:pt x="1298" y="2285"/>
                    <a:pt x="1743" y="2317"/>
                  </a:cubicBezTo>
                  <a:cubicBezTo>
                    <a:pt x="1885" y="2326"/>
                    <a:pt x="2025" y="2330"/>
                    <a:pt x="2168" y="2330"/>
                  </a:cubicBezTo>
                  <a:cubicBezTo>
                    <a:pt x="2310" y="2330"/>
                    <a:pt x="2453" y="2326"/>
                    <a:pt x="2600" y="2321"/>
                  </a:cubicBezTo>
                  <a:cubicBezTo>
                    <a:pt x="2504" y="1885"/>
                    <a:pt x="2426" y="1445"/>
                    <a:pt x="2367" y="1000"/>
                  </a:cubicBezTo>
                  <a:cubicBezTo>
                    <a:pt x="2329" y="763"/>
                    <a:pt x="2302" y="519"/>
                    <a:pt x="2284" y="276"/>
                  </a:cubicBezTo>
                  <a:cubicBezTo>
                    <a:pt x="1967" y="189"/>
                    <a:pt x="1656" y="120"/>
                    <a:pt x="1349" y="84"/>
                  </a:cubicBezTo>
                  <a:cubicBezTo>
                    <a:pt x="841" y="25"/>
                    <a:pt x="43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19829" y="661734"/>
              <a:ext cx="95550" cy="119202"/>
            </a:xfrm>
            <a:custGeom>
              <a:avLst/>
              <a:gdLst/>
              <a:ahLst/>
              <a:cxnLst/>
              <a:rect l="l" t="t" r="r" b="b"/>
              <a:pathLst>
                <a:path w="2537" h="3165" extrusionOk="0">
                  <a:moveTo>
                    <a:pt x="583" y="0"/>
                  </a:moveTo>
                  <a:cubicBezTo>
                    <a:pt x="349" y="404"/>
                    <a:pt x="142" y="821"/>
                    <a:pt x="0" y="1253"/>
                  </a:cubicBezTo>
                  <a:cubicBezTo>
                    <a:pt x="175" y="1412"/>
                    <a:pt x="341" y="1592"/>
                    <a:pt x="487" y="1789"/>
                  </a:cubicBezTo>
                  <a:cubicBezTo>
                    <a:pt x="766" y="2169"/>
                    <a:pt x="1399" y="2673"/>
                    <a:pt x="2102" y="3164"/>
                  </a:cubicBezTo>
                  <a:cubicBezTo>
                    <a:pt x="2087" y="2436"/>
                    <a:pt x="2179" y="1710"/>
                    <a:pt x="2477" y="1050"/>
                  </a:cubicBezTo>
                  <a:cubicBezTo>
                    <a:pt x="2496" y="1009"/>
                    <a:pt x="2519" y="967"/>
                    <a:pt x="2536" y="927"/>
                  </a:cubicBezTo>
                  <a:cubicBezTo>
                    <a:pt x="2362" y="802"/>
                    <a:pt x="2193" y="697"/>
                    <a:pt x="2032" y="614"/>
                  </a:cubicBezTo>
                  <a:cubicBezTo>
                    <a:pt x="1514" y="339"/>
                    <a:pt x="1028" y="142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5"/>
            <p:cNvSpPr/>
            <p:nvPr/>
          </p:nvSpPr>
          <p:spPr>
            <a:xfrm>
              <a:off x="599108" y="547882"/>
              <a:ext cx="89674" cy="121311"/>
            </a:xfrm>
            <a:custGeom>
              <a:avLst/>
              <a:gdLst/>
              <a:ahLst/>
              <a:cxnLst/>
              <a:rect l="l" t="t" r="r" b="b"/>
              <a:pathLst>
                <a:path w="2381" h="3221" extrusionOk="0">
                  <a:moveTo>
                    <a:pt x="973" y="1"/>
                  </a:moveTo>
                  <a:cubicBezTo>
                    <a:pt x="844" y="88"/>
                    <a:pt x="716" y="184"/>
                    <a:pt x="592" y="286"/>
                  </a:cubicBezTo>
                  <a:cubicBezTo>
                    <a:pt x="376" y="464"/>
                    <a:pt x="179" y="657"/>
                    <a:pt x="1" y="868"/>
                  </a:cubicBezTo>
                  <a:cubicBezTo>
                    <a:pt x="24" y="987"/>
                    <a:pt x="60" y="1101"/>
                    <a:pt x="107" y="1216"/>
                  </a:cubicBezTo>
                  <a:cubicBezTo>
                    <a:pt x="464" y="2115"/>
                    <a:pt x="651" y="2670"/>
                    <a:pt x="913" y="3220"/>
                  </a:cubicBezTo>
                  <a:cubicBezTo>
                    <a:pt x="1312" y="2739"/>
                    <a:pt x="1821" y="2349"/>
                    <a:pt x="2380" y="2051"/>
                  </a:cubicBezTo>
                  <a:cubicBezTo>
                    <a:pt x="2183" y="1730"/>
                    <a:pt x="1991" y="1427"/>
                    <a:pt x="1730" y="1097"/>
                  </a:cubicBezTo>
                  <a:cubicBezTo>
                    <a:pt x="1422" y="716"/>
                    <a:pt x="1174" y="345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5"/>
            <p:cNvSpPr/>
            <p:nvPr/>
          </p:nvSpPr>
          <p:spPr>
            <a:xfrm>
              <a:off x="722264" y="507471"/>
              <a:ext cx="75852" cy="103007"/>
            </a:xfrm>
            <a:custGeom>
              <a:avLst/>
              <a:gdLst/>
              <a:ahLst/>
              <a:cxnLst/>
              <a:rect l="l" t="t" r="r" b="b"/>
              <a:pathLst>
                <a:path w="2014" h="2735" extrusionOk="0">
                  <a:moveTo>
                    <a:pt x="1536" y="1"/>
                  </a:moveTo>
                  <a:cubicBezTo>
                    <a:pt x="1069" y="38"/>
                    <a:pt x="592" y="88"/>
                    <a:pt x="124" y="176"/>
                  </a:cubicBezTo>
                  <a:cubicBezTo>
                    <a:pt x="166" y="335"/>
                    <a:pt x="198" y="506"/>
                    <a:pt x="221" y="680"/>
                  </a:cubicBezTo>
                  <a:cubicBezTo>
                    <a:pt x="349" y="1615"/>
                    <a:pt x="69" y="2019"/>
                    <a:pt x="1" y="2735"/>
                  </a:cubicBezTo>
                  <a:cubicBezTo>
                    <a:pt x="634" y="2514"/>
                    <a:pt x="1294" y="2390"/>
                    <a:pt x="1963" y="2316"/>
                  </a:cubicBezTo>
                  <a:cubicBezTo>
                    <a:pt x="1986" y="1666"/>
                    <a:pt x="2014" y="1029"/>
                    <a:pt x="1780" y="468"/>
                  </a:cubicBezTo>
                  <a:cubicBezTo>
                    <a:pt x="1711" y="303"/>
                    <a:pt x="1629" y="148"/>
                    <a:pt x="1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5"/>
            <p:cNvSpPr/>
            <p:nvPr/>
          </p:nvSpPr>
          <p:spPr>
            <a:xfrm>
              <a:off x="830732" y="504909"/>
              <a:ext cx="88469" cy="88996"/>
            </a:xfrm>
            <a:custGeom>
              <a:avLst/>
              <a:gdLst/>
              <a:ahLst/>
              <a:cxnLst/>
              <a:rect l="l" t="t" r="r" b="b"/>
              <a:pathLst>
                <a:path w="2349" h="2363" extrusionOk="0">
                  <a:moveTo>
                    <a:pt x="537" y="0"/>
                  </a:moveTo>
                  <a:cubicBezTo>
                    <a:pt x="330" y="697"/>
                    <a:pt x="148" y="1467"/>
                    <a:pt x="0" y="2312"/>
                  </a:cubicBezTo>
                  <a:cubicBezTo>
                    <a:pt x="275" y="2293"/>
                    <a:pt x="555" y="2284"/>
                    <a:pt x="830" y="2274"/>
                  </a:cubicBezTo>
                  <a:cubicBezTo>
                    <a:pt x="967" y="2270"/>
                    <a:pt x="1106" y="2267"/>
                    <a:pt x="1245" y="2267"/>
                  </a:cubicBezTo>
                  <a:cubicBezTo>
                    <a:pt x="1594" y="2267"/>
                    <a:pt x="1944" y="2287"/>
                    <a:pt x="2275" y="2362"/>
                  </a:cubicBezTo>
                  <a:cubicBezTo>
                    <a:pt x="2239" y="2087"/>
                    <a:pt x="2206" y="1830"/>
                    <a:pt x="2243" y="1527"/>
                  </a:cubicBezTo>
                  <a:cubicBezTo>
                    <a:pt x="2284" y="1146"/>
                    <a:pt x="2321" y="688"/>
                    <a:pt x="2349" y="202"/>
                  </a:cubicBezTo>
                  <a:cubicBezTo>
                    <a:pt x="1757" y="69"/>
                    <a:pt x="1151" y="14"/>
                    <a:pt x="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5"/>
            <p:cNvSpPr/>
            <p:nvPr/>
          </p:nvSpPr>
          <p:spPr>
            <a:xfrm>
              <a:off x="958558" y="549953"/>
              <a:ext cx="84477" cy="199385"/>
            </a:xfrm>
            <a:custGeom>
              <a:avLst/>
              <a:gdLst/>
              <a:ahLst/>
              <a:cxnLst/>
              <a:rect l="l" t="t" r="r" b="b"/>
              <a:pathLst>
                <a:path w="2243" h="5294" extrusionOk="0">
                  <a:moveTo>
                    <a:pt x="1197" y="1"/>
                  </a:moveTo>
                  <a:cubicBezTo>
                    <a:pt x="697" y="496"/>
                    <a:pt x="316" y="1152"/>
                    <a:pt x="0" y="1789"/>
                  </a:cubicBezTo>
                  <a:cubicBezTo>
                    <a:pt x="798" y="2629"/>
                    <a:pt x="899" y="4069"/>
                    <a:pt x="710" y="5294"/>
                  </a:cubicBezTo>
                  <a:cubicBezTo>
                    <a:pt x="812" y="5133"/>
                    <a:pt x="940" y="4913"/>
                    <a:pt x="1133" y="4583"/>
                  </a:cubicBezTo>
                  <a:cubicBezTo>
                    <a:pt x="1697" y="3615"/>
                    <a:pt x="1605" y="2147"/>
                    <a:pt x="2109" y="1321"/>
                  </a:cubicBezTo>
                  <a:cubicBezTo>
                    <a:pt x="2151" y="1253"/>
                    <a:pt x="2196" y="1179"/>
                    <a:pt x="2242" y="1111"/>
                  </a:cubicBezTo>
                  <a:cubicBezTo>
                    <a:pt x="1967" y="680"/>
                    <a:pt x="1605" y="308"/>
                    <a:pt x="1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892235" y="928381"/>
              <a:ext cx="84477" cy="77585"/>
            </a:xfrm>
            <a:custGeom>
              <a:avLst/>
              <a:gdLst/>
              <a:ahLst/>
              <a:cxnLst/>
              <a:rect l="l" t="t" r="r" b="b"/>
              <a:pathLst>
                <a:path w="2243" h="2060" extrusionOk="0">
                  <a:moveTo>
                    <a:pt x="830" y="0"/>
                  </a:moveTo>
                  <a:cubicBezTo>
                    <a:pt x="725" y="193"/>
                    <a:pt x="615" y="386"/>
                    <a:pt x="496" y="569"/>
                  </a:cubicBezTo>
                  <a:cubicBezTo>
                    <a:pt x="331" y="840"/>
                    <a:pt x="151" y="1111"/>
                    <a:pt x="0" y="1390"/>
                  </a:cubicBezTo>
                  <a:cubicBezTo>
                    <a:pt x="541" y="1734"/>
                    <a:pt x="1279" y="1941"/>
                    <a:pt x="1921" y="2060"/>
                  </a:cubicBezTo>
                  <a:cubicBezTo>
                    <a:pt x="2022" y="1716"/>
                    <a:pt x="2114" y="1363"/>
                    <a:pt x="2242" y="1033"/>
                  </a:cubicBezTo>
                  <a:cubicBezTo>
                    <a:pt x="1921" y="766"/>
                    <a:pt x="1514" y="459"/>
                    <a:pt x="1000" y="129"/>
                  </a:cubicBezTo>
                  <a:cubicBezTo>
                    <a:pt x="945" y="93"/>
                    <a:pt x="890" y="51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5"/>
            <p:cNvSpPr/>
            <p:nvPr/>
          </p:nvSpPr>
          <p:spPr>
            <a:xfrm>
              <a:off x="929558" y="731672"/>
              <a:ext cx="142477" cy="214563"/>
            </a:xfrm>
            <a:custGeom>
              <a:avLst/>
              <a:gdLst/>
              <a:ahLst/>
              <a:cxnLst/>
              <a:rect l="l" t="t" r="r" b="b"/>
              <a:pathLst>
                <a:path w="3783" h="5697" extrusionOk="0">
                  <a:moveTo>
                    <a:pt x="3783" y="1"/>
                  </a:moveTo>
                  <a:lnTo>
                    <a:pt x="3783" y="1"/>
                  </a:lnTo>
                  <a:cubicBezTo>
                    <a:pt x="3031" y="317"/>
                    <a:pt x="2430" y="436"/>
                    <a:pt x="1866" y="721"/>
                  </a:cubicBezTo>
                  <a:cubicBezTo>
                    <a:pt x="1623" y="840"/>
                    <a:pt x="1490" y="909"/>
                    <a:pt x="1398" y="958"/>
                  </a:cubicBezTo>
                  <a:cubicBezTo>
                    <a:pt x="1133" y="2344"/>
                    <a:pt x="660" y="3688"/>
                    <a:pt x="0" y="4931"/>
                  </a:cubicBezTo>
                  <a:cubicBezTo>
                    <a:pt x="440" y="5206"/>
                    <a:pt x="940" y="5490"/>
                    <a:pt x="1531" y="5697"/>
                  </a:cubicBezTo>
                  <a:cubicBezTo>
                    <a:pt x="1880" y="5151"/>
                    <a:pt x="2375" y="4706"/>
                    <a:pt x="2752" y="4173"/>
                  </a:cubicBezTo>
                  <a:cubicBezTo>
                    <a:pt x="2834" y="4059"/>
                    <a:pt x="2911" y="3940"/>
                    <a:pt x="2981" y="3816"/>
                  </a:cubicBezTo>
                  <a:cubicBezTo>
                    <a:pt x="2681" y="3738"/>
                    <a:pt x="2456" y="3714"/>
                    <a:pt x="2230" y="3714"/>
                  </a:cubicBezTo>
                  <a:cubicBezTo>
                    <a:pt x="1898" y="3714"/>
                    <a:pt x="1563" y="3764"/>
                    <a:pt x="982" y="3764"/>
                  </a:cubicBezTo>
                  <a:cubicBezTo>
                    <a:pt x="894" y="3764"/>
                    <a:pt x="801" y="3763"/>
                    <a:pt x="701" y="3761"/>
                  </a:cubicBezTo>
                  <a:cubicBezTo>
                    <a:pt x="1871" y="3564"/>
                    <a:pt x="2233" y="3568"/>
                    <a:pt x="3375" y="2940"/>
                  </a:cubicBezTo>
                  <a:cubicBezTo>
                    <a:pt x="3692" y="2014"/>
                    <a:pt x="3774" y="991"/>
                    <a:pt x="3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5"/>
            <p:cNvSpPr/>
            <p:nvPr/>
          </p:nvSpPr>
          <p:spPr>
            <a:xfrm>
              <a:off x="713978" y="708887"/>
              <a:ext cx="193472" cy="251849"/>
            </a:xfrm>
            <a:custGeom>
              <a:avLst/>
              <a:gdLst/>
              <a:ahLst/>
              <a:cxnLst/>
              <a:rect l="l" t="t" r="r" b="b"/>
              <a:pathLst>
                <a:path w="5137" h="6687" extrusionOk="0">
                  <a:moveTo>
                    <a:pt x="2757" y="1"/>
                  </a:moveTo>
                  <a:cubicBezTo>
                    <a:pt x="2156" y="14"/>
                    <a:pt x="1569" y="248"/>
                    <a:pt x="1074" y="592"/>
                  </a:cubicBezTo>
                  <a:cubicBezTo>
                    <a:pt x="1064" y="596"/>
                    <a:pt x="1060" y="600"/>
                    <a:pt x="1055" y="606"/>
                  </a:cubicBezTo>
                  <a:cubicBezTo>
                    <a:pt x="1138" y="848"/>
                    <a:pt x="1206" y="1082"/>
                    <a:pt x="1248" y="1284"/>
                  </a:cubicBezTo>
                  <a:cubicBezTo>
                    <a:pt x="1165" y="1074"/>
                    <a:pt x="1083" y="862"/>
                    <a:pt x="991" y="651"/>
                  </a:cubicBezTo>
                  <a:cubicBezTo>
                    <a:pt x="647" y="909"/>
                    <a:pt x="344" y="1224"/>
                    <a:pt x="179" y="1618"/>
                  </a:cubicBezTo>
                  <a:cubicBezTo>
                    <a:pt x="120" y="1752"/>
                    <a:pt x="83" y="1889"/>
                    <a:pt x="56" y="2031"/>
                  </a:cubicBezTo>
                  <a:cubicBezTo>
                    <a:pt x="78" y="2064"/>
                    <a:pt x="101" y="2096"/>
                    <a:pt x="124" y="2128"/>
                  </a:cubicBezTo>
                  <a:cubicBezTo>
                    <a:pt x="101" y="2105"/>
                    <a:pt x="78" y="2082"/>
                    <a:pt x="50" y="2059"/>
                  </a:cubicBezTo>
                  <a:cubicBezTo>
                    <a:pt x="10" y="2274"/>
                    <a:pt x="1" y="2499"/>
                    <a:pt x="1" y="2719"/>
                  </a:cubicBezTo>
                  <a:cubicBezTo>
                    <a:pt x="14" y="3737"/>
                    <a:pt x="280" y="4751"/>
                    <a:pt x="766" y="5641"/>
                  </a:cubicBezTo>
                  <a:cubicBezTo>
                    <a:pt x="1550" y="5297"/>
                    <a:pt x="2124" y="4930"/>
                    <a:pt x="2412" y="4746"/>
                  </a:cubicBezTo>
                  <a:lnTo>
                    <a:pt x="2412" y="4746"/>
                  </a:lnTo>
                  <a:cubicBezTo>
                    <a:pt x="2348" y="5320"/>
                    <a:pt x="2266" y="6334"/>
                    <a:pt x="2234" y="6687"/>
                  </a:cubicBezTo>
                  <a:cubicBezTo>
                    <a:pt x="2312" y="6687"/>
                    <a:pt x="2389" y="6681"/>
                    <a:pt x="2467" y="6677"/>
                  </a:cubicBezTo>
                  <a:cubicBezTo>
                    <a:pt x="2477" y="6613"/>
                    <a:pt x="2482" y="6549"/>
                    <a:pt x="2486" y="6484"/>
                  </a:cubicBezTo>
                  <a:cubicBezTo>
                    <a:pt x="2499" y="6287"/>
                    <a:pt x="2537" y="5402"/>
                    <a:pt x="2550" y="4659"/>
                  </a:cubicBezTo>
                  <a:cubicBezTo>
                    <a:pt x="2587" y="4636"/>
                    <a:pt x="2605" y="4623"/>
                    <a:pt x="2615" y="4623"/>
                  </a:cubicBezTo>
                  <a:cubicBezTo>
                    <a:pt x="2670" y="4628"/>
                    <a:pt x="2761" y="5375"/>
                    <a:pt x="3619" y="6287"/>
                  </a:cubicBezTo>
                  <a:cubicBezTo>
                    <a:pt x="3705" y="6177"/>
                    <a:pt x="3770" y="6048"/>
                    <a:pt x="3834" y="5921"/>
                  </a:cubicBezTo>
                  <a:cubicBezTo>
                    <a:pt x="4476" y="4613"/>
                    <a:pt x="5136" y="3182"/>
                    <a:pt x="4861" y="1752"/>
                  </a:cubicBezTo>
                  <a:cubicBezTo>
                    <a:pt x="4811" y="1486"/>
                    <a:pt x="4724" y="1220"/>
                    <a:pt x="4596" y="986"/>
                  </a:cubicBezTo>
                  <a:cubicBezTo>
                    <a:pt x="4558" y="1046"/>
                    <a:pt x="4522" y="1106"/>
                    <a:pt x="4480" y="1169"/>
                  </a:cubicBezTo>
                  <a:cubicBezTo>
                    <a:pt x="4513" y="1101"/>
                    <a:pt x="4545" y="1027"/>
                    <a:pt x="4577" y="958"/>
                  </a:cubicBezTo>
                  <a:cubicBezTo>
                    <a:pt x="4535" y="885"/>
                    <a:pt x="4490" y="812"/>
                    <a:pt x="4435" y="743"/>
                  </a:cubicBezTo>
                  <a:cubicBezTo>
                    <a:pt x="4068" y="280"/>
                    <a:pt x="3477" y="23"/>
                    <a:pt x="2884" y="1"/>
                  </a:cubicBezTo>
                  <a:cubicBezTo>
                    <a:pt x="2862" y="261"/>
                    <a:pt x="2825" y="555"/>
                    <a:pt x="2761" y="894"/>
                  </a:cubicBezTo>
                  <a:cubicBezTo>
                    <a:pt x="2807" y="486"/>
                    <a:pt x="2797" y="221"/>
                    <a:pt x="2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2" name="Google Shape;3572;p45"/>
          <p:cNvSpPr/>
          <p:nvPr/>
        </p:nvSpPr>
        <p:spPr>
          <a:xfrm rot="1346349" flipH="1">
            <a:off x="7606862" y="3529361"/>
            <a:ext cx="2193406" cy="2836839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573" name="Google Shape;3573;p45"/>
          <p:cNvGrpSpPr/>
          <p:nvPr/>
        </p:nvGrpSpPr>
        <p:grpSpPr>
          <a:xfrm rot="8100000">
            <a:off x="1248212" y="-759211"/>
            <a:ext cx="1075373" cy="1508379"/>
            <a:chOff x="8255350" y="3499200"/>
            <a:chExt cx="701868" cy="984479"/>
          </a:xfrm>
        </p:grpSpPr>
        <p:sp>
          <p:nvSpPr>
            <p:cNvPr id="3574" name="Google Shape;3574;p45"/>
            <p:cNvSpPr/>
            <p:nvPr/>
          </p:nvSpPr>
          <p:spPr>
            <a:xfrm>
              <a:off x="8453601" y="3714131"/>
              <a:ext cx="121158" cy="235531"/>
            </a:xfrm>
            <a:custGeom>
              <a:avLst/>
              <a:gdLst/>
              <a:ahLst/>
              <a:cxnLst/>
              <a:rect l="l" t="t" r="r" b="b"/>
              <a:pathLst>
                <a:path w="3857" h="7498" extrusionOk="0">
                  <a:moveTo>
                    <a:pt x="714" y="0"/>
                  </a:moveTo>
                  <a:cubicBezTo>
                    <a:pt x="644" y="0"/>
                    <a:pt x="574" y="7"/>
                    <a:pt x="504" y="21"/>
                  </a:cubicBezTo>
                  <a:cubicBezTo>
                    <a:pt x="216" y="80"/>
                    <a:pt x="0" y="315"/>
                    <a:pt x="55" y="622"/>
                  </a:cubicBezTo>
                  <a:cubicBezTo>
                    <a:pt x="100" y="901"/>
                    <a:pt x="298" y="1158"/>
                    <a:pt x="481" y="1369"/>
                  </a:cubicBezTo>
                  <a:cubicBezTo>
                    <a:pt x="830" y="1754"/>
                    <a:pt x="1266" y="2057"/>
                    <a:pt x="1614" y="2451"/>
                  </a:cubicBezTo>
                  <a:cubicBezTo>
                    <a:pt x="1958" y="2851"/>
                    <a:pt x="2238" y="3310"/>
                    <a:pt x="2458" y="3791"/>
                  </a:cubicBezTo>
                  <a:cubicBezTo>
                    <a:pt x="2934" y="4836"/>
                    <a:pt x="3260" y="6043"/>
                    <a:pt x="2981" y="7175"/>
                  </a:cubicBezTo>
                  <a:cubicBezTo>
                    <a:pt x="2934" y="7371"/>
                    <a:pt x="3102" y="7497"/>
                    <a:pt x="3257" y="7497"/>
                  </a:cubicBezTo>
                  <a:cubicBezTo>
                    <a:pt x="3313" y="7497"/>
                    <a:pt x="3366" y="7481"/>
                    <a:pt x="3408" y="7446"/>
                  </a:cubicBezTo>
                  <a:cubicBezTo>
                    <a:pt x="3448" y="7418"/>
                    <a:pt x="3476" y="7372"/>
                    <a:pt x="3490" y="7308"/>
                  </a:cubicBezTo>
                  <a:cubicBezTo>
                    <a:pt x="3683" y="6089"/>
                    <a:pt x="3857" y="4804"/>
                    <a:pt x="3605" y="3579"/>
                  </a:cubicBezTo>
                  <a:cubicBezTo>
                    <a:pt x="3385" y="2502"/>
                    <a:pt x="2921" y="1378"/>
                    <a:pt x="2073" y="645"/>
                  </a:cubicBezTo>
                  <a:cubicBezTo>
                    <a:pt x="1714" y="335"/>
                    <a:pt x="1215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5"/>
            <p:cNvSpPr/>
            <p:nvPr/>
          </p:nvSpPr>
          <p:spPr>
            <a:xfrm>
              <a:off x="8718199" y="3656959"/>
              <a:ext cx="59432" cy="154455"/>
            </a:xfrm>
            <a:custGeom>
              <a:avLst/>
              <a:gdLst/>
              <a:ahLst/>
              <a:cxnLst/>
              <a:rect l="l" t="t" r="r" b="b"/>
              <a:pathLst>
                <a:path w="1892" h="4917" extrusionOk="0">
                  <a:moveTo>
                    <a:pt x="1040" y="0"/>
                  </a:moveTo>
                  <a:cubicBezTo>
                    <a:pt x="879" y="0"/>
                    <a:pt x="722" y="80"/>
                    <a:pt x="643" y="241"/>
                  </a:cubicBezTo>
                  <a:cubicBezTo>
                    <a:pt x="575" y="369"/>
                    <a:pt x="602" y="511"/>
                    <a:pt x="616" y="653"/>
                  </a:cubicBezTo>
                  <a:cubicBezTo>
                    <a:pt x="630" y="842"/>
                    <a:pt x="653" y="1030"/>
                    <a:pt x="662" y="1222"/>
                  </a:cubicBezTo>
                  <a:cubicBezTo>
                    <a:pt x="685" y="1566"/>
                    <a:pt x="685" y="1915"/>
                    <a:pt x="662" y="2258"/>
                  </a:cubicBezTo>
                  <a:cubicBezTo>
                    <a:pt x="620" y="3060"/>
                    <a:pt x="442" y="3850"/>
                    <a:pt x="88" y="4574"/>
                  </a:cubicBezTo>
                  <a:cubicBezTo>
                    <a:pt x="1" y="4753"/>
                    <a:pt x="160" y="4917"/>
                    <a:pt x="306" y="4917"/>
                  </a:cubicBezTo>
                  <a:cubicBezTo>
                    <a:pt x="336" y="4917"/>
                    <a:pt x="365" y="4910"/>
                    <a:pt x="391" y="4895"/>
                  </a:cubicBezTo>
                  <a:cubicBezTo>
                    <a:pt x="395" y="4896"/>
                    <a:pt x="400" y="4896"/>
                    <a:pt x="404" y="4896"/>
                  </a:cubicBezTo>
                  <a:cubicBezTo>
                    <a:pt x="464" y="4896"/>
                    <a:pt x="528" y="4867"/>
                    <a:pt x="575" y="4799"/>
                  </a:cubicBezTo>
                  <a:cubicBezTo>
                    <a:pt x="671" y="4662"/>
                    <a:pt x="717" y="4497"/>
                    <a:pt x="795" y="4345"/>
                  </a:cubicBezTo>
                  <a:cubicBezTo>
                    <a:pt x="873" y="4184"/>
                    <a:pt x="960" y="4029"/>
                    <a:pt x="1038" y="3864"/>
                  </a:cubicBezTo>
                  <a:cubicBezTo>
                    <a:pt x="1180" y="3556"/>
                    <a:pt x="1299" y="3240"/>
                    <a:pt x="1409" y="2919"/>
                  </a:cubicBezTo>
                  <a:cubicBezTo>
                    <a:pt x="1634" y="2268"/>
                    <a:pt x="1891" y="1640"/>
                    <a:pt x="1767" y="942"/>
                  </a:cubicBezTo>
                  <a:cubicBezTo>
                    <a:pt x="1716" y="649"/>
                    <a:pt x="1593" y="300"/>
                    <a:pt x="1354" y="112"/>
                  </a:cubicBezTo>
                  <a:cubicBezTo>
                    <a:pt x="1263" y="38"/>
                    <a:pt x="1150" y="0"/>
                    <a:pt x="1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5"/>
            <p:cNvSpPr/>
            <p:nvPr/>
          </p:nvSpPr>
          <p:spPr>
            <a:xfrm>
              <a:off x="8520418" y="3661419"/>
              <a:ext cx="333601" cy="754874"/>
            </a:xfrm>
            <a:custGeom>
              <a:avLst/>
              <a:gdLst/>
              <a:ahLst/>
              <a:cxnLst/>
              <a:rect l="l" t="t" r="r" b="b"/>
              <a:pathLst>
                <a:path w="10620" h="24031" extrusionOk="0">
                  <a:moveTo>
                    <a:pt x="10240" y="1"/>
                  </a:moveTo>
                  <a:cubicBezTo>
                    <a:pt x="10156" y="1"/>
                    <a:pt x="10073" y="41"/>
                    <a:pt x="10021" y="139"/>
                  </a:cubicBezTo>
                  <a:cubicBezTo>
                    <a:pt x="9627" y="888"/>
                    <a:pt x="9035" y="1557"/>
                    <a:pt x="8494" y="2203"/>
                  </a:cubicBezTo>
                  <a:cubicBezTo>
                    <a:pt x="7953" y="2855"/>
                    <a:pt x="7371" y="3474"/>
                    <a:pt x="6816" y="4116"/>
                  </a:cubicBezTo>
                  <a:cubicBezTo>
                    <a:pt x="5705" y="5405"/>
                    <a:pt x="4655" y="6753"/>
                    <a:pt x="3747" y="8193"/>
                  </a:cubicBezTo>
                  <a:cubicBezTo>
                    <a:pt x="1914" y="11109"/>
                    <a:pt x="418" y="14371"/>
                    <a:pt x="98" y="17832"/>
                  </a:cubicBezTo>
                  <a:cubicBezTo>
                    <a:pt x="5" y="18823"/>
                    <a:pt x="1" y="19819"/>
                    <a:pt x="65" y="20809"/>
                  </a:cubicBezTo>
                  <a:cubicBezTo>
                    <a:pt x="102" y="21313"/>
                    <a:pt x="153" y="21817"/>
                    <a:pt x="240" y="22317"/>
                  </a:cubicBezTo>
                  <a:cubicBezTo>
                    <a:pt x="322" y="22812"/>
                    <a:pt x="409" y="23318"/>
                    <a:pt x="597" y="23781"/>
                  </a:cubicBezTo>
                  <a:cubicBezTo>
                    <a:pt x="668" y="23954"/>
                    <a:pt x="807" y="24031"/>
                    <a:pt x="943" y="24031"/>
                  </a:cubicBezTo>
                  <a:cubicBezTo>
                    <a:pt x="1142" y="24031"/>
                    <a:pt x="1333" y="23865"/>
                    <a:pt x="1290" y="23593"/>
                  </a:cubicBezTo>
                  <a:cubicBezTo>
                    <a:pt x="1220" y="23161"/>
                    <a:pt x="1097" y="22744"/>
                    <a:pt x="1019" y="22323"/>
                  </a:cubicBezTo>
                  <a:cubicBezTo>
                    <a:pt x="936" y="21900"/>
                    <a:pt x="872" y="21478"/>
                    <a:pt x="826" y="21057"/>
                  </a:cubicBezTo>
                  <a:cubicBezTo>
                    <a:pt x="730" y="20194"/>
                    <a:pt x="735" y="19323"/>
                    <a:pt x="799" y="18460"/>
                  </a:cubicBezTo>
                  <a:cubicBezTo>
                    <a:pt x="932" y="16727"/>
                    <a:pt x="1313" y="14989"/>
                    <a:pt x="1876" y="13343"/>
                  </a:cubicBezTo>
                  <a:cubicBezTo>
                    <a:pt x="2959" y="10193"/>
                    <a:pt x="4907" y="7382"/>
                    <a:pt x="7054" y="4863"/>
                  </a:cubicBezTo>
                  <a:cubicBezTo>
                    <a:pt x="7655" y="4157"/>
                    <a:pt x="8287" y="3479"/>
                    <a:pt x="8897" y="2777"/>
                  </a:cubicBezTo>
                  <a:cubicBezTo>
                    <a:pt x="9210" y="2423"/>
                    <a:pt x="9517" y="2061"/>
                    <a:pt x="9778" y="1671"/>
                  </a:cubicBezTo>
                  <a:cubicBezTo>
                    <a:pt x="10048" y="1268"/>
                    <a:pt x="10273" y="842"/>
                    <a:pt x="10503" y="420"/>
                  </a:cubicBezTo>
                  <a:cubicBezTo>
                    <a:pt x="10620" y="201"/>
                    <a:pt x="10427" y="1"/>
                    <a:pt x="10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5"/>
            <p:cNvSpPr/>
            <p:nvPr/>
          </p:nvSpPr>
          <p:spPr>
            <a:xfrm>
              <a:off x="8500125" y="3670749"/>
              <a:ext cx="116258" cy="742309"/>
            </a:xfrm>
            <a:custGeom>
              <a:avLst/>
              <a:gdLst/>
              <a:ahLst/>
              <a:cxnLst/>
              <a:rect l="l" t="t" r="r" b="b"/>
              <a:pathLst>
                <a:path w="3701" h="23631" extrusionOk="0">
                  <a:moveTo>
                    <a:pt x="3377" y="0"/>
                  </a:moveTo>
                  <a:cubicBezTo>
                    <a:pt x="3257" y="0"/>
                    <a:pt x="3140" y="77"/>
                    <a:pt x="3142" y="233"/>
                  </a:cubicBezTo>
                  <a:cubicBezTo>
                    <a:pt x="3169" y="1819"/>
                    <a:pt x="2793" y="3337"/>
                    <a:pt x="2412" y="4860"/>
                  </a:cubicBezTo>
                  <a:cubicBezTo>
                    <a:pt x="2037" y="6378"/>
                    <a:pt x="1637" y="7887"/>
                    <a:pt x="1280" y="9405"/>
                  </a:cubicBezTo>
                  <a:cubicBezTo>
                    <a:pt x="573" y="12376"/>
                    <a:pt x="1" y="15412"/>
                    <a:pt x="88" y="18480"/>
                  </a:cubicBezTo>
                  <a:cubicBezTo>
                    <a:pt x="133" y="20177"/>
                    <a:pt x="376" y="21846"/>
                    <a:pt x="1000" y="23433"/>
                  </a:cubicBezTo>
                  <a:cubicBezTo>
                    <a:pt x="1054" y="23569"/>
                    <a:pt x="1171" y="23630"/>
                    <a:pt x="1284" y="23630"/>
                  </a:cubicBezTo>
                  <a:cubicBezTo>
                    <a:pt x="1450" y="23630"/>
                    <a:pt x="1609" y="23500"/>
                    <a:pt x="1555" y="23281"/>
                  </a:cubicBezTo>
                  <a:cubicBezTo>
                    <a:pt x="821" y="20392"/>
                    <a:pt x="702" y="17444"/>
                    <a:pt x="1083" y="14495"/>
                  </a:cubicBezTo>
                  <a:cubicBezTo>
                    <a:pt x="1477" y="11427"/>
                    <a:pt x="2353" y="8465"/>
                    <a:pt x="3041" y="5456"/>
                  </a:cubicBezTo>
                  <a:cubicBezTo>
                    <a:pt x="3430" y="3750"/>
                    <a:pt x="3701" y="1989"/>
                    <a:pt x="3627" y="233"/>
                  </a:cubicBezTo>
                  <a:cubicBezTo>
                    <a:pt x="3621" y="78"/>
                    <a:pt x="3497" y="0"/>
                    <a:pt x="3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5"/>
            <p:cNvSpPr/>
            <p:nvPr/>
          </p:nvSpPr>
          <p:spPr>
            <a:xfrm>
              <a:off x="8405350" y="3857817"/>
              <a:ext cx="165670" cy="625863"/>
            </a:xfrm>
            <a:custGeom>
              <a:avLst/>
              <a:gdLst/>
              <a:ahLst/>
              <a:cxnLst/>
              <a:rect l="l" t="t" r="r" b="b"/>
              <a:pathLst>
                <a:path w="5274" h="19924" extrusionOk="0">
                  <a:moveTo>
                    <a:pt x="413" y="1"/>
                  </a:moveTo>
                  <a:cubicBezTo>
                    <a:pt x="199" y="1"/>
                    <a:pt x="1" y="200"/>
                    <a:pt x="146" y="442"/>
                  </a:cubicBezTo>
                  <a:cubicBezTo>
                    <a:pt x="298" y="698"/>
                    <a:pt x="421" y="969"/>
                    <a:pt x="573" y="1225"/>
                  </a:cubicBezTo>
                  <a:cubicBezTo>
                    <a:pt x="734" y="1505"/>
                    <a:pt x="899" y="1780"/>
                    <a:pt x="1054" y="2065"/>
                  </a:cubicBezTo>
                  <a:cubicBezTo>
                    <a:pt x="1352" y="2610"/>
                    <a:pt x="1628" y="3166"/>
                    <a:pt x="1880" y="3729"/>
                  </a:cubicBezTo>
                  <a:cubicBezTo>
                    <a:pt x="2379" y="4862"/>
                    <a:pt x="2774" y="6041"/>
                    <a:pt x="3100" y="7233"/>
                  </a:cubicBezTo>
                  <a:cubicBezTo>
                    <a:pt x="3797" y="9815"/>
                    <a:pt x="4127" y="12475"/>
                    <a:pt x="4315" y="15135"/>
                  </a:cubicBezTo>
                  <a:cubicBezTo>
                    <a:pt x="4370" y="15919"/>
                    <a:pt x="4415" y="16703"/>
                    <a:pt x="4453" y="17487"/>
                  </a:cubicBezTo>
                  <a:cubicBezTo>
                    <a:pt x="4476" y="17877"/>
                    <a:pt x="4480" y="18272"/>
                    <a:pt x="4526" y="18661"/>
                  </a:cubicBezTo>
                  <a:cubicBezTo>
                    <a:pt x="4572" y="19055"/>
                    <a:pt x="4650" y="19413"/>
                    <a:pt x="4769" y="19794"/>
                  </a:cubicBezTo>
                  <a:cubicBezTo>
                    <a:pt x="4795" y="19877"/>
                    <a:pt x="4876" y="19923"/>
                    <a:pt x="4954" y="19923"/>
                  </a:cubicBezTo>
                  <a:cubicBezTo>
                    <a:pt x="5027" y="19923"/>
                    <a:pt x="5097" y="19883"/>
                    <a:pt x="5118" y="19794"/>
                  </a:cubicBezTo>
                  <a:cubicBezTo>
                    <a:pt x="5196" y="19445"/>
                    <a:pt x="5251" y="19111"/>
                    <a:pt x="5264" y="18753"/>
                  </a:cubicBezTo>
                  <a:cubicBezTo>
                    <a:pt x="5274" y="18391"/>
                    <a:pt x="5255" y="18029"/>
                    <a:pt x="5237" y="17667"/>
                  </a:cubicBezTo>
                  <a:cubicBezTo>
                    <a:pt x="5205" y="16973"/>
                    <a:pt x="5168" y="16281"/>
                    <a:pt x="5122" y="15589"/>
                  </a:cubicBezTo>
                  <a:cubicBezTo>
                    <a:pt x="5031" y="14172"/>
                    <a:pt x="4898" y="12754"/>
                    <a:pt x="4705" y="11347"/>
                  </a:cubicBezTo>
                  <a:cubicBezTo>
                    <a:pt x="4352" y="8797"/>
                    <a:pt x="3769" y="6261"/>
                    <a:pt x="2779" y="3881"/>
                  </a:cubicBezTo>
                  <a:cubicBezTo>
                    <a:pt x="2508" y="3225"/>
                    <a:pt x="2210" y="2582"/>
                    <a:pt x="1880" y="1959"/>
                  </a:cubicBezTo>
                  <a:cubicBezTo>
                    <a:pt x="1715" y="1652"/>
                    <a:pt x="1541" y="1344"/>
                    <a:pt x="1357" y="1047"/>
                  </a:cubicBezTo>
                  <a:cubicBezTo>
                    <a:pt x="1155" y="717"/>
                    <a:pt x="912" y="436"/>
                    <a:pt x="679" y="133"/>
                  </a:cubicBezTo>
                  <a:cubicBezTo>
                    <a:pt x="607" y="40"/>
                    <a:pt x="508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5"/>
            <p:cNvSpPr/>
            <p:nvPr/>
          </p:nvSpPr>
          <p:spPr>
            <a:xfrm>
              <a:off x="8255350" y="4147701"/>
              <a:ext cx="320345" cy="277027"/>
            </a:xfrm>
            <a:custGeom>
              <a:avLst/>
              <a:gdLst/>
              <a:ahLst/>
              <a:cxnLst/>
              <a:rect l="l" t="t" r="r" b="b"/>
              <a:pathLst>
                <a:path w="10198" h="8819" extrusionOk="0">
                  <a:moveTo>
                    <a:pt x="1763" y="1"/>
                  </a:moveTo>
                  <a:cubicBezTo>
                    <a:pt x="1611" y="1"/>
                    <a:pt x="1461" y="9"/>
                    <a:pt x="1312" y="27"/>
                  </a:cubicBezTo>
                  <a:cubicBezTo>
                    <a:pt x="904" y="74"/>
                    <a:pt x="418" y="178"/>
                    <a:pt x="207" y="573"/>
                  </a:cubicBezTo>
                  <a:cubicBezTo>
                    <a:pt x="0" y="963"/>
                    <a:pt x="171" y="1376"/>
                    <a:pt x="413" y="1697"/>
                  </a:cubicBezTo>
                  <a:cubicBezTo>
                    <a:pt x="688" y="2059"/>
                    <a:pt x="1083" y="2320"/>
                    <a:pt x="1454" y="2578"/>
                  </a:cubicBezTo>
                  <a:cubicBezTo>
                    <a:pt x="1835" y="2838"/>
                    <a:pt x="2229" y="3082"/>
                    <a:pt x="2624" y="3321"/>
                  </a:cubicBezTo>
                  <a:cubicBezTo>
                    <a:pt x="3463" y="3825"/>
                    <a:pt x="4303" y="4329"/>
                    <a:pt x="5141" y="4834"/>
                  </a:cubicBezTo>
                  <a:cubicBezTo>
                    <a:pt x="6059" y="5384"/>
                    <a:pt x="7008" y="5902"/>
                    <a:pt x="7880" y="6521"/>
                  </a:cubicBezTo>
                  <a:cubicBezTo>
                    <a:pt x="8618" y="7048"/>
                    <a:pt x="9347" y="7736"/>
                    <a:pt x="9626" y="8621"/>
                  </a:cubicBezTo>
                  <a:cubicBezTo>
                    <a:pt x="9669" y="8759"/>
                    <a:pt x="9773" y="8819"/>
                    <a:pt x="9878" y="8819"/>
                  </a:cubicBezTo>
                  <a:cubicBezTo>
                    <a:pt x="10036" y="8819"/>
                    <a:pt x="10197" y="8684"/>
                    <a:pt x="10159" y="8475"/>
                  </a:cubicBezTo>
                  <a:cubicBezTo>
                    <a:pt x="10140" y="8378"/>
                    <a:pt x="10117" y="8282"/>
                    <a:pt x="10090" y="8185"/>
                  </a:cubicBezTo>
                  <a:cubicBezTo>
                    <a:pt x="10154" y="8117"/>
                    <a:pt x="10191" y="8016"/>
                    <a:pt x="10149" y="7893"/>
                  </a:cubicBezTo>
                  <a:cubicBezTo>
                    <a:pt x="9878" y="7053"/>
                    <a:pt x="9609" y="6227"/>
                    <a:pt x="9205" y="5434"/>
                  </a:cubicBezTo>
                  <a:cubicBezTo>
                    <a:pt x="8815" y="4663"/>
                    <a:pt x="8343" y="3935"/>
                    <a:pt x="7797" y="3266"/>
                  </a:cubicBezTo>
                  <a:cubicBezTo>
                    <a:pt x="6756" y="1986"/>
                    <a:pt x="5384" y="954"/>
                    <a:pt x="3820" y="404"/>
                  </a:cubicBezTo>
                  <a:cubicBezTo>
                    <a:pt x="3181" y="178"/>
                    <a:pt x="2460" y="1"/>
                    <a:pt x="1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5"/>
            <p:cNvSpPr/>
            <p:nvPr/>
          </p:nvSpPr>
          <p:spPr>
            <a:xfrm>
              <a:off x="8267601" y="3883827"/>
              <a:ext cx="265593" cy="279634"/>
            </a:xfrm>
            <a:custGeom>
              <a:avLst/>
              <a:gdLst/>
              <a:ahLst/>
              <a:cxnLst/>
              <a:rect l="l" t="t" r="r" b="b"/>
              <a:pathLst>
                <a:path w="8455" h="8902" extrusionOk="0">
                  <a:moveTo>
                    <a:pt x="632" y="1"/>
                  </a:moveTo>
                  <a:cubicBezTo>
                    <a:pt x="446" y="1"/>
                    <a:pt x="264" y="108"/>
                    <a:pt x="166" y="287"/>
                  </a:cubicBezTo>
                  <a:cubicBezTo>
                    <a:pt x="1" y="577"/>
                    <a:pt x="133" y="956"/>
                    <a:pt x="221" y="1250"/>
                  </a:cubicBezTo>
                  <a:cubicBezTo>
                    <a:pt x="404" y="1892"/>
                    <a:pt x="721" y="2465"/>
                    <a:pt x="1124" y="2993"/>
                  </a:cubicBezTo>
                  <a:cubicBezTo>
                    <a:pt x="1977" y="4112"/>
                    <a:pt x="3073" y="4984"/>
                    <a:pt x="4220" y="5786"/>
                  </a:cubicBezTo>
                  <a:cubicBezTo>
                    <a:pt x="4903" y="6263"/>
                    <a:pt x="5604" y="6717"/>
                    <a:pt x="6292" y="7194"/>
                  </a:cubicBezTo>
                  <a:cubicBezTo>
                    <a:pt x="6902" y="7615"/>
                    <a:pt x="7678" y="7964"/>
                    <a:pt x="7920" y="8726"/>
                  </a:cubicBezTo>
                  <a:cubicBezTo>
                    <a:pt x="7959" y="8848"/>
                    <a:pt x="8057" y="8901"/>
                    <a:pt x="8155" y="8901"/>
                  </a:cubicBezTo>
                  <a:cubicBezTo>
                    <a:pt x="8304" y="8901"/>
                    <a:pt x="8454" y="8780"/>
                    <a:pt x="8402" y="8593"/>
                  </a:cubicBezTo>
                  <a:cubicBezTo>
                    <a:pt x="8241" y="8015"/>
                    <a:pt x="7801" y="7579"/>
                    <a:pt x="7375" y="7175"/>
                  </a:cubicBezTo>
                  <a:cubicBezTo>
                    <a:pt x="6857" y="6690"/>
                    <a:pt x="6279" y="6272"/>
                    <a:pt x="5697" y="5864"/>
                  </a:cubicBezTo>
                  <a:cubicBezTo>
                    <a:pt x="5343" y="5621"/>
                    <a:pt x="4990" y="5378"/>
                    <a:pt x="4641" y="5130"/>
                  </a:cubicBezTo>
                  <a:cubicBezTo>
                    <a:pt x="4091" y="4598"/>
                    <a:pt x="3578" y="4025"/>
                    <a:pt x="3092" y="3438"/>
                  </a:cubicBezTo>
                  <a:cubicBezTo>
                    <a:pt x="2670" y="2933"/>
                    <a:pt x="2247" y="2402"/>
                    <a:pt x="1913" y="1837"/>
                  </a:cubicBezTo>
                  <a:cubicBezTo>
                    <a:pt x="1743" y="1553"/>
                    <a:pt x="1578" y="1269"/>
                    <a:pt x="1441" y="971"/>
                  </a:cubicBezTo>
                  <a:cubicBezTo>
                    <a:pt x="1307" y="681"/>
                    <a:pt x="1189" y="296"/>
                    <a:pt x="922" y="99"/>
                  </a:cubicBezTo>
                  <a:cubicBezTo>
                    <a:pt x="833" y="32"/>
                    <a:pt x="732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5"/>
            <p:cNvSpPr/>
            <p:nvPr/>
          </p:nvSpPr>
          <p:spPr>
            <a:xfrm>
              <a:off x="8556136" y="4052518"/>
              <a:ext cx="95714" cy="236379"/>
            </a:xfrm>
            <a:custGeom>
              <a:avLst/>
              <a:gdLst/>
              <a:ahLst/>
              <a:cxnLst/>
              <a:rect l="l" t="t" r="r" b="b"/>
              <a:pathLst>
                <a:path w="3047" h="7525" extrusionOk="0">
                  <a:moveTo>
                    <a:pt x="2299" y="1"/>
                  </a:moveTo>
                  <a:cubicBezTo>
                    <a:pt x="1908" y="1"/>
                    <a:pt x="1535" y="447"/>
                    <a:pt x="1345" y="737"/>
                  </a:cubicBezTo>
                  <a:cubicBezTo>
                    <a:pt x="777" y="1599"/>
                    <a:pt x="428" y="2681"/>
                    <a:pt x="254" y="3695"/>
                  </a:cubicBezTo>
                  <a:cubicBezTo>
                    <a:pt x="47" y="4887"/>
                    <a:pt x="1" y="6084"/>
                    <a:pt x="15" y="7295"/>
                  </a:cubicBezTo>
                  <a:cubicBezTo>
                    <a:pt x="18" y="7448"/>
                    <a:pt x="136" y="7524"/>
                    <a:pt x="254" y="7524"/>
                  </a:cubicBezTo>
                  <a:cubicBezTo>
                    <a:pt x="327" y="7524"/>
                    <a:pt x="401" y="7495"/>
                    <a:pt x="446" y="7437"/>
                  </a:cubicBezTo>
                  <a:cubicBezTo>
                    <a:pt x="506" y="7401"/>
                    <a:pt x="551" y="7331"/>
                    <a:pt x="561" y="7244"/>
                  </a:cubicBezTo>
                  <a:cubicBezTo>
                    <a:pt x="661" y="6231"/>
                    <a:pt x="1033" y="5236"/>
                    <a:pt x="1465" y="4319"/>
                  </a:cubicBezTo>
                  <a:cubicBezTo>
                    <a:pt x="1909" y="3379"/>
                    <a:pt x="2326" y="2433"/>
                    <a:pt x="2648" y="1438"/>
                  </a:cubicBezTo>
                  <a:cubicBezTo>
                    <a:pt x="2775" y="1026"/>
                    <a:pt x="3046" y="380"/>
                    <a:pt x="2574" y="81"/>
                  </a:cubicBezTo>
                  <a:cubicBezTo>
                    <a:pt x="2483" y="25"/>
                    <a:pt x="2390" y="1"/>
                    <a:pt x="2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5"/>
            <p:cNvSpPr/>
            <p:nvPr/>
          </p:nvSpPr>
          <p:spPr>
            <a:xfrm>
              <a:off x="8637308" y="3748466"/>
              <a:ext cx="317486" cy="190548"/>
            </a:xfrm>
            <a:custGeom>
              <a:avLst/>
              <a:gdLst/>
              <a:ahLst/>
              <a:cxnLst/>
              <a:rect l="l" t="t" r="r" b="b"/>
              <a:pathLst>
                <a:path w="10107" h="6066" extrusionOk="0">
                  <a:moveTo>
                    <a:pt x="8603" y="1"/>
                  </a:moveTo>
                  <a:cubicBezTo>
                    <a:pt x="8246" y="1"/>
                    <a:pt x="7873" y="74"/>
                    <a:pt x="7534" y="181"/>
                  </a:cubicBezTo>
                  <a:cubicBezTo>
                    <a:pt x="6167" y="615"/>
                    <a:pt x="4924" y="1436"/>
                    <a:pt x="3751" y="2239"/>
                  </a:cubicBezTo>
                  <a:cubicBezTo>
                    <a:pt x="2434" y="3138"/>
                    <a:pt x="1256" y="4257"/>
                    <a:pt x="242" y="5486"/>
                  </a:cubicBezTo>
                  <a:cubicBezTo>
                    <a:pt x="206" y="5532"/>
                    <a:pt x="187" y="5582"/>
                    <a:pt x="187" y="5629"/>
                  </a:cubicBezTo>
                  <a:cubicBezTo>
                    <a:pt x="168" y="5651"/>
                    <a:pt x="151" y="5674"/>
                    <a:pt x="132" y="5697"/>
                  </a:cubicBezTo>
                  <a:cubicBezTo>
                    <a:pt x="1" y="5877"/>
                    <a:pt x="178" y="6065"/>
                    <a:pt x="359" y="6065"/>
                  </a:cubicBezTo>
                  <a:cubicBezTo>
                    <a:pt x="418" y="6065"/>
                    <a:pt x="477" y="6046"/>
                    <a:pt x="526" y="6000"/>
                  </a:cubicBezTo>
                  <a:cubicBezTo>
                    <a:pt x="1586" y="5009"/>
                    <a:pt x="2797" y="4175"/>
                    <a:pt x="4085" y="3504"/>
                  </a:cubicBezTo>
                  <a:cubicBezTo>
                    <a:pt x="5489" y="2776"/>
                    <a:pt x="6979" y="2285"/>
                    <a:pt x="8437" y="1694"/>
                  </a:cubicBezTo>
                  <a:cubicBezTo>
                    <a:pt x="8891" y="1510"/>
                    <a:pt x="10107" y="928"/>
                    <a:pt x="9519" y="285"/>
                  </a:cubicBezTo>
                  <a:cubicBezTo>
                    <a:pt x="9303" y="52"/>
                    <a:pt x="8937" y="1"/>
                    <a:pt x="8634" y="1"/>
                  </a:cubicBezTo>
                  <a:cubicBezTo>
                    <a:pt x="8624" y="1"/>
                    <a:pt x="8613" y="1"/>
                    <a:pt x="8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5"/>
            <p:cNvSpPr/>
            <p:nvPr/>
          </p:nvSpPr>
          <p:spPr>
            <a:xfrm>
              <a:off x="8542188" y="3659032"/>
              <a:ext cx="179397" cy="345726"/>
            </a:xfrm>
            <a:custGeom>
              <a:avLst/>
              <a:gdLst/>
              <a:ahLst/>
              <a:cxnLst/>
              <a:rect l="l" t="t" r="r" b="b"/>
              <a:pathLst>
                <a:path w="5711" h="11006" extrusionOk="0">
                  <a:moveTo>
                    <a:pt x="4990" y="0"/>
                  </a:moveTo>
                  <a:cubicBezTo>
                    <a:pt x="4706" y="0"/>
                    <a:pt x="4456" y="241"/>
                    <a:pt x="4348" y="524"/>
                  </a:cubicBezTo>
                  <a:cubicBezTo>
                    <a:pt x="4187" y="950"/>
                    <a:pt x="4104" y="1417"/>
                    <a:pt x="4004" y="1862"/>
                  </a:cubicBezTo>
                  <a:cubicBezTo>
                    <a:pt x="3670" y="3366"/>
                    <a:pt x="2990" y="4751"/>
                    <a:pt x="2184" y="6059"/>
                  </a:cubicBezTo>
                  <a:cubicBezTo>
                    <a:pt x="1729" y="6792"/>
                    <a:pt x="1298" y="7526"/>
                    <a:pt x="912" y="8296"/>
                  </a:cubicBezTo>
                  <a:cubicBezTo>
                    <a:pt x="747" y="8618"/>
                    <a:pt x="610" y="8943"/>
                    <a:pt x="482" y="9278"/>
                  </a:cubicBezTo>
                  <a:cubicBezTo>
                    <a:pt x="266" y="9686"/>
                    <a:pt x="120" y="10127"/>
                    <a:pt x="69" y="10608"/>
                  </a:cubicBezTo>
                  <a:cubicBezTo>
                    <a:pt x="59" y="10649"/>
                    <a:pt x="51" y="10686"/>
                    <a:pt x="42" y="10722"/>
                  </a:cubicBezTo>
                  <a:cubicBezTo>
                    <a:pt x="0" y="10894"/>
                    <a:pt x="140" y="11005"/>
                    <a:pt x="275" y="11005"/>
                  </a:cubicBezTo>
                  <a:cubicBezTo>
                    <a:pt x="363" y="11005"/>
                    <a:pt x="448" y="10957"/>
                    <a:pt x="478" y="10846"/>
                  </a:cubicBezTo>
                  <a:cubicBezTo>
                    <a:pt x="495" y="10791"/>
                    <a:pt x="510" y="10736"/>
                    <a:pt x="523" y="10686"/>
                  </a:cubicBezTo>
                  <a:cubicBezTo>
                    <a:pt x="849" y="9961"/>
                    <a:pt x="1253" y="9301"/>
                    <a:pt x="1803" y="8718"/>
                  </a:cubicBezTo>
                  <a:cubicBezTo>
                    <a:pt x="2371" y="8118"/>
                    <a:pt x="2912" y="7485"/>
                    <a:pt x="3416" y="6825"/>
                  </a:cubicBezTo>
                  <a:cubicBezTo>
                    <a:pt x="4375" y="5559"/>
                    <a:pt x="5177" y="4133"/>
                    <a:pt x="5535" y="2573"/>
                  </a:cubicBezTo>
                  <a:cubicBezTo>
                    <a:pt x="5628" y="2156"/>
                    <a:pt x="5710" y="1716"/>
                    <a:pt x="5700" y="1284"/>
                  </a:cubicBezTo>
                  <a:cubicBezTo>
                    <a:pt x="5696" y="913"/>
                    <a:pt x="5645" y="335"/>
                    <a:pt x="5306" y="105"/>
                  </a:cubicBezTo>
                  <a:cubicBezTo>
                    <a:pt x="5200" y="32"/>
                    <a:pt x="5093" y="0"/>
                    <a:pt x="4990" y="0"/>
                  </a:cubicBezTo>
                  <a:close/>
                </a:path>
              </a:pathLst>
            </a:custGeom>
            <a:solidFill>
              <a:srgbClr val="277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5"/>
            <p:cNvSpPr/>
            <p:nvPr/>
          </p:nvSpPr>
          <p:spPr>
            <a:xfrm>
              <a:off x="8550104" y="4096183"/>
              <a:ext cx="71495" cy="240463"/>
            </a:xfrm>
            <a:custGeom>
              <a:avLst/>
              <a:gdLst/>
              <a:ahLst/>
              <a:cxnLst/>
              <a:rect l="l" t="t" r="r" b="b"/>
              <a:pathLst>
                <a:path w="2276" h="7655" extrusionOk="0">
                  <a:moveTo>
                    <a:pt x="2094" y="0"/>
                  </a:moveTo>
                  <a:cubicBezTo>
                    <a:pt x="2034" y="0"/>
                    <a:pt x="1972" y="30"/>
                    <a:pt x="1945" y="99"/>
                  </a:cubicBezTo>
                  <a:cubicBezTo>
                    <a:pt x="1830" y="402"/>
                    <a:pt x="1697" y="690"/>
                    <a:pt x="1583" y="993"/>
                  </a:cubicBezTo>
                  <a:cubicBezTo>
                    <a:pt x="1464" y="1305"/>
                    <a:pt x="1376" y="1631"/>
                    <a:pt x="1248" y="1938"/>
                  </a:cubicBezTo>
                  <a:cubicBezTo>
                    <a:pt x="1001" y="2534"/>
                    <a:pt x="826" y="3149"/>
                    <a:pt x="615" y="3759"/>
                  </a:cubicBezTo>
                  <a:cubicBezTo>
                    <a:pt x="404" y="4350"/>
                    <a:pt x="298" y="4997"/>
                    <a:pt x="211" y="5615"/>
                  </a:cubicBezTo>
                  <a:cubicBezTo>
                    <a:pt x="124" y="6216"/>
                    <a:pt x="0" y="6909"/>
                    <a:pt x="152" y="7510"/>
                  </a:cubicBezTo>
                  <a:cubicBezTo>
                    <a:pt x="175" y="7605"/>
                    <a:pt x="264" y="7654"/>
                    <a:pt x="352" y="7654"/>
                  </a:cubicBezTo>
                  <a:cubicBezTo>
                    <a:pt x="438" y="7654"/>
                    <a:pt x="524" y="7607"/>
                    <a:pt x="546" y="7510"/>
                  </a:cubicBezTo>
                  <a:cubicBezTo>
                    <a:pt x="611" y="7207"/>
                    <a:pt x="605" y="6895"/>
                    <a:pt x="629" y="6588"/>
                  </a:cubicBezTo>
                  <a:cubicBezTo>
                    <a:pt x="647" y="6267"/>
                    <a:pt x="679" y="5946"/>
                    <a:pt x="730" y="5625"/>
                  </a:cubicBezTo>
                  <a:cubicBezTo>
                    <a:pt x="821" y="5010"/>
                    <a:pt x="977" y="4410"/>
                    <a:pt x="1092" y="3799"/>
                  </a:cubicBezTo>
                  <a:cubicBezTo>
                    <a:pt x="1211" y="3190"/>
                    <a:pt x="1418" y="2584"/>
                    <a:pt x="1596" y="1993"/>
                  </a:cubicBezTo>
                  <a:cubicBezTo>
                    <a:pt x="1684" y="1686"/>
                    <a:pt x="1822" y="1388"/>
                    <a:pt x="1926" y="1090"/>
                  </a:cubicBezTo>
                  <a:cubicBezTo>
                    <a:pt x="2032" y="787"/>
                    <a:pt x="2129" y="480"/>
                    <a:pt x="2234" y="182"/>
                  </a:cubicBezTo>
                  <a:cubicBezTo>
                    <a:pt x="2276" y="71"/>
                    <a:pt x="2187" y="0"/>
                    <a:pt x="2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5"/>
            <p:cNvSpPr/>
            <p:nvPr/>
          </p:nvSpPr>
          <p:spPr>
            <a:xfrm>
              <a:off x="8626848" y="3782236"/>
              <a:ext cx="230348" cy="164350"/>
            </a:xfrm>
            <a:custGeom>
              <a:avLst/>
              <a:gdLst/>
              <a:ahLst/>
              <a:cxnLst/>
              <a:rect l="l" t="t" r="r" b="b"/>
              <a:pathLst>
                <a:path w="7333" h="5232" extrusionOk="0">
                  <a:moveTo>
                    <a:pt x="7163" y="0"/>
                  </a:moveTo>
                  <a:cubicBezTo>
                    <a:pt x="7149" y="0"/>
                    <a:pt x="7135" y="3"/>
                    <a:pt x="7119" y="8"/>
                  </a:cubicBezTo>
                  <a:cubicBezTo>
                    <a:pt x="5689" y="467"/>
                    <a:pt x="4395" y="1261"/>
                    <a:pt x="3161" y="2105"/>
                  </a:cubicBezTo>
                  <a:cubicBezTo>
                    <a:pt x="2588" y="2494"/>
                    <a:pt x="2010" y="2897"/>
                    <a:pt x="1487" y="3365"/>
                  </a:cubicBezTo>
                  <a:cubicBezTo>
                    <a:pt x="965" y="3833"/>
                    <a:pt x="414" y="4365"/>
                    <a:pt x="67" y="4984"/>
                  </a:cubicBezTo>
                  <a:cubicBezTo>
                    <a:pt x="1" y="5098"/>
                    <a:pt x="108" y="5232"/>
                    <a:pt x="218" y="5232"/>
                  </a:cubicBezTo>
                  <a:cubicBezTo>
                    <a:pt x="255" y="5232"/>
                    <a:pt x="292" y="5217"/>
                    <a:pt x="323" y="5181"/>
                  </a:cubicBezTo>
                  <a:cubicBezTo>
                    <a:pt x="763" y="4658"/>
                    <a:pt x="1185" y="4141"/>
                    <a:pt x="1699" y="3686"/>
                  </a:cubicBezTo>
                  <a:cubicBezTo>
                    <a:pt x="2226" y="3214"/>
                    <a:pt x="2785" y="2778"/>
                    <a:pt x="3368" y="2370"/>
                  </a:cubicBezTo>
                  <a:cubicBezTo>
                    <a:pt x="4565" y="1540"/>
                    <a:pt x="5790" y="710"/>
                    <a:pt x="7188" y="261"/>
                  </a:cubicBezTo>
                  <a:cubicBezTo>
                    <a:pt x="7333" y="215"/>
                    <a:pt x="7291" y="0"/>
                    <a:pt x="7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5"/>
            <p:cNvSpPr/>
            <p:nvPr/>
          </p:nvSpPr>
          <p:spPr>
            <a:xfrm>
              <a:off x="8534712" y="3708917"/>
              <a:ext cx="162340" cy="308408"/>
            </a:xfrm>
            <a:custGeom>
              <a:avLst/>
              <a:gdLst/>
              <a:ahLst/>
              <a:cxnLst/>
              <a:rect l="l" t="t" r="r" b="b"/>
              <a:pathLst>
                <a:path w="5168" h="9818" extrusionOk="0">
                  <a:moveTo>
                    <a:pt x="4987" y="1"/>
                  </a:moveTo>
                  <a:cubicBezTo>
                    <a:pt x="4928" y="1"/>
                    <a:pt x="4870" y="33"/>
                    <a:pt x="4852" y="109"/>
                  </a:cubicBezTo>
                  <a:cubicBezTo>
                    <a:pt x="4526" y="1476"/>
                    <a:pt x="3819" y="2727"/>
                    <a:pt x="3017" y="3870"/>
                  </a:cubicBezTo>
                  <a:cubicBezTo>
                    <a:pt x="2614" y="4443"/>
                    <a:pt x="2192" y="4998"/>
                    <a:pt x="1775" y="5553"/>
                  </a:cubicBezTo>
                  <a:cubicBezTo>
                    <a:pt x="1334" y="6139"/>
                    <a:pt x="890" y="6731"/>
                    <a:pt x="578" y="7392"/>
                  </a:cubicBezTo>
                  <a:cubicBezTo>
                    <a:pt x="238" y="8112"/>
                    <a:pt x="0" y="8869"/>
                    <a:pt x="37" y="9667"/>
                  </a:cubicBezTo>
                  <a:cubicBezTo>
                    <a:pt x="41" y="9768"/>
                    <a:pt x="110" y="9818"/>
                    <a:pt x="182" y="9818"/>
                  </a:cubicBezTo>
                  <a:cubicBezTo>
                    <a:pt x="256" y="9818"/>
                    <a:pt x="332" y="9766"/>
                    <a:pt x="344" y="9667"/>
                  </a:cubicBezTo>
                  <a:cubicBezTo>
                    <a:pt x="513" y="8222"/>
                    <a:pt x="1261" y="6960"/>
                    <a:pt x="2086" y="5787"/>
                  </a:cubicBezTo>
                  <a:cubicBezTo>
                    <a:pt x="2875" y="4659"/>
                    <a:pt x="3709" y="3548"/>
                    <a:pt x="4342" y="2315"/>
                  </a:cubicBezTo>
                  <a:cubicBezTo>
                    <a:pt x="4687" y="1641"/>
                    <a:pt x="4958" y="921"/>
                    <a:pt x="5140" y="187"/>
                  </a:cubicBezTo>
                  <a:cubicBezTo>
                    <a:pt x="5168" y="74"/>
                    <a:pt x="5075" y="1"/>
                    <a:pt x="4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5"/>
            <p:cNvSpPr/>
            <p:nvPr/>
          </p:nvSpPr>
          <p:spPr>
            <a:xfrm>
              <a:off x="8546931" y="4018214"/>
              <a:ext cx="280231" cy="442414"/>
            </a:xfrm>
            <a:custGeom>
              <a:avLst/>
              <a:gdLst/>
              <a:ahLst/>
              <a:cxnLst/>
              <a:rect l="l" t="t" r="r" b="b"/>
              <a:pathLst>
                <a:path w="8921" h="14084" extrusionOk="0">
                  <a:moveTo>
                    <a:pt x="8384" y="1"/>
                  </a:moveTo>
                  <a:cubicBezTo>
                    <a:pt x="8284" y="1"/>
                    <a:pt x="8183" y="49"/>
                    <a:pt x="8108" y="164"/>
                  </a:cubicBezTo>
                  <a:cubicBezTo>
                    <a:pt x="7522" y="1059"/>
                    <a:pt x="6696" y="1733"/>
                    <a:pt x="5889" y="2425"/>
                  </a:cubicBezTo>
                  <a:cubicBezTo>
                    <a:pt x="5032" y="3159"/>
                    <a:pt x="4183" y="3911"/>
                    <a:pt x="3381" y="4704"/>
                  </a:cubicBezTo>
                  <a:cubicBezTo>
                    <a:pt x="2615" y="5461"/>
                    <a:pt x="1895" y="6268"/>
                    <a:pt x="1345" y="7199"/>
                  </a:cubicBezTo>
                  <a:cubicBezTo>
                    <a:pt x="794" y="8125"/>
                    <a:pt x="414" y="9134"/>
                    <a:pt x="221" y="10194"/>
                  </a:cubicBezTo>
                  <a:cubicBezTo>
                    <a:pt x="1" y="11372"/>
                    <a:pt x="19" y="12597"/>
                    <a:pt x="276" y="13766"/>
                  </a:cubicBezTo>
                  <a:cubicBezTo>
                    <a:pt x="325" y="13984"/>
                    <a:pt x="507" y="14084"/>
                    <a:pt x="683" y="14084"/>
                  </a:cubicBezTo>
                  <a:cubicBezTo>
                    <a:pt x="900" y="14084"/>
                    <a:pt x="1107" y="13932"/>
                    <a:pt x="1047" y="13661"/>
                  </a:cubicBezTo>
                  <a:cubicBezTo>
                    <a:pt x="606" y="11661"/>
                    <a:pt x="909" y="9551"/>
                    <a:pt x="1908" y="7763"/>
                  </a:cubicBezTo>
                  <a:cubicBezTo>
                    <a:pt x="2418" y="6850"/>
                    <a:pt x="3123" y="6044"/>
                    <a:pt x="3862" y="5310"/>
                  </a:cubicBezTo>
                  <a:cubicBezTo>
                    <a:pt x="4628" y="4548"/>
                    <a:pt x="5445" y="3828"/>
                    <a:pt x="6260" y="3127"/>
                  </a:cubicBezTo>
                  <a:cubicBezTo>
                    <a:pt x="7145" y="2365"/>
                    <a:pt x="8076" y="1627"/>
                    <a:pt x="8723" y="641"/>
                  </a:cubicBezTo>
                  <a:cubicBezTo>
                    <a:pt x="8920" y="338"/>
                    <a:pt x="8652" y="1"/>
                    <a:pt x="8384" y="1"/>
                  </a:cubicBezTo>
                  <a:close/>
                </a:path>
              </a:pathLst>
            </a:custGeom>
            <a:solidFill>
              <a:srgbClr val="286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5"/>
            <p:cNvSpPr/>
            <p:nvPr/>
          </p:nvSpPr>
          <p:spPr>
            <a:xfrm>
              <a:off x="8553403" y="4029272"/>
              <a:ext cx="259970" cy="441534"/>
            </a:xfrm>
            <a:custGeom>
              <a:avLst/>
              <a:gdLst/>
              <a:ahLst/>
              <a:cxnLst/>
              <a:rect l="l" t="t" r="r" b="b"/>
              <a:pathLst>
                <a:path w="8276" h="14056" extrusionOk="0">
                  <a:moveTo>
                    <a:pt x="7889" y="0"/>
                  </a:moveTo>
                  <a:cubicBezTo>
                    <a:pt x="7815" y="0"/>
                    <a:pt x="7743" y="31"/>
                    <a:pt x="7696" y="106"/>
                  </a:cubicBezTo>
                  <a:cubicBezTo>
                    <a:pt x="7159" y="982"/>
                    <a:pt x="6380" y="1702"/>
                    <a:pt x="5641" y="2407"/>
                  </a:cubicBezTo>
                  <a:cubicBezTo>
                    <a:pt x="4881" y="3142"/>
                    <a:pt x="4077" y="3829"/>
                    <a:pt x="3330" y="4577"/>
                  </a:cubicBezTo>
                  <a:cubicBezTo>
                    <a:pt x="1799" y="6118"/>
                    <a:pt x="689" y="7989"/>
                    <a:pt x="271" y="10139"/>
                  </a:cubicBezTo>
                  <a:cubicBezTo>
                    <a:pt x="47" y="11295"/>
                    <a:pt x="1" y="12575"/>
                    <a:pt x="295" y="13726"/>
                  </a:cubicBezTo>
                  <a:cubicBezTo>
                    <a:pt x="341" y="13908"/>
                    <a:pt x="477" y="14055"/>
                    <a:pt x="675" y="14055"/>
                  </a:cubicBezTo>
                  <a:cubicBezTo>
                    <a:pt x="692" y="14055"/>
                    <a:pt x="709" y="14054"/>
                    <a:pt x="726" y="14052"/>
                  </a:cubicBezTo>
                  <a:cubicBezTo>
                    <a:pt x="923" y="14025"/>
                    <a:pt x="1084" y="13822"/>
                    <a:pt x="1051" y="13621"/>
                  </a:cubicBezTo>
                  <a:cubicBezTo>
                    <a:pt x="877" y="12584"/>
                    <a:pt x="822" y="11584"/>
                    <a:pt x="987" y="10543"/>
                  </a:cubicBezTo>
                  <a:cubicBezTo>
                    <a:pt x="1152" y="9516"/>
                    <a:pt x="1501" y="8526"/>
                    <a:pt x="1986" y="7608"/>
                  </a:cubicBezTo>
                  <a:cubicBezTo>
                    <a:pt x="2964" y="5774"/>
                    <a:pt x="4583" y="4485"/>
                    <a:pt x="6054" y="3073"/>
                  </a:cubicBezTo>
                  <a:cubicBezTo>
                    <a:pt x="6471" y="2674"/>
                    <a:pt x="6871" y="2252"/>
                    <a:pt x="7229" y="1802"/>
                  </a:cubicBezTo>
                  <a:cubicBezTo>
                    <a:pt x="7582" y="1353"/>
                    <a:pt x="7875" y="876"/>
                    <a:pt x="8164" y="381"/>
                  </a:cubicBezTo>
                  <a:cubicBezTo>
                    <a:pt x="8276" y="194"/>
                    <a:pt x="8073" y="0"/>
                    <a:pt x="7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5"/>
            <p:cNvSpPr/>
            <p:nvPr/>
          </p:nvSpPr>
          <p:spPr>
            <a:xfrm>
              <a:off x="8620094" y="3826749"/>
              <a:ext cx="333538" cy="377201"/>
            </a:xfrm>
            <a:custGeom>
              <a:avLst/>
              <a:gdLst/>
              <a:ahLst/>
              <a:cxnLst/>
              <a:rect l="l" t="t" r="r" b="b"/>
              <a:pathLst>
                <a:path w="10618" h="12008" extrusionOk="0">
                  <a:moveTo>
                    <a:pt x="3574" y="0"/>
                  </a:moveTo>
                  <a:cubicBezTo>
                    <a:pt x="3441" y="0"/>
                    <a:pt x="3300" y="107"/>
                    <a:pt x="3313" y="252"/>
                  </a:cubicBezTo>
                  <a:cubicBezTo>
                    <a:pt x="3358" y="898"/>
                    <a:pt x="3440" y="1545"/>
                    <a:pt x="3565" y="2182"/>
                  </a:cubicBezTo>
                  <a:cubicBezTo>
                    <a:pt x="3184" y="1596"/>
                    <a:pt x="2730" y="1063"/>
                    <a:pt x="2147" y="637"/>
                  </a:cubicBezTo>
                  <a:cubicBezTo>
                    <a:pt x="2103" y="605"/>
                    <a:pt x="2059" y="592"/>
                    <a:pt x="2017" y="592"/>
                  </a:cubicBezTo>
                  <a:cubicBezTo>
                    <a:pt x="1847" y="592"/>
                    <a:pt x="1718" y="819"/>
                    <a:pt x="1799" y="980"/>
                  </a:cubicBezTo>
                  <a:cubicBezTo>
                    <a:pt x="2092" y="1577"/>
                    <a:pt x="2409" y="2155"/>
                    <a:pt x="2748" y="2718"/>
                  </a:cubicBezTo>
                  <a:cubicBezTo>
                    <a:pt x="2422" y="2384"/>
                    <a:pt x="2098" y="2054"/>
                    <a:pt x="1772" y="1719"/>
                  </a:cubicBezTo>
                  <a:cubicBezTo>
                    <a:pt x="1727" y="1674"/>
                    <a:pt x="1656" y="1645"/>
                    <a:pt x="1591" y="1645"/>
                  </a:cubicBezTo>
                  <a:cubicBezTo>
                    <a:pt x="1569" y="1645"/>
                    <a:pt x="1548" y="1648"/>
                    <a:pt x="1529" y="1655"/>
                  </a:cubicBezTo>
                  <a:cubicBezTo>
                    <a:pt x="629" y="1981"/>
                    <a:pt x="1808" y="3279"/>
                    <a:pt x="2125" y="3618"/>
                  </a:cubicBezTo>
                  <a:cubicBezTo>
                    <a:pt x="2129" y="3626"/>
                    <a:pt x="2134" y="3632"/>
                    <a:pt x="2143" y="3636"/>
                  </a:cubicBezTo>
                  <a:cubicBezTo>
                    <a:pt x="1730" y="3453"/>
                    <a:pt x="1317" y="3279"/>
                    <a:pt x="896" y="3118"/>
                  </a:cubicBezTo>
                  <a:cubicBezTo>
                    <a:pt x="876" y="3111"/>
                    <a:pt x="855" y="3108"/>
                    <a:pt x="833" y="3108"/>
                  </a:cubicBezTo>
                  <a:cubicBezTo>
                    <a:pt x="766" y="3108"/>
                    <a:pt x="694" y="3137"/>
                    <a:pt x="652" y="3182"/>
                  </a:cubicBezTo>
                  <a:cubicBezTo>
                    <a:pt x="368" y="3494"/>
                    <a:pt x="671" y="3791"/>
                    <a:pt x="928" y="3984"/>
                  </a:cubicBezTo>
                  <a:cubicBezTo>
                    <a:pt x="1242" y="4221"/>
                    <a:pt x="1575" y="4436"/>
                    <a:pt x="1916" y="4632"/>
                  </a:cubicBezTo>
                  <a:lnTo>
                    <a:pt x="1916" y="4632"/>
                  </a:lnTo>
                  <a:cubicBezTo>
                    <a:pt x="1914" y="4631"/>
                    <a:pt x="1911" y="4631"/>
                    <a:pt x="1909" y="4631"/>
                  </a:cubicBezTo>
                  <a:cubicBezTo>
                    <a:pt x="1777" y="4619"/>
                    <a:pt x="1640" y="4611"/>
                    <a:pt x="1504" y="4611"/>
                  </a:cubicBezTo>
                  <a:cubicBezTo>
                    <a:pt x="993" y="4611"/>
                    <a:pt x="478" y="4721"/>
                    <a:pt x="116" y="5108"/>
                  </a:cubicBezTo>
                  <a:cubicBezTo>
                    <a:pt x="1" y="5232"/>
                    <a:pt x="28" y="5503"/>
                    <a:pt x="226" y="5530"/>
                  </a:cubicBezTo>
                  <a:cubicBezTo>
                    <a:pt x="551" y="5580"/>
                    <a:pt x="877" y="5613"/>
                    <a:pt x="1198" y="5641"/>
                  </a:cubicBezTo>
                  <a:cubicBezTo>
                    <a:pt x="680" y="5768"/>
                    <a:pt x="56" y="6003"/>
                    <a:pt x="116" y="6594"/>
                  </a:cubicBezTo>
                  <a:cubicBezTo>
                    <a:pt x="132" y="6753"/>
                    <a:pt x="235" y="6846"/>
                    <a:pt x="379" y="6846"/>
                  </a:cubicBezTo>
                  <a:cubicBezTo>
                    <a:pt x="398" y="6846"/>
                    <a:pt x="417" y="6844"/>
                    <a:pt x="437" y="6841"/>
                  </a:cubicBezTo>
                  <a:cubicBezTo>
                    <a:pt x="758" y="6791"/>
                    <a:pt x="1079" y="6746"/>
                    <a:pt x="1400" y="6695"/>
                  </a:cubicBezTo>
                  <a:lnTo>
                    <a:pt x="1400" y="6695"/>
                  </a:lnTo>
                  <a:cubicBezTo>
                    <a:pt x="1061" y="6856"/>
                    <a:pt x="680" y="7016"/>
                    <a:pt x="428" y="7300"/>
                  </a:cubicBezTo>
                  <a:cubicBezTo>
                    <a:pt x="185" y="7571"/>
                    <a:pt x="79" y="7988"/>
                    <a:pt x="276" y="8314"/>
                  </a:cubicBezTo>
                  <a:cubicBezTo>
                    <a:pt x="457" y="8608"/>
                    <a:pt x="745" y="8714"/>
                    <a:pt x="1059" y="8714"/>
                  </a:cubicBezTo>
                  <a:cubicBezTo>
                    <a:pt x="1201" y="8714"/>
                    <a:pt x="1347" y="8693"/>
                    <a:pt x="1492" y="8657"/>
                  </a:cubicBezTo>
                  <a:lnTo>
                    <a:pt x="1492" y="8657"/>
                  </a:lnTo>
                  <a:cubicBezTo>
                    <a:pt x="1304" y="8896"/>
                    <a:pt x="1166" y="9157"/>
                    <a:pt x="1171" y="9470"/>
                  </a:cubicBezTo>
                  <a:cubicBezTo>
                    <a:pt x="1175" y="9620"/>
                    <a:pt x="1285" y="9717"/>
                    <a:pt x="1427" y="9730"/>
                  </a:cubicBezTo>
                  <a:cubicBezTo>
                    <a:pt x="1464" y="9734"/>
                    <a:pt x="1500" y="9736"/>
                    <a:pt x="1536" y="9736"/>
                  </a:cubicBezTo>
                  <a:cubicBezTo>
                    <a:pt x="2169" y="9736"/>
                    <a:pt x="2643" y="9206"/>
                    <a:pt x="3042" y="8772"/>
                  </a:cubicBezTo>
                  <a:lnTo>
                    <a:pt x="3358" y="8424"/>
                  </a:lnTo>
                  <a:lnTo>
                    <a:pt x="3358" y="8424"/>
                  </a:lnTo>
                  <a:cubicBezTo>
                    <a:pt x="3010" y="9163"/>
                    <a:pt x="2703" y="9919"/>
                    <a:pt x="2437" y="10689"/>
                  </a:cubicBezTo>
                  <a:cubicBezTo>
                    <a:pt x="2386" y="10822"/>
                    <a:pt x="2487" y="10969"/>
                    <a:pt x="2615" y="11006"/>
                  </a:cubicBezTo>
                  <a:cubicBezTo>
                    <a:pt x="2661" y="11019"/>
                    <a:pt x="2707" y="11024"/>
                    <a:pt x="2748" y="11024"/>
                  </a:cubicBezTo>
                  <a:cubicBezTo>
                    <a:pt x="2813" y="11066"/>
                    <a:pt x="2875" y="11085"/>
                    <a:pt x="2934" y="11085"/>
                  </a:cubicBezTo>
                  <a:cubicBezTo>
                    <a:pt x="3163" y="11085"/>
                    <a:pt x="3351" y="10812"/>
                    <a:pt x="3482" y="10593"/>
                  </a:cubicBezTo>
                  <a:lnTo>
                    <a:pt x="3482" y="10593"/>
                  </a:lnTo>
                  <a:cubicBezTo>
                    <a:pt x="3478" y="10877"/>
                    <a:pt x="3565" y="11157"/>
                    <a:pt x="3867" y="11258"/>
                  </a:cubicBezTo>
                  <a:cubicBezTo>
                    <a:pt x="3921" y="11276"/>
                    <a:pt x="3972" y="11285"/>
                    <a:pt x="4020" y="11285"/>
                  </a:cubicBezTo>
                  <a:cubicBezTo>
                    <a:pt x="4203" y="11285"/>
                    <a:pt x="4345" y="11165"/>
                    <a:pt x="4436" y="11006"/>
                  </a:cubicBezTo>
                  <a:cubicBezTo>
                    <a:pt x="4441" y="11066"/>
                    <a:pt x="4450" y="11121"/>
                    <a:pt x="4458" y="11176"/>
                  </a:cubicBezTo>
                  <a:cubicBezTo>
                    <a:pt x="4491" y="11409"/>
                    <a:pt x="4513" y="11684"/>
                    <a:pt x="4693" y="11864"/>
                  </a:cubicBezTo>
                  <a:cubicBezTo>
                    <a:pt x="4785" y="11956"/>
                    <a:pt x="4912" y="12008"/>
                    <a:pt x="5040" y="12008"/>
                  </a:cubicBezTo>
                  <a:cubicBezTo>
                    <a:pt x="5116" y="12008"/>
                    <a:pt x="5192" y="11990"/>
                    <a:pt x="5262" y="11950"/>
                  </a:cubicBezTo>
                  <a:cubicBezTo>
                    <a:pt x="5679" y="11712"/>
                    <a:pt x="5592" y="11056"/>
                    <a:pt x="5587" y="10662"/>
                  </a:cubicBezTo>
                  <a:cubicBezTo>
                    <a:pt x="5582" y="10511"/>
                    <a:pt x="5578" y="10355"/>
                    <a:pt x="5569" y="10198"/>
                  </a:cubicBezTo>
                  <a:lnTo>
                    <a:pt x="5569" y="10198"/>
                  </a:lnTo>
                  <a:cubicBezTo>
                    <a:pt x="5770" y="10579"/>
                    <a:pt x="5990" y="10946"/>
                    <a:pt x="6238" y="11299"/>
                  </a:cubicBezTo>
                  <a:cubicBezTo>
                    <a:pt x="6292" y="11378"/>
                    <a:pt x="6378" y="11419"/>
                    <a:pt x="6462" y="11419"/>
                  </a:cubicBezTo>
                  <a:cubicBezTo>
                    <a:pt x="6563" y="11419"/>
                    <a:pt x="6662" y="11360"/>
                    <a:pt x="6697" y="11239"/>
                  </a:cubicBezTo>
                  <a:cubicBezTo>
                    <a:pt x="6770" y="10964"/>
                    <a:pt x="6816" y="10685"/>
                    <a:pt x="6830" y="10401"/>
                  </a:cubicBezTo>
                  <a:cubicBezTo>
                    <a:pt x="6835" y="10414"/>
                    <a:pt x="6843" y="10423"/>
                    <a:pt x="6848" y="10433"/>
                  </a:cubicBezTo>
                  <a:cubicBezTo>
                    <a:pt x="7018" y="10690"/>
                    <a:pt x="7263" y="11134"/>
                    <a:pt x="7612" y="11134"/>
                  </a:cubicBezTo>
                  <a:cubicBezTo>
                    <a:pt x="7668" y="11134"/>
                    <a:pt x="7726" y="11123"/>
                    <a:pt x="7788" y="11097"/>
                  </a:cubicBezTo>
                  <a:cubicBezTo>
                    <a:pt x="8086" y="10979"/>
                    <a:pt x="8109" y="10611"/>
                    <a:pt x="8031" y="10336"/>
                  </a:cubicBezTo>
                  <a:lnTo>
                    <a:pt x="8031" y="10336"/>
                  </a:lnTo>
                  <a:cubicBezTo>
                    <a:pt x="8179" y="10418"/>
                    <a:pt x="8338" y="10478"/>
                    <a:pt x="8503" y="10478"/>
                  </a:cubicBezTo>
                  <a:cubicBezTo>
                    <a:pt x="8811" y="10469"/>
                    <a:pt x="9022" y="10221"/>
                    <a:pt x="9045" y="9928"/>
                  </a:cubicBezTo>
                  <a:cubicBezTo>
                    <a:pt x="9054" y="9790"/>
                    <a:pt x="9026" y="9652"/>
                    <a:pt x="8976" y="9525"/>
                  </a:cubicBezTo>
                  <a:lnTo>
                    <a:pt x="8971" y="9520"/>
                  </a:lnTo>
                  <a:lnTo>
                    <a:pt x="8971" y="9520"/>
                  </a:lnTo>
                  <a:cubicBezTo>
                    <a:pt x="9019" y="9530"/>
                    <a:pt x="9068" y="9535"/>
                    <a:pt x="9118" y="9535"/>
                  </a:cubicBezTo>
                  <a:cubicBezTo>
                    <a:pt x="9216" y="9535"/>
                    <a:pt x="9316" y="9515"/>
                    <a:pt x="9417" y="9470"/>
                  </a:cubicBezTo>
                  <a:cubicBezTo>
                    <a:pt x="9811" y="9281"/>
                    <a:pt x="9857" y="8869"/>
                    <a:pt x="9618" y="8539"/>
                  </a:cubicBezTo>
                  <a:cubicBezTo>
                    <a:pt x="9417" y="8255"/>
                    <a:pt x="9197" y="7984"/>
                    <a:pt x="8962" y="7722"/>
                  </a:cubicBezTo>
                  <a:lnTo>
                    <a:pt x="8962" y="7722"/>
                  </a:lnTo>
                  <a:cubicBezTo>
                    <a:pt x="9066" y="7748"/>
                    <a:pt x="9174" y="7765"/>
                    <a:pt x="9277" y="7765"/>
                  </a:cubicBezTo>
                  <a:cubicBezTo>
                    <a:pt x="9518" y="7765"/>
                    <a:pt x="9739" y="7675"/>
                    <a:pt x="9847" y="7406"/>
                  </a:cubicBezTo>
                  <a:cubicBezTo>
                    <a:pt x="9989" y="7071"/>
                    <a:pt x="9769" y="6796"/>
                    <a:pt x="9508" y="6585"/>
                  </a:cubicBezTo>
                  <a:cubicBezTo>
                    <a:pt x="9536" y="6580"/>
                    <a:pt x="9563" y="6580"/>
                    <a:pt x="9591" y="6576"/>
                  </a:cubicBezTo>
                  <a:cubicBezTo>
                    <a:pt x="10154" y="6507"/>
                    <a:pt x="10618" y="6030"/>
                    <a:pt x="10347" y="5442"/>
                  </a:cubicBezTo>
                  <a:cubicBezTo>
                    <a:pt x="10187" y="5095"/>
                    <a:pt x="9870" y="4925"/>
                    <a:pt x="9512" y="4847"/>
                  </a:cubicBezTo>
                  <a:cubicBezTo>
                    <a:pt x="9769" y="4705"/>
                    <a:pt x="10008" y="4540"/>
                    <a:pt x="10228" y="4333"/>
                  </a:cubicBezTo>
                  <a:cubicBezTo>
                    <a:pt x="10370" y="4200"/>
                    <a:pt x="10287" y="3971"/>
                    <a:pt x="10118" y="3916"/>
                  </a:cubicBezTo>
                  <a:cubicBezTo>
                    <a:pt x="9942" y="3858"/>
                    <a:pt x="9766" y="3833"/>
                    <a:pt x="9592" y="3833"/>
                  </a:cubicBezTo>
                  <a:cubicBezTo>
                    <a:pt x="9258" y="3833"/>
                    <a:pt x="8929" y="3924"/>
                    <a:pt x="8609" y="4045"/>
                  </a:cubicBezTo>
                  <a:cubicBezTo>
                    <a:pt x="8866" y="3847"/>
                    <a:pt x="9114" y="3641"/>
                    <a:pt x="9292" y="3370"/>
                  </a:cubicBezTo>
                  <a:cubicBezTo>
                    <a:pt x="9457" y="3122"/>
                    <a:pt x="9623" y="2710"/>
                    <a:pt x="9320" y="2494"/>
                  </a:cubicBezTo>
                  <a:cubicBezTo>
                    <a:pt x="9236" y="2434"/>
                    <a:pt x="9141" y="2410"/>
                    <a:pt x="9040" y="2410"/>
                  </a:cubicBezTo>
                  <a:cubicBezTo>
                    <a:pt x="8806" y="2410"/>
                    <a:pt x="8548" y="2541"/>
                    <a:pt x="8371" y="2641"/>
                  </a:cubicBezTo>
                  <a:cubicBezTo>
                    <a:pt x="8179" y="2751"/>
                    <a:pt x="8004" y="2879"/>
                    <a:pt x="7834" y="3017"/>
                  </a:cubicBezTo>
                  <a:cubicBezTo>
                    <a:pt x="7986" y="2811"/>
                    <a:pt x="8132" y="2600"/>
                    <a:pt x="8283" y="2394"/>
                  </a:cubicBezTo>
                  <a:cubicBezTo>
                    <a:pt x="8404" y="2221"/>
                    <a:pt x="8224" y="2017"/>
                    <a:pt x="8051" y="2017"/>
                  </a:cubicBezTo>
                  <a:cubicBezTo>
                    <a:pt x="7994" y="2017"/>
                    <a:pt x="7938" y="2039"/>
                    <a:pt x="7893" y="2091"/>
                  </a:cubicBezTo>
                  <a:cubicBezTo>
                    <a:pt x="7458" y="2614"/>
                    <a:pt x="7023" y="3131"/>
                    <a:pt x="6587" y="3650"/>
                  </a:cubicBezTo>
                  <a:cubicBezTo>
                    <a:pt x="6907" y="2824"/>
                    <a:pt x="7182" y="1981"/>
                    <a:pt x="7403" y="1122"/>
                  </a:cubicBezTo>
                  <a:cubicBezTo>
                    <a:pt x="7449" y="949"/>
                    <a:pt x="7286" y="804"/>
                    <a:pt x="7136" y="804"/>
                  </a:cubicBezTo>
                  <a:cubicBezTo>
                    <a:pt x="7061" y="804"/>
                    <a:pt x="6989" y="841"/>
                    <a:pt x="6949" y="930"/>
                  </a:cubicBezTo>
                  <a:cubicBezTo>
                    <a:pt x="6683" y="1531"/>
                    <a:pt x="6418" y="2127"/>
                    <a:pt x="6147" y="2724"/>
                  </a:cubicBezTo>
                  <a:cubicBezTo>
                    <a:pt x="6238" y="2064"/>
                    <a:pt x="6289" y="1393"/>
                    <a:pt x="6307" y="733"/>
                  </a:cubicBezTo>
                  <a:cubicBezTo>
                    <a:pt x="6312" y="581"/>
                    <a:pt x="6190" y="497"/>
                    <a:pt x="6067" y="497"/>
                  </a:cubicBezTo>
                  <a:cubicBezTo>
                    <a:pt x="5967" y="497"/>
                    <a:pt x="5867" y="552"/>
                    <a:pt x="5834" y="669"/>
                  </a:cubicBezTo>
                  <a:cubicBezTo>
                    <a:pt x="5651" y="1315"/>
                    <a:pt x="5495" y="1967"/>
                    <a:pt x="5366" y="2627"/>
                  </a:cubicBezTo>
                  <a:cubicBezTo>
                    <a:pt x="5256" y="1907"/>
                    <a:pt x="5106" y="1196"/>
                    <a:pt x="4922" y="495"/>
                  </a:cubicBezTo>
                  <a:cubicBezTo>
                    <a:pt x="4891" y="385"/>
                    <a:pt x="4797" y="334"/>
                    <a:pt x="4703" y="334"/>
                  </a:cubicBezTo>
                  <a:cubicBezTo>
                    <a:pt x="4585" y="334"/>
                    <a:pt x="4466" y="414"/>
                    <a:pt x="4468" y="559"/>
                  </a:cubicBezTo>
                  <a:cubicBezTo>
                    <a:pt x="4473" y="894"/>
                    <a:pt x="4486" y="1233"/>
                    <a:pt x="4505" y="1568"/>
                  </a:cubicBezTo>
                  <a:cubicBezTo>
                    <a:pt x="4321" y="1031"/>
                    <a:pt x="4106" y="508"/>
                    <a:pt x="3734" y="72"/>
                  </a:cubicBezTo>
                  <a:cubicBezTo>
                    <a:pt x="3693" y="22"/>
                    <a:pt x="3634" y="0"/>
                    <a:pt x="3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5"/>
            <p:cNvSpPr/>
            <p:nvPr/>
          </p:nvSpPr>
          <p:spPr>
            <a:xfrm>
              <a:off x="8658733" y="3866487"/>
              <a:ext cx="267980" cy="267854"/>
            </a:xfrm>
            <a:custGeom>
              <a:avLst/>
              <a:gdLst/>
              <a:ahLst/>
              <a:cxnLst/>
              <a:rect l="l" t="t" r="r" b="b"/>
              <a:pathLst>
                <a:path w="8531" h="8527" extrusionOk="0">
                  <a:moveTo>
                    <a:pt x="4788" y="1"/>
                  </a:moveTo>
                  <a:cubicBezTo>
                    <a:pt x="4697" y="1"/>
                    <a:pt x="4597" y="58"/>
                    <a:pt x="4559" y="138"/>
                  </a:cubicBezTo>
                  <a:cubicBezTo>
                    <a:pt x="4394" y="468"/>
                    <a:pt x="4274" y="816"/>
                    <a:pt x="4201" y="1174"/>
                  </a:cubicBezTo>
                  <a:cubicBezTo>
                    <a:pt x="4187" y="1129"/>
                    <a:pt x="4169" y="1082"/>
                    <a:pt x="4155" y="1036"/>
                  </a:cubicBezTo>
                  <a:cubicBezTo>
                    <a:pt x="4020" y="665"/>
                    <a:pt x="3864" y="124"/>
                    <a:pt x="3398" y="124"/>
                  </a:cubicBezTo>
                  <a:cubicBezTo>
                    <a:pt x="3375" y="124"/>
                    <a:pt x="3350" y="125"/>
                    <a:pt x="3325" y="128"/>
                  </a:cubicBezTo>
                  <a:cubicBezTo>
                    <a:pt x="3211" y="143"/>
                    <a:pt x="3146" y="266"/>
                    <a:pt x="3160" y="371"/>
                  </a:cubicBezTo>
                  <a:cubicBezTo>
                    <a:pt x="3206" y="761"/>
                    <a:pt x="3261" y="1146"/>
                    <a:pt x="3334" y="1532"/>
                  </a:cubicBezTo>
                  <a:cubicBezTo>
                    <a:pt x="3183" y="1239"/>
                    <a:pt x="3031" y="945"/>
                    <a:pt x="2881" y="651"/>
                  </a:cubicBezTo>
                  <a:cubicBezTo>
                    <a:pt x="2840" y="570"/>
                    <a:pt x="2773" y="536"/>
                    <a:pt x="2706" y="536"/>
                  </a:cubicBezTo>
                  <a:cubicBezTo>
                    <a:pt x="2577" y="536"/>
                    <a:pt x="2450" y="663"/>
                    <a:pt x="2513" y="826"/>
                  </a:cubicBezTo>
                  <a:cubicBezTo>
                    <a:pt x="2739" y="1408"/>
                    <a:pt x="2963" y="1995"/>
                    <a:pt x="3192" y="2577"/>
                  </a:cubicBezTo>
                  <a:cubicBezTo>
                    <a:pt x="2866" y="2219"/>
                    <a:pt x="2541" y="1857"/>
                    <a:pt x="2233" y="1481"/>
                  </a:cubicBezTo>
                  <a:cubicBezTo>
                    <a:pt x="2192" y="1430"/>
                    <a:pt x="2140" y="1409"/>
                    <a:pt x="2088" y="1409"/>
                  </a:cubicBezTo>
                  <a:cubicBezTo>
                    <a:pt x="1958" y="1409"/>
                    <a:pt x="1833" y="1545"/>
                    <a:pt x="1899" y="1692"/>
                  </a:cubicBezTo>
                  <a:cubicBezTo>
                    <a:pt x="2009" y="1944"/>
                    <a:pt x="2128" y="2192"/>
                    <a:pt x="2261" y="2435"/>
                  </a:cubicBezTo>
                  <a:cubicBezTo>
                    <a:pt x="1894" y="2211"/>
                    <a:pt x="1500" y="2037"/>
                    <a:pt x="1060" y="1954"/>
                  </a:cubicBezTo>
                  <a:cubicBezTo>
                    <a:pt x="1045" y="1951"/>
                    <a:pt x="1031" y="1950"/>
                    <a:pt x="1017" y="1950"/>
                  </a:cubicBezTo>
                  <a:cubicBezTo>
                    <a:pt x="839" y="1950"/>
                    <a:pt x="752" y="2163"/>
                    <a:pt x="807" y="2312"/>
                  </a:cubicBezTo>
                  <a:cubicBezTo>
                    <a:pt x="1060" y="2985"/>
                    <a:pt x="1693" y="3307"/>
                    <a:pt x="2225" y="3724"/>
                  </a:cubicBezTo>
                  <a:cubicBezTo>
                    <a:pt x="1760" y="3662"/>
                    <a:pt x="1292" y="3629"/>
                    <a:pt x="824" y="3629"/>
                  </a:cubicBezTo>
                  <a:cubicBezTo>
                    <a:pt x="738" y="3629"/>
                    <a:pt x="651" y="3630"/>
                    <a:pt x="565" y="3633"/>
                  </a:cubicBezTo>
                  <a:cubicBezTo>
                    <a:pt x="394" y="3637"/>
                    <a:pt x="275" y="3756"/>
                    <a:pt x="299" y="3930"/>
                  </a:cubicBezTo>
                  <a:cubicBezTo>
                    <a:pt x="339" y="4334"/>
                    <a:pt x="779" y="4416"/>
                    <a:pt x="1110" y="4448"/>
                  </a:cubicBezTo>
                  <a:cubicBezTo>
                    <a:pt x="1262" y="4467"/>
                    <a:pt x="1412" y="4480"/>
                    <a:pt x="1564" y="4499"/>
                  </a:cubicBezTo>
                  <a:cubicBezTo>
                    <a:pt x="1101" y="4673"/>
                    <a:pt x="647" y="4861"/>
                    <a:pt x="197" y="5068"/>
                  </a:cubicBezTo>
                  <a:cubicBezTo>
                    <a:pt x="9" y="5150"/>
                    <a:pt x="0" y="5471"/>
                    <a:pt x="216" y="5531"/>
                  </a:cubicBezTo>
                  <a:cubicBezTo>
                    <a:pt x="413" y="5586"/>
                    <a:pt x="620" y="5627"/>
                    <a:pt x="821" y="5654"/>
                  </a:cubicBezTo>
                  <a:cubicBezTo>
                    <a:pt x="739" y="5714"/>
                    <a:pt x="669" y="5792"/>
                    <a:pt x="614" y="5889"/>
                  </a:cubicBezTo>
                  <a:cubicBezTo>
                    <a:pt x="532" y="6031"/>
                    <a:pt x="601" y="6205"/>
                    <a:pt x="771" y="6228"/>
                  </a:cubicBezTo>
                  <a:cubicBezTo>
                    <a:pt x="1016" y="6260"/>
                    <a:pt x="1261" y="6276"/>
                    <a:pt x="1505" y="6276"/>
                  </a:cubicBezTo>
                  <a:cubicBezTo>
                    <a:pt x="1741" y="6276"/>
                    <a:pt x="1976" y="6262"/>
                    <a:pt x="2210" y="6232"/>
                  </a:cubicBezTo>
                  <a:lnTo>
                    <a:pt x="2210" y="6232"/>
                  </a:lnTo>
                  <a:cubicBezTo>
                    <a:pt x="1821" y="6664"/>
                    <a:pt x="1500" y="7149"/>
                    <a:pt x="1230" y="7682"/>
                  </a:cubicBezTo>
                  <a:cubicBezTo>
                    <a:pt x="1160" y="7818"/>
                    <a:pt x="1296" y="7927"/>
                    <a:pt x="1420" y="7927"/>
                  </a:cubicBezTo>
                  <a:cubicBezTo>
                    <a:pt x="1443" y="7927"/>
                    <a:pt x="1465" y="7923"/>
                    <a:pt x="1486" y="7915"/>
                  </a:cubicBezTo>
                  <a:cubicBezTo>
                    <a:pt x="2009" y="7718"/>
                    <a:pt x="2481" y="7411"/>
                    <a:pt x="2876" y="7021"/>
                  </a:cubicBezTo>
                  <a:lnTo>
                    <a:pt x="2876" y="7021"/>
                  </a:lnTo>
                  <a:cubicBezTo>
                    <a:pt x="2794" y="7269"/>
                    <a:pt x="2716" y="7517"/>
                    <a:pt x="2637" y="7769"/>
                  </a:cubicBezTo>
                  <a:cubicBezTo>
                    <a:pt x="2593" y="7910"/>
                    <a:pt x="2718" y="8074"/>
                    <a:pt x="2854" y="8074"/>
                  </a:cubicBezTo>
                  <a:cubicBezTo>
                    <a:pt x="2899" y="8074"/>
                    <a:pt x="2945" y="8056"/>
                    <a:pt x="2986" y="8012"/>
                  </a:cubicBezTo>
                  <a:cubicBezTo>
                    <a:pt x="3266" y="7727"/>
                    <a:pt x="3504" y="7424"/>
                    <a:pt x="3702" y="7090"/>
                  </a:cubicBezTo>
                  <a:lnTo>
                    <a:pt x="3702" y="7090"/>
                  </a:lnTo>
                  <a:cubicBezTo>
                    <a:pt x="3683" y="7471"/>
                    <a:pt x="3683" y="7851"/>
                    <a:pt x="3702" y="8237"/>
                  </a:cubicBezTo>
                  <a:cubicBezTo>
                    <a:pt x="3708" y="8363"/>
                    <a:pt x="3832" y="8438"/>
                    <a:pt x="3952" y="8438"/>
                  </a:cubicBezTo>
                  <a:cubicBezTo>
                    <a:pt x="4010" y="8438"/>
                    <a:pt x="4067" y="8420"/>
                    <a:pt x="4109" y="8383"/>
                  </a:cubicBezTo>
                  <a:cubicBezTo>
                    <a:pt x="4390" y="8131"/>
                    <a:pt x="4549" y="7801"/>
                    <a:pt x="4632" y="7447"/>
                  </a:cubicBezTo>
                  <a:cubicBezTo>
                    <a:pt x="4729" y="7764"/>
                    <a:pt x="4834" y="8076"/>
                    <a:pt x="4953" y="8383"/>
                  </a:cubicBezTo>
                  <a:cubicBezTo>
                    <a:pt x="4984" y="8465"/>
                    <a:pt x="5084" y="8527"/>
                    <a:pt x="5173" y="8527"/>
                  </a:cubicBezTo>
                  <a:cubicBezTo>
                    <a:pt x="5189" y="8527"/>
                    <a:pt x="5205" y="8525"/>
                    <a:pt x="5219" y="8521"/>
                  </a:cubicBezTo>
                  <a:cubicBezTo>
                    <a:pt x="5779" y="8374"/>
                    <a:pt x="5540" y="7699"/>
                    <a:pt x="5435" y="7314"/>
                  </a:cubicBezTo>
                  <a:cubicBezTo>
                    <a:pt x="5416" y="7242"/>
                    <a:pt x="5398" y="7172"/>
                    <a:pt x="5380" y="7104"/>
                  </a:cubicBezTo>
                  <a:lnTo>
                    <a:pt x="5380" y="7104"/>
                  </a:lnTo>
                  <a:cubicBezTo>
                    <a:pt x="5563" y="7282"/>
                    <a:pt x="5765" y="7443"/>
                    <a:pt x="5985" y="7589"/>
                  </a:cubicBezTo>
                  <a:cubicBezTo>
                    <a:pt x="6027" y="7617"/>
                    <a:pt x="6068" y="7629"/>
                    <a:pt x="6107" y="7629"/>
                  </a:cubicBezTo>
                  <a:cubicBezTo>
                    <a:pt x="6245" y="7629"/>
                    <a:pt x="6350" y="7479"/>
                    <a:pt x="6297" y="7329"/>
                  </a:cubicBezTo>
                  <a:cubicBezTo>
                    <a:pt x="6164" y="6939"/>
                    <a:pt x="5976" y="6571"/>
                    <a:pt x="5747" y="6232"/>
                  </a:cubicBezTo>
                  <a:lnTo>
                    <a:pt x="5747" y="6232"/>
                  </a:lnTo>
                  <a:cubicBezTo>
                    <a:pt x="5948" y="6315"/>
                    <a:pt x="6151" y="6393"/>
                    <a:pt x="6356" y="6467"/>
                  </a:cubicBezTo>
                  <a:cubicBezTo>
                    <a:pt x="6562" y="6541"/>
                    <a:pt x="6877" y="6695"/>
                    <a:pt x="7143" y="6695"/>
                  </a:cubicBezTo>
                  <a:cubicBezTo>
                    <a:pt x="7305" y="6695"/>
                    <a:pt x="7449" y="6638"/>
                    <a:pt x="7540" y="6471"/>
                  </a:cubicBezTo>
                  <a:cubicBezTo>
                    <a:pt x="7713" y="6154"/>
                    <a:pt x="7448" y="5847"/>
                    <a:pt x="7186" y="5627"/>
                  </a:cubicBezTo>
                  <a:lnTo>
                    <a:pt x="7186" y="5627"/>
                  </a:lnTo>
                  <a:cubicBezTo>
                    <a:pt x="7329" y="5636"/>
                    <a:pt x="7471" y="5641"/>
                    <a:pt x="7613" y="5641"/>
                  </a:cubicBezTo>
                  <a:cubicBezTo>
                    <a:pt x="7755" y="5641"/>
                    <a:pt x="7897" y="5636"/>
                    <a:pt x="8039" y="5627"/>
                  </a:cubicBezTo>
                  <a:cubicBezTo>
                    <a:pt x="8227" y="5618"/>
                    <a:pt x="8291" y="5311"/>
                    <a:pt x="8126" y="5219"/>
                  </a:cubicBezTo>
                  <a:cubicBezTo>
                    <a:pt x="7884" y="5081"/>
                    <a:pt x="7636" y="4958"/>
                    <a:pt x="7383" y="4852"/>
                  </a:cubicBezTo>
                  <a:cubicBezTo>
                    <a:pt x="7783" y="4810"/>
                    <a:pt x="8154" y="4687"/>
                    <a:pt x="8439" y="4315"/>
                  </a:cubicBezTo>
                  <a:cubicBezTo>
                    <a:pt x="8530" y="4201"/>
                    <a:pt x="8480" y="3972"/>
                    <a:pt x="8324" y="3935"/>
                  </a:cubicBezTo>
                  <a:cubicBezTo>
                    <a:pt x="7802" y="3815"/>
                    <a:pt x="7279" y="3733"/>
                    <a:pt x="6756" y="3692"/>
                  </a:cubicBezTo>
                  <a:cubicBezTo>
                    <a:pt x="7279" y="3563"/>
                    <a:pt x="7787" y="3403"/>
                    <a:pt x="8168" y="2958"/>
                  </a:cubicBezTo>
                  <a:cubicBezTo>
                    <a:pt x="8251" y="2857"/>
                    <a:pt x="8209" y="2678"/>
                    <a:pt x="8109" y="2609"/>
                  </a:cubicBezTo>
                  <a:cubicBezTo>
                    <a:pt x="7910" y="2477"/>
                    <a:pt x="7692" y="2421"/>
                    <a:pt x="7471" y="2421"/>
                  </a:cubicBezTo>
                  <a:cubicBezTo>
                    <a:pt x="7431" y="2421"/>
                    <a:pt x="7391" y="2423"/>
                    <a:pt x="7351" y="2426"/>
                  </a:cubicBezTo>
                  <a:cubicBezTo>
                    <a:pt x="7461" y="2329"/>
                    <a:pt x="7563" y="2229"/>
                    <a:pt x="7664" y="2124"/>
                  </a:cubicBezTo>
                  <a:cubicBezTo>
                    <a:pt x="7815" y="1959"/>
                    <a:pt x="7897" y="1743"/>
                    <a:pt x="7778" y="1532"/>
                  </a:cubicBezTo>
                  <a:cubicBezTo>
                    <a:pt x="7684" y="1364"/>
                    <a:pt x="7488" y="1266"/>
                    <a:pt x="7298" y="1266"/>
                  </a:cubicBezTo>
                  <a:cubicBezTo>
                    <a:pt x="7274" y="1266"/>
                    <a:pt x="7251" y="1268"/>
                    <a:pt x="7228" y="1271"/>
                  </a:cubicBezTo>
                  <a:cubicBezTo>
                    <a:pt x="6957" y="1303"/>
                    <a:pt x="6756" y="1508"/>
                    <a:pt x="6568" y="1679"/>
                  </a:cubicBezTo>
                  <a:cubicBezTo>
                    <a:pt x="6398" y="1830"/>
                    <a:pt x="6233" y="1982"/>
                    <a:pt x="6063" y="2132"/>
                  </a:cubicBezTo>
                  <a:cubicBezTo>
                    <a:pt x="6090" y="2041"/>
                    <a:pt x="6118" y="1944"/>
                    <a:pt x="6141" y="1849"/>
                  </a:cubicBezTo>
                  <a:cubicBezTo>
                    <a:pt x="6228" y="1491"/>
                    <a:pt x="6371" y="926"/>
                    <a:pt x="6041" y="638"/>
                  </a:cubicBezTo>
                  <a:cubicBezTo>
                    <a:pt x="5943" y="553"/>
                    <a:pt x="5843" y="517"/>
                    <a:pt x="5746" y="517"/>
                  </a:cubicBezTo>
                  <a:cubicBezTo>
                    <a:pt x="5503" y="517"/>
                    <a:pt x="5279" y="740"/>
                    <a:pt x="5164" y="972"/>
                  </a:cubicBezTo>
                  <a:cubicBezTo>
                    <a:pt x="5160" y="977"/>
                    <a:pt x="5160" y="981"/>
                    <a:pt x="5154" y="986"/>
                  </a:cubicBezTo>
                  <a:cubicBezTo>
                    <a:pt x="5114" y="693"/>
                    <a:pt x="5044" y="408"/>
                    <a:pt x="4949" y="119"/>
                  </a:cubicBezTo>
                  <a:cubicBezTo>
                    <a:pt x="4923" y="35"/>
                    <a:pt x="4858" y="1"/>
                    <a:pt x="4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5"/>
            <p:cNvSpPr/>
            <p:nvPr/>
          </p:nvSpPr>
          <p:spPr>
            <a:xfrm>
              <a:off x="8732649" y="3938141"/>
              <a:ext cx="121158" cy="124519"/>
            </a:xfrm>
            <a:custGeom>
              <a:avLst/>
              <a:gdLst/>
              <a:ahLst/>
              <a:cxnLst/>
              <a:rect l="l" t="t" r="r" b="b"/>
              <a:pathLst>
                <a:path w="3857" h="3964" extrusionOk="0">
                  <a:moveTo>
                    <a:pt x="1716" y="0"/>
                  </a:moveTo>
                  <a:cubicBezTo>
                    <a:pt x="1662" y="0"/>
                    <a:pt x="1614" y="30"/>
                    <a:pt x="1596" y="95"/>
                  </a:cubicBezTo>
                  <a:cubicBezTo>
                    <a:pt x="1536" y="287"/>
                    <a:pt x="1518" y="489"/>
                    <a:pt x="1536" y="696"/>
                  </a:cubicBezTo>
                  <a:cubicBezTo>
                    <a:pt x="1398" y="562"/>
                    <a:pt x="1247" y="438"/>
                    <a:pt x="1082" y="338"/>
                  </a:cubicBezTo>
                  <a:cubicBezTo>
                    <a:pt x="1054" y="320"/>
                    <a:pt x="1021" y="311"/>
                    <a:pt x="989" y="311"/>
                  </a:cubicBezTo>
                  <a:cubicBezTo>
                    <a:pt x="939" y="311"/>
                    <a:pt x="893" y="336"/>
                    <a:pt x="885" y="393"/>
                  </a:cubicBezTo>
                  <a:cubicBezTo>
                    <a:pt x="867" y="512"/>
                    <a:pt x="885" y="626"/>
                    <a:pt x="926" y="736"/>
                  </a:cubicBezTo>
                  <a:cubicBezTo>
                    <a:pt x="821" y="685"/>
                    <a:pt x="706" y="640"/>
                    <a:pt x="602" y="640"/>
                  </a:cubicBezTo>
                  <a:cubicBezTo>
                    <a:pt x="530" y="640"/>
                    <a:pt x="462" y="662"/>
                    <a:pt x="408" y="719"/>
                  </a:cubicBezTo>
                  <a:cubicBezTo>
                    <a:pt x="234" y="911"/>
                    <a:pt x="435" y="1159"/>
                    <a:pt x="600" y="1319"/>
                  </a:cubicBezTo>
                  <a:cubicBezTo>
                    <a:pt x="670" y="1388"/>
                    <a:pt x="743" y="1456"/>
                    <a:pt x="816" y="1521"/>
                  </a:cubicBezTo>
                  <a:lnTo>
                    <a:pt x="568" y="1479"/>
                  </a:lnTo>
                  <a:cubicBezTo>
                    <a:pt x="520" y="1474"/>
                    <a:pt x="473" y="1470"/>
                    <a:pt x="427" y="1470"/>
                  </a:cubicBezTo>
                  <a:cubicBezTo>
                    <a:pt x="250" y="1470"/>
                    <a:pt x="98" y="1522"/>
                    <a:pt x="32" y="1704"/>
                  </a:cubicBezTo>
                  <a:cubicBezTo>
                    <a:pt x="0" y="1792"/>
                    <a:pt x="73" y="1892"/>
                    <a:pt x="151" y="1929"/>
                  </a:cubicBezTo>
                  <a:cubicBezTo>
                    <a:pt x="335" y="2016"/>
                    <a:pt x="518" y="2067"/>
                    <a:pt x="706" y="2099"/>
                  </a:cubicBezTo>
                  <a:cubicBezTo>
                    <a:pt x="615" y="2154"/>
                    <a:pt x="523" y="2213"/>
                    <a:pt x="431" y="2277"/>
                  </a:cubicBezTo>
                  <a:cubicBezTo>
                    <a:pt x="325" y="2355"/>
                    <a:pt x="403" y="2516"/>
                    <a:pt x="513" y="2576"/>
                  </a:cubicBezTo>
                  <a:cubicBezTo>
                    <a:pt x="560" y="2599"/>
                    <a:pt x="606" y="2617"/>
                    <a:pt x="651" y="2631"/>
                  </a:cubicBezTo>
                  <a:cubicBezTo>
                    <a:pt x="578" y="2718"/>
                    <a:pt x="518" y="2810"/>
                    <a:pt x="468" y="2910"/>
                  </a:cubicBezTo>
                  <a:cubicBezTo>
                    <a:pt x="418" y="3007"/>
                    <a:pt x="477" y="3185"/>
                    <a:pt x="615" y="3185"/>
                  </a:cubicBezTo>
                  <a:cubicBezTo>
                    <a:pt x="630" y="3186"/>
                    <a:pt x="646" y="3186"/>
                    <a:pt x="661" y="3186"/>
                  </a:cubicBezTo>
                  <a:cubicBezTo>
                    <a:pt x="801" y="3186"/>
                    <a:pt x="936" y="3168"/>
                    <a:pt x="1064" y="3130"/>
                  </a:cubicBezTo>
                  <a:lnTo>
                    <a:pt x="1064" y="3130"/>
                  </a:lnTo>
                  <a:cubicBezTo>
                    <a:pt x="1050" y="3153"/>
                    <a:pt x="1036" y="3181"/>
                    <a:pt x="1023" y="3208"/>
                  </a:cubicBezTo>
                  <a:cubicBezTo>
                    <a:pt x="936" y="3433"/>
                    <a:pt x="949" y="3676"/>
                    <a:pt x="1110" y="3896"/>
                  </a:cubicBezTo>
                  <a:cubicBezTo>
                    <a:pt x="1138" y="3941"/>
                    <a:pt x="1197" y="3964"/>
                    <a:pt x="1250" y="3964"/>
                  </a:cubicBezTo>
                  <a:cubicBezTo>
                    <a:pt x="1272" y="3964"/>
                    <a:pt x="1293" y="3960"/>
                    <a:pt x="1311" y="3951"/>
                  </a:cubicBezTo>
                  <a:cubicBezTo>
                    <a:pt x="1459" y="3883"/>
                    <a:pt x="1578" y="3782"/>
                    <a:pt x="1679" y="3667"/>
                  </a:cubicBezTo>
                  <a:cubicBezTo>
                    <a:pt x="1699" y="3759"/>
                    <a:pt x="1785" y="3831"/>
                    <a:pt x="1867" y="3831"/>
                  </a:cubicBezTo>
                  <a:cubicBezTo>
                    <a:pt x="1899" y="3831"/>
                    <a:pt x="1931" y="3820"/>
                    <a:pt x="1958" y="3795"/>
                  </a:cubicBezTo>
                  <a:cubicBezTo>
                    <a:pt x="2022" y="3736"/>
                    <a:pt x="2077" y="3676"/>
                    <a:pt x="2128" y="3617"/>
                  </a:cubicBezTo>
                  <a:cubicBezTo>
                    <a:pt x="2132" y="3653"/>
                    <a:pt x="2137" y="3695"/>
                    <a:pt x="2147" y="3736"/>
                  </a:cubicBezTo>
                  <a:cubicBezTo>
                    <a:pt x="2160" y="3838"/>
                    <a:pt x="2237" y="3880"/>
                    <a:pt x="2314" y="3880"/>
                  </a:cubicBezTo>
                  <a:cubicBezTo>
                    <a:pt x="2369" y="3880"/>
                    <a:pt x="2423" y="3859"/>
                    <a:pt x="2454" y="3823"/>
                  </a:cubicBezTo>
                  <a:cubicBezTo>
                    <a:pt x="2591" y="3657"/>
                    <a:pt x="2687" y="3470"/>
                    <a:pt x="2746" y="3259"/>
                  </a:cubicBezTo>
                  <a:cubicBezTo>
                    <a:pt x="2797" y="3342"/>
                    <a:pt x="2857" y="3420"/>
                    <a:pt x="2921" y="3492"/>
                  </a:cubicBezTo>
                  <a:cubicBezTo>
                    <a:pt x="2957" y="3537"/>
                    <a:pt x="3007" y="3557"/>
                    <a:pt x="3055" y="3557"/>
                  </a:cubicBezTo>
                  <a:cubicBezTo>
                    <a:pt x="3131" y="3557"/>
                    <a:pt x="3202" y="3505"/>
                    <a:pt x="3197" y="3415"/>
                  </a:cubicBezTo>
                  <a:cubicBezTo>
                    <a:pt x="3192" y="3300"/>
                    <a:pt x="3169" y="3185"/>
                    <a:pt x="3137" y="3071"/>
                  </a:cubicBezTo>
                  <a:lnTo>
                    <a:pt x="3137" y="3071"/>
                  </a:lnTo>
                  <a:cubicBezTo>
                    <a:pt x="3252" y="3153"/>
                    <a:pt x="3362" y="3232"/>
                    <a:pt x="3476" y="3305"/>
                  </a:cubicBezTo>
                  <a:cubicBezTo>
                    <a:pt x="3509" y="3328"/>
                    <a:pt x="3542" y="3338"/>
                    <a:pt x="3573" y="3338"/>
                  </a:cubicBezTo>
                  <a:cubicBezTo>
                    <a:pt x="3661" y="3338"/>
                    <a:pt x="3730" y="3259"/>
                    <a:pt x="3710" y="3158"/>
                  </a:cubicBezTo>
                  <a:cubicBezTo>
                    <a:pt x="3682" y="3034"/>
                    <a:pt x="3641" y="2920"/>
                    <a:pt x="3582" y="2804"/>
                  </a:cubicBezTo>
                  <a:lnTo>
                    <a:pt x="3582" y="2804"/>
                  </a:lnTo>
                  <a:cubicBezTo>
                    <a:pt x="3591" y="2810"/>
                    <a:pt x="3599" y="2810"/>
                    <a:pt x="3605" y="2814"/>
                  </a:cubicBezTo>
                  <a:cubicBezTo>
                    <a:pt x="3628" y="2822"/>
                    <a:pt x="3649" y="2825"/>
                    <a:pt x="3669" y="2825"/>
                  </a:cubicBezTo>
                  <a:cubicBezTo>
                    <a:pt x="3800" y="2825"/>
                    <a:pt x="3856" y="2680"/>
                    <a:pt x="3765" y="2548"/>
                  </a:cubicBezTo>
                  <a:cubicBezTo>
                    <a:pt x="3614" y="2332"/>
                    <a:pt x="3421" y="2144"/>
                    <a:pt x="3205" y="1998"/>
                  </a:cubicBezTo>
                  <a:cubicBezTo>
                    <a:pt x="3229" y="1998"/>
                    <a:pt x="3252" y="1998"/>
                    <a:pt x="3269" y="1993"/>
                  </a:cubicBezTo>
                  <a:cubicBezTo>
                    <a:pt x="3508" y="1970"/>
                    <a:pt x="3743" y="1896"/>
                    <a:pt x="3765" y="1627"/>
                  </a:cubicBezTo>
                  <a:cubicBezTo>
                    <a:pt x="3770" y="1581"/>
                    <a:pt x="3733" y="1507"/>
                    <a:pt x="3692" y="1484"/>
                  </a:cubicBezTo>
                  <a:cubicBezTo>
                    <a:pt x="3544" y="1401"/>
                    <a:pt x="3394" y="1346"/>
                    <a:pt x="3242" y="1310"/>
                  </a:cubicBezTo>
                  <a:cubicBezTo>
                    <a:pt x="3315" y="1250"/>
                    <a:pt x="3385" y="1187"/>
                    <a:pt x="3449" y="1117"/>
                  </a:cubicBezTo>
                  <a:cubicBezTo>
                    <a:pt x="3513" y="1049"/>
                    <a:pt x="3508" y="933"/>
                    <a:pt x="3417" y="865"/>
                  </a:cubicBezTo>
                  <a:cubicBezTo>
                    <a:pt x="3330" y="806"/>
                    <a:pt x="3242" y="768"/>
                    <a:pt x="3150" y="751"/>
                  </a:cubicBezTo>
                  <a:cubicBezTo>
                    <a:pt x="3192" y="691"/>
                    <a:pt x="3224" y="626"/>
                    <a:pt x="3256" y="562"/>
                  </a:cubicBezTo>
                  <a:cubicBezTo>
                    <a:pt x="3307" y="461"/>
                    <a:pt x="3242" y="306"/>
                    <a:pt x="3110" y="292"/>
                  </a:cubicBezTo>
                  <a:cubicBezTo>
                    <a:pt x="3079" y="289"/>
                    <a:pt x="3049" y="287"/>
                    <a:pt x="3020" y="287"/>
                  </a:cubicBezTo>
                  <a:cubicBezTo>
                    <a:pt x="2794" y="287"/>
                    <a:pt x="2625" y="378"/>
                    <a:pt x="2490" y="512"/>
                  </a:cubicBezTo>
                  <a:lnTo>
                    <a:pt x="2490" y="379"/>
                  </a:lnTo>
                  <a:cubicBezTo>
                    <a:pt x="2490" y="279"/>
                    <a:pt x="2396" y="203"/>
                    <a:pt x="2310" y="203"/>
                  </a:cubicBezTo>
                  <a:cubicBezTo>
                    <a:pt x="2281" y="203"/>
                    <a:pt x="2252" y="212"/>
                    <a:pt x="2229" y="232"/>
                  </a:cubicBezTo>
                  <a:cubicBezTo>
                    <a:pt x="2155" y="296"/>
                    <a:pt x="2096" y="365"/>
                    <a:pt x="2050" y="444"/>
                  </a:cubicBezTo>
                  <a:cubicBezTo>
                    <a:pt x="2004" y="324"/>
                    <a:pt x="1944" y="209"/>
                    <a:pt x="1876" y="95"/>
                  </a:cubicBezTo>
                  <a:cubicBezTo>
                    <a:pt x="1836" y="34"/>
                    <a:pt x="1773" y="0"/>
                    <a:pt x="1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5"/>
            <p:cNvSpPr/>
            <p:nvPr/>
          </p:nvSpPr>
          <p:spPr>
            <a:xfrm>
              <a:off x="8754261" y="3542174"/>
              <a:ext cx="202956" cy="180465"/>
            </a:xfrm>
            <a:custGeom>
              <a:avLst/>
              <a:gdLst/>
              <a:ahLst/>
              <a:cxnLst/>
              <a:rect l="l" t="t" r="r" b="b"/>
              <a:pathLst>
                <a:path w="6461" h="5745" extrusionOk="0">
                  <a:moveTo>
                    <a:pt x="2695" y="1"/>
                  </a:moveTo>
                  <a:cubicBezTo>
                    <a:pt x="2615" y="1"/>
                    <a:pt x="2534" y="39"/>
                    <a:pt x="2486" y="116"/>
                  </a:cubicBezTo>
                  <a:cubicBezTo>
                    <a:pt x="2384" y="267"/>
                    <a:pt x="2312" y="432"/>
                    <a:pt x="2261" y="602"/>
                  </a:cubicBezTo>
                  <a:cubicBezTo>
                    <a:pt x="2257" y="593"/>
                    <a:pt x="2251" y="584"/>
                    <a:pt x="2242" y="574"/>
                  </a:cubicBezTo>
                  <a:cubicBezTo>
                    <a:pt x="2185" y="490"/>
                    <a:pt x="2107" y="453"/>
                    <a:pt x="2030" y="453"/>
                  </a:cubicBezTo>
                  <a:cubicBezTo>
                    <a:pt x="1906" y="453"/>
                    <a:pt x="1785" y="551"/>
                    <a:pt x="1766" y="707"/>
                  </a:cubicBezTo>
                  <a:cubicBezTo>
                    <a:pt x="1715" y="1079"/>
                    <a:pt x="1751" y="1455"/>
                    <a:pt x="1861" y="1803"/>
                  </a:cubicBezTo>
                  <a:cubicBezTo>
                    <a:pt x="1830" y="1785"/>
                    <a:pt x="1802" y="1767"/>
                    <a:pt x="1775" y="1748"/>
                  </a:cubicBezTo>
                  <a:cubicBezTo>
                    <a:pt x="1583" y="1629"/>
                    <a:pt x="1374" y="1533"/>
                    <a:pt x="1168" y="1533"/>
                  </a:cubicBezTo>
                  <a:cubicBezTo>
                    <a:pt x="1034" y="1533"/>
                    <a:pt x="901" y="1574"/>
                    <a:pt x="775" y="1675"/>
                  </a:cubicBezTo>
                  <a:cubicBezTo>
                    <a:pt x="720" y="1721"/>
                    <a:pt x="688" y="1831"/>
                    <a:pt x="716" y="1899"/>
                  </a:cubicBezTo>
                  <a:cubicBezTo>
                    <a:pt x="807" y="2119"/>
                    <a:pt x="930" y="2317"/>
                    <a:pt x="1073" y="2496"/>
                  </a:cubicBezTo>
                  <a:cubicBezTo>
                    <a:pt x="1036" y="2495"/>
                    <a:pt x="999" y="2494"/>
                    <a:pt x="961" y="2494"/>
                  </a:cubicBezTo>
                  <a:cubicBezTo>
                    <a:pt x="847" y="2494"/>
                    <a:pt x="732" y="2499"/>
                    <a:pt x="614" y="2510"/>
                  </a:cubicBezTo>
                  <a:cubicBezTo>
                    <a:pt x="468" y="2523"/>
                    <a:pt x="348" y="2648"/>
                    <a:pt x="390" y="2807"/>
                  </a:cubicBezTo>
                  <a:cubicBezTo>
                    <a:pt x="431" y="2950"/>
                    <a:pt x="496" y="3069"/>
                    <a:pt x="587" y="3170"/>
                  </a:cubicBezTo>
                  <a:cubicBezTo>
                    <a:pt x="477" y="3202"/>
                    <a:pt x="367" y="3234"/>
                    <a:pt x="261" y="3271"/>
                  </a:cubicBezTo>
                  <a:cubicBezTo>
                    <a:pt x="92" y="3330"/>
                    <a:pt x="0" y="3560"/>
                    <a:pt x="147" y="3698"/>
                  </a:cubicBezTo>
                  <a:cubicBezTo>
                    <a:pt x="423" y="3945"/>
                    <a:pt x="730" y="4039"/>
                    <a:pt x="1048" y="4039"/>
                  </a:cubicBezTo>
                  <a:cubicBezTo>
                    <a:pt x="1077" y="4039"/>
                    <a:pt x="1107" y="4038"/>
                    <a:pt x="1137" y="4037"/>
                  </a:cubicBezTo>
                  <a:lnTo>
                    <a:pt x="1137" y="4037"/>
                  </a:lnTo>
                  <a:cubicBezTo>
                    <a:pt x="1091" y="4078"/>
                    <a:pt x="1046" y="4124"/>
                    <a:pt x="1000" y="4170"/>
                  </a:cubicBezTo>
                  <a:cubicBezTo>
                    <a:pt x="853" y="4316"/>
                    <a:pt x="958" y="4568"/>
                    <a:pt x="1165" y="4574"/>
                  </a:cubicBezTo>
                  <a:cubicBezTo>
                    <a:pt x="1316" y="4574"/>
                    <a:pt x="1463" y="4555"/>
                    <a:pt x="1605" y="4519"/>
                  </a:cubicBezTo>
                  <a:lnTo>
                    <a:pt x="1605" y="4519"/>
                  </a:lnTo>
                  <a:cubicBezTo>
                    <a:pt x="1531" y="4684"/>
                    <a:pt x="1481" y="4858"/>
                    <a:pt x="1444" y="5046"/>
                  </a:cubicBezTo>
                  <a:cubicBezTo>
                    <a:pt x="1415" y="5199"/>
                    <a:pt x="1531" y="5337"/>
                    <a:pt x="1671" y="5337"/>
                  </a:cubicBezTo>
                  <a:cubicBezTo>
                    <a:pt x="1707" y="5337"/>
                    <a:pt x="1746" y="5328"/>
                    <a:pt x="1783" y="5307"/>
                  </a:cubicBezTo>
                  <a:cubicBezTo>
                    <a:pt x="2058" y="5156"/>
                    <a:pt x="2297" y="4959"/>
                    <a:pt x="2499" y="4725"/>
                  </a:cubicBezTo>
                  <a:cubicBezTo>
                    <a:pt x="2522" y="4995"/>
                    <a:pt x="2577" y="5262"/>
                    <a:pt x="2669" y="5527"/>
                  </a:cubicBezTo>
                  <a:cubicBezTo>
                    <a:pt x="2699" y="5607"/>
                    <a:pt x="2786" y="5679"/>
                    <a:pt x="2875" y="5679"/>
                  </a:cubicBezTo>
                  <a:cubicBezTo>
                    <a:pt x="2908" y="5679"/>
                    <a:pt x="2941" y="5669"/>
                    <a:pt x="2972" y="5647"/>
                  </a:cubicBezTo>
                  <a:cubicBezTo>
                    <a:pt x="3118" y="5537"/>
                    <a:pt x="3220" y="5404"/>
                    <a:pt x="3288" y="5247"/>
                  </a:cubicBezTo>
                  <a:cubicBezTo>
                    <a:pt x="3402" y="5493"/>
                    <a:pt x="3579" y="5744"/>
                    <a:pt x="3861" y="5744"/>
                  </a:cubicBezTo>
                  <a:cubicBezTo>
                    <a:pt x="3873" y="5744"/>
                    <a:pt x="3885" y="5744"/>
                    <a:pt x="3898" y="5743"/>
                  </a:cubicBezTo>
                  <a:cubicBezTo>
                    <a:pt x="4320" y="5706"/>
                    <a:pt x="4338" y="5256"/>
                    <a:pt x="4310" y="4936"/>
                  </a:cubicBezTo>
                  <a:cubicBezTo>
                    <a:pt x="4302" y="4798"/>
                    <a:pt x="4283" y="4661"/>
                    <a:pt x="4260" y="4523"/>
                  </a:cubicBezTo>
                  <a:lnTo>
                    <a:pt x="4260" y="4523"/>
                  </a:lnTo>
                  <a:cubicBezTo>
                    <a:pt x="4348" y="4614"/>
                    <a:pt x="4435" y="4701"/>
                    <a:pt x="4522" y="4788"/>
                  </a:cubicBezTo>
                  <a:cubicBezTo>
                    <a:pt x="4702" y="4973"/>
                    <a:pt x="4909" y="5115"/>
                    <a:pt x="5143" y="5115"/>
                  </a:cubicBezTo>
                  <a:cubicBezTo>
                    <a:pt x="5230" y="5115"/>
                    <a:pt x="5321" y="5095"/>
                    <a:pt x="5415" y="5050"/>
                  </a:cubicBezTo>
                  <a:cubicBezTo>
                    <a:pt x="5549" y="4991"/>
                    <a:pt x="5567" y="4816"/>
                    <a:pt x="5508" y="4701"/>
                  </a:cubicBezTo>
                  <a:cubicBezTo>
                    <a:pt x="5379" y="4445"/>
                    <a:pt x="5210" y="4216"/>
                    <a:pt x="5013" y="4014"/>
                  </a:cubicBezTo>
                  <a:lnTo>
                    <a:pt x="5013" y="4014"/>
                  </a:lnTo>
                  <a:cubicBezTo>
                    <a:pt x="5186" y="4041"/>
                    <a:pt x="5360" y="4064"/>
                    <a:pt x="5540" y="4078"/>
                  </a:cubicBezTo>
                  <a:cubicBezTo>
                    <a:pt x="5547" y="4079"/>
                    <a:pt x="5554" y="4079"/>
                    <a:pt x="5561" y="4079"/>
                  </a:cubicBezTo>
                  <a:cubicBezTo>
                    <a:pt x="5757" y="4079"/>
                    <a:pt x="5831" y="3847"/>
                    <a:pt x="5760" y="3693"/>
                  </a:cubicBezTo>
                  <a:cubicBezTo>
                    <a:pt x="5728" y="3624"/>
                    <a:pt x="5691" y="3560"/>
                    <a:pt x="5650" y="3501"/>
                  </a:cubicBezTo>
                  <a:cubicBezTo>
                    <a:pt x="5828" y="3478"/>
                    <a:pt x="6008" y="3436"/>
                    <a:pt x="6177" y="3376"/>
                  </a:cubicBezTo>
                  <a:cubicBezTo>
                    <a:pt x="6338" y="3321"/>
                    <a:pt x="6457" y="3078"/>
                    <a:pt x="6291" y="2950"/>
                  </a:cubicBezTo>
                  <a:cubicBezTo>
                    <a:pt x="6103" y="2803"/>
                    <a:pt x="5897" y="2684"/>
                    <a:pt x="5682" y="2597"/>
                  </a:cubicBezTo>
                  <a:cubicBezTo>
                    <a:pt x="5728" y="2583"/>
                    <a:pt x="5773" y="2565"/>
                    <a:pt x="5815" y="2546"/>
                  </a:cubicBezTo>
                  <a:cubicBezTo>
                    <a:pt x="6158" y="2395"/>
                    <a:pt x="6402" y="2125"/>
                    <a:pt x="6448" y="1744"/>
                  </a:cubicBezTo>
                  <a:cubicBezTo>
                    <a:pt x="6461" y="1638"/>
                    <a:pt x="6361" y="1524"/>
                    <a:pt x="6260" y="1501"/>
                  </a:cubicBezTo>
                  <a:cubicBezTo>
                    <a:pt x="6100" y="1460"/>
                    <a:pt x="5940" y="1443"/>
                    <a:pt x="5782" y="1443"/>
                  </a:cubicBezTo>
                  <a:cubicBezTo>
                    <a:pt x="5691" y="1443"/>
                    <a:pt x="5601" y="1449"/>
                    <a:pt x="5512" y="1459"/>
                  </a:cubicBezTo>
                  <a:cubicBezTo>
                    <a:pt x="5607" y="1301"/>
                    <a:pt x="5514" y="1065"/>
                    <a:pt x="5307" y="1065"/>
                  </a:cubicBezTo>
                  <a:cubicBezTo>
                    <a:pt x="5305" y="1065"/>
                    <a:pt x="5303" y="1065"/>
                    <a:pt x="5301" y="1065"/>
                  </a:cubicBezTo>
                  <a:cubicBezTo>
                    <a:pt x="5163" y="1069"/>
                    <a:pt x="5030" y="1079"/>
                    <a:pt x="4902" y="1097"/>
                  </a:cubicBezTo>
                  <a:cubicBezTo>
                    <a:pt x="4939" y="1052"/>
                    <a:pt x="4975" y="1001"/>
                    <a:pt x="5013" y="955"/>
                  </a:cubicBezTo>
                  <a:cubicBezTo>
                    <a:pt x="5154" y="762"/>
                    <a:pt x="4945" y="576"/>
                    <a:pt x="4760" y="576"/>
                  </a:cubicBezTo>
                  <a:cubicBezTo>
                    <a:pt x="4748" y="576"/>
                    <a:pt x="4735" y="577"/>
                    <a:pt x="4723" y="578"/>
                  </a:cubicBezTo>
                  <a:cubicBezTo>
                    <a:pt x="4384" y="625"/>
                    <a:pt x="4063" y="735"/>
                    <a:pt x="3770" y="900"/>
                  </a:cubicBezTo>
                  <a:cubicBezTo>
                    <a:pt x="3792" y="767"/>
                    <a:pt x="3806" y="629"/>
                    <a:pt x="3811" y="492"/>
                  </a:cubicBezTo>
                  <a:cubicBezTo>
                    <a:pt x="3814" y="350"/>
                    <a:pt x="3681" y="247"/>
                    <a:pt x="3551" y="247"/>
                  </a:cubicBezTo>
                  <a:cubicBezTo>
                    <a:pt x="3492" y="247"/>
                    <a:pt x="3434" y="269"/>
                    <a:pt x="3389" y="318"/>
                  </a:cubicBezTo>
                  <a:cubicBezTo>
                    <a:pt x="3269" y="451"/>
                    <a:pt x="3169" y="588"/>
                    <a:pt x="3086" y="739"/>
                  </a:cubicBezTo>
                  <a:cubicBezTo>
                    <a:pt x="3040" y="547"/>
                    <a:pt x="2985" y="364"/>
                    <a:pt x="2930" y="176"/>
                  </a:cubicBezTo>
                  <a:cubicBezTo>
                    <a:pt x="2895" y="60"/>
                    <a:pt x="27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5"/>
            <p:cNvSpPr/>
            <p:nvPr/>
          </p:nvSpPr>
          <p:spPr>
            <a:xfrm>
              <a:off x="8802073" y="3578205"/>
              <a:ext cx="116352" cy="96908"/>
            </a:xfrm>
            <a:custGeom>
              <a:avLst/>
              <a:gdLst/>
              <a:ahLst/>
              <a:cxnLst/>
              <a:rect l="l" t="t" r="r" b="b"/>
              <a:pathLst>
                <a:path w="3704" h="3085" extrusionOk="0">
                  <a:moveTo>
                    <a:pt x="1570" y="0"/>
                  </a:moveTo>
                  <a:cubicBezTo>
                    <a:pt x="1441" y="0"/>
                    <a:pt x="1312" y="99"/>
                    <a:pt x="1312" y="244"/>
                  </a:cubicBezTo>
                  <a:cubicBezTo>
                    <a:pt x="1317" y="280"/>
                    <a:pt x="1317" y="312"/>
                    <a:pt x="1317" y="345"/>
                  </a:cubicBezTo>
                  <a:cubicBezTo>
                    <a:pt x="1285" y="312"/>
                    <a:pt x="1252" y="276"/>
                    <a:pt x="1220" y="239"/>
                  </a:cubicBezTo>
                  <a:cubicBezTo>
                    <a:pt x="1172" y="190"/>
                    <a:pt x="1115" y="169"/>
                    <a:pt x="1058" y="169"/>
                  </a:cubicBezTo>
                  <a:cubicBezTo>
                    <a:pt x="888" y="169"/>
                    <a:pt x="725" y="358"/>
                    <a:pt x="835" y="538"/>
                  </a:cubicBezTo>
                  <a:cubicBezTo>
                    <a:pt x="908" y="652"/>
                    <a:pt x="977" y="767"/>
                    <a:pt x="1046" y="881"/>
                  </a:cubicBezTo>
                  <a:cubicBezTo>
                    <a:pt x="968" y="853"/>
                    <a:pt x="890" y="830"/>
                    <a:pt x="807" y="817"/>
                  </a:cubicBezTo>
                  <a:cubicBezTo>
                    <a:pt x="790" y="814"/>
                    <a:pt x="773" y="812"/>
                    <a:pt x="757" y="812"/>
                  </a:cubicBezTo>
                  <a:cubicBezTo>
                    <a:pt x="517" y="812"/>
                    <a:pt x="349" y="1164"/>
                    <a:pt x="610" y="1281"/>
                  </a:cubicBezTo>
                  <a:cubicBezTo>
                    <a:pt x="680" y="1312"/>
                    <a:pt x="743" y="1340"/>
                    <a:pt x="812" y="1372"/>
                  </a:cubicBezTo>
                  <a:cubicBezTo>
                    <a:pt x="569" y="1404"/>
                    <a:pt x="339" y="1468"/>
                    <a:pt x="147" y="1651"/>
                  </a:cubicBezTo>
                  <a:cubicBezTo>
                    <a:pt x="0" y="1785"/>
                    <a:pt x="100" y="2079"/>
                    <a:pt x="304" y="2079"/>
                  </a:cubicBezTo>
                  <a:cubicBezTo>
                    <a:pt x="310" y="2079"/>
                    <a:pt x="316" y="2079"/>
                    <a:pt x="322" y="2078"/>
                  </a:cubicBezTo>
                  <a:cubicBezTo>
                    <a:pt x="500" y="2060"/>
                    <a:pt x="670" y="2041"/>
                    <a:pt x="845" y="2023"/>
                  </a:cubicBezTo>
                  <a:lnTo>
                    <a:pt x="845" y="2023"/>
                  </a:lnTo>
                  <a:cubicBezTo>
                    <a:pt x="702" y="2138"/>
                    <a:pt x="560" y="2252"/>
                    <a:pt x="422" y="2371"/>
                  </a:cubicBezTo>
                  <a:cubicBezTo>
                    <a:pt x="249" y="2517"/>
                    <a:pt x="413" y="2730"/>
                    <a:pt x="594" y="2730"/>
                  </a:cubicBezTo>
                  <a:cubicBezTo>
                    <a:pt x="624" y="2730"/>
                    <a:pt x="655" y="2724"/>
                    <a:pt x="684" y="2711"/>
                  </a:cubicBezTo>
                  <a:cubicBezTo>
                    <a:pt x="995" y="2574"/>
                    <a:pt x="1275" y="2362"/>
                    <a:pt x="1509" y="2110"/>
                  </a:cubicBezTo>
                  <a:cubicBezTo>
                    <a:pt x="1533" y="2386"/>
                    <a:pt x="1573" y="2661"/>
                    <a:pt x="1615" y="2936"/>
                  </a:cubicBezTo>
                  <a:cubicBezTo>
                    <a:pt x="1630" y="3040"/>
                    <a:pt x="1701" y="3084"/>
                    <a:pt x="1779" y="3084"/>
                  </a:cubicBezTo>
                  <a:cubicBezTo>
                    <a:pt x="1885" y="3084"/>
                    <a:pt x="2006" y="3002"/>
                    <a:pt x="2022" y="2881"/>
                  </a:cubicBezTo>
                  <a:cubicBezTo>
                    <a:pt x="2041" y="2693"/>
                    <a:pt x="2060" y="2509"/>
                    <a:pt x="2069" y="2331"/>
                  </a:cubicBezTo>
                  <a:cubicBezTo>
                    <a:pt x="2193" y="2468"/>
                    <a:pt x="2321" y="2606"/>
                    <a:pt x="2449" y="2743"/>
                  </a:cubicBezTo>
                  <a:cubicBezTo>
                    <a:pt x="2491" y="2789"/>
                    <a:pt x="2543" y="2808"/>
                    <a:pt x="2595" y="2808"/>
                  </a:cubicBezTo>
                  <a:cubicBezTo>
                    <a:pt x="2753" y="2808"/>
                    <a:pt x="2912" y="2631"/>
                    <a:pt x="2798" y="2473"/>
                  </a:cubicBezTo>
                  <a:cubicBezTo>
                    <a:pt x="2720" y="2358"/>
                    <a:pt x="2642" y="2248"/>
                    <a:pt x="2564" y="2134"/>
                  </a:cubicBezTo>
                  <a:lnTo>
                    <a:pt x="2564" y="2134"/>
                  </a:lnTo>
                  <a:cubicBezTo>
                    <a:pt x="2738" y="2138"/>
                    <a:pt x="2913" y="2147"/>
                    <a:pt x="3082" y="2165"/>
                  </a:cubicBezTo>
                  <a:cubicBezTo>
                    <a:pt x="3092" y="2167"/>
                    <a:pt x="3101" y="2167"/>
                    <a:pt x="3109" y="2167"/>
                  </a:cubicBezTo>
                  <a:cubicBezTo>
                    <a:pt x="3362" y="2167"/>
                    <a:pt x="3423" y="1740"/>
                    <a:pt x="3183" y="1670"/>
                  </a:cubicBezTo>
                  <a:cubicBezTo>
                    <a:pt x="3288" y="1620"/>
                    <a:pt x="3394" y="1573"/>
                    <a:pt x="3495" y="1518"/>
                  </a:cubicBezTo>
                  <a:cubicBezTo>
                    <a:pt x="3703" y="1416"/>
                    <a:pt x="3624" y="1049"/>
                    <a:pt x="3391" y="1049"/>
                  </a:cubicBezTo>
                  <a:cubicBezTo>
                    <a:pt x="3383" y="1049"/>
                    <a:pt x="3375" y="1050"/>
                    <a:pt x="3366" y="1051"/>
                  </a:cubicBezTo>
                  <a:cubicBezTo>
                    <a:pt x="3311" y="1060"/>
                    <a:pt x="3261" y="1065"/>
                    <a:pt x="3205" y="1074"/>
                  </a:cubicBezTo>
                  <a:cubicBezTo>
                    <a:pt x="3233" y="1051"/>
                    <a:pt x="3261" y="1033"/>
                    <a:pt x="3288" y="1010"/>
                  </a:cubicBezTo>
                  <a:cubicBezTo>
                    <a:pt x="3431" y="895"/>
                    <a:pt x="3349" y="642"/>
                    <a:pt x="3183" y="606"/>
                  </a:cubicBezTo>
                  <a:cubicBezTo>
                    <a:pt x="3137" y="595"/>
                    <a:pt x="3091" y="590"/>
                    <a:pt x="3045" y="590"/>
                  </a:cubicBezTo>
                  <a:cubicBezTo>
                    <a:pt x="2935" y="590"/>
                    <a:pt x="2830" y="619"/>
                    <a:pt x="2729" y="661"/>
                  </a:cubicBezTo>
                  <a:cubicBezTo>
                    <a:pt x="2816" y="578"/>
                    <a:pt x="2908" y="496"/>
                    <a:pt x="3004" y="422"/>
                  </a:cubicBezTo>
                  <a:cubicBezTo>
                    <a:pt x="3116" y="311"/>
                    <a:pt x="3021" y="119"/>
                    <a:pt x="2876" y="119"/>
                  </a:cubicBezTo>
                  <a:cubicBezTo>
                    <a:pt x="2848" y="119"/>
                    <a:pt x="2819" y="126"/>
                    <a:pt x="2788" y="142"/>
                  </a:cubicBezTo>
                  <a:cubicBezTo>
                    <a:pt x="2545" y="276"/>
                    <a:pt x="2321" y="432"/>
                    <a:pt x="2119" y="615"/>
                  </a:cubicBezTo>
                  <a:cubicBezTo>
                    <a:pt x="2022" y="418"/>
                    <a:pt x="1899" y="235"/>
                    <a:pt x="1738" y="70"/>
                  </a:cubicBezTo>
                  <a:cubicBezTo>
                    <a:pt x="1691" y="22"/>
                    <a:pt x="1630" y="0"/>
                    <a:pt x="15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5"/>
            <p:cNvSpPr/>
            <p:nvPr/>
          </p:nvSpPr>
          <p:spPr>
            <a:xfrm>
              <a:off x="8465821" y="3499200"/>
              <a:ext cx="264085" cy="266441"/>
            </a:xfrm>
            <a:custGeom>
              <a:avLst/>
              <a:gdLst/>
              <a:ahLst/>
              <a:cxnLst/>
              <a:rect l="l" t="t" r="r" b="b"/>
              <a:pathLst>
                <a:path w="8407" h="8482" extrusionOk="0">
                  <a:moveTo>
                    <a:pt x="4217" y="0"/>
                  </a:moveTo>
                  <a:cubicBezTo>
                    <a:pt x="4150" y="0"/>
                    <a:pt x="4084" y="23"/>
                    <a:pt x="4041" y="71"/>
                  </a:cubicBezTo>
                  <a:cubicBezTo>
                    <a:pt x="3784" y="346"/>
                    <a:pt x="3652" y="686"/>
                    <a:pt x="3601" y="1048"/>
                  </a:cubicBezTo>
                  <a:cubicBezTo>
                    <a:pt x="3477" y="741"/>
                    <a:pt x="3343" y="439"/>
                    <a:pt x="3197" y="140"/>
                  </a:cubicBezTo>
                  <a:cubicBezTo>
                    <a:pt x="3160" y="70"/>
                    <a:pt x="3067" y="21"/>
                    <a:pt x="2982" y="21"/>
                  </a:cubicBezTo>
                  <a:cubicBezTo>
                    <a:pt x="2961" y="21"/>
                    <a:pt x="2941" y="24"/>
                    <a:pt x="2922" y="30"/>
                  </a:cubicBezTo>
                  <a:cubicBezTo>
                    <a:pt x="2376" y="227"/>
                    <a:pt x="2674" y="873"/>
                    <a:pt x="2812" y="1250"/>
                  </a:cubicBezTo>
                  <a:cubicBezTo>
                    <a:pt x="2835" y="1319"/>
                    <a:pt x="2862" y="1387"/>
                    <a:pt x="2886" y="1457"/>
                  </a:cubicBezTo>
                  <a:cubicBezTo>
                    <a:pt x="2689" y="1296"/>
                    <a:pt x="2468" y="1149"/>
                    <a:pt x="2238" y="1025"/>
                  </a:cubicBezTo>
                  <a:cubicBezTo>
                    <a:pt x="2201" y="1004"/>
                    <a:pt x="2164" y="995"/>
                    <a:pt x="2130" y="995"/>
                  </a:cubicBezTo>
                  <a:cubicBezTo>
                    <a:pt x="1984" y="995"/>
                    <a:pt x="1883" y="1161"/>
                    <a:pt x="1950" y="1309"/>
                  </a:cubicBezTo>
                  <a:cubicBezTo>
                    <a:pt x="2120" y="1686"/>
                    <a:pt x="2335" y="2039"/>
                    <a:pt x="2592" y="2355"/>
                  </a:cubicBezTo>
                  <a:cubicBezTo>
                    <a:pt x="2386" y="2291"/>
                    <a:pt x="2179" y="2232"/>
                    <a:pt x="1968" y="2177"/>
                  </a:cubicBezTo>
                  <a:cubicBezTo>
                    <a:pt x="1774" y="2124"/>
                    <a:pt x="1482" y="2013"/>
                    <a:pt x="1230" y="2013"/>
                  </a:cubicBezTo>
                  <a:cubicBezTo>
                    <a:pt x="1041" y="2013"/>
                    <a:pt x="875" y="2076"/>
                    <a:pt x="790" y="2272"/>
                  </a:cubicBezTo>
                  <a:cubicBezTo>
                    <a:pt x="643" y="2607"/>
                    <a:pt x="932" y="2888"/>
                    <a:pt x="1212" y="3085"/>
                  </a:cubicBezTo>
                  <a:cubicBezTo>
                    <a:pt x="932" y="3093"/>
                    <a:pt x="647" y="3116"/>
                    <a:pt x="363" y="3157"/>
                  </a:cubicBezTo>
                  <a:cubicBezTo>
                    <a:pt x="175" y="3185"/>
                    <a:pt x="143" y="3493"/>
                    <a:pt x="312" y="3570"/>
                  </a:cubicBezTo>
                  <a:cubicBezTo>
                    <a:pt x="570" y="3690"/>
                    <a:pt x="822" y="3790"/>
                    <a:pt x="1083" y="3878"/>
                  </a:cubicBezTo>
                  <a:cubicBezTo>
                    <a:pt x="689" y="3951"/>
                    <a:pt x="335" y="4107"/>
                    <a:pt x="79" y="4501"/>
                  </a:cubicBezTo>
                  <a:cubicBezTo>
                    <a:pt x="1" y="4625"/>
                    <a:pt x="69" y="4846"/>
                    <a:pt x="230" y="4869"/>
                  </a:cubicBezTo>
                  <a:cubicBezTo>
                    <a:pt x="723" y="4937"/>
                    <a:pt x="1217" y="4974"/>
                    <a:pt x="1710" y="4974"/>
                  </a:cubicBezTo>
                  <a:cubicBezTo>
                    <a:pt x="1744" y="4974"/>
                    <a:pt x="1778" y="4974"/>
                    <a:pt x="1812" y="4973"/>
                  </a:cubicBezTo>
                  <a:lnTo>
                    <a:pt x="1812" y="4973"/>
                  </a:lnTo>
                  <a:cubicBezTo>
                    <a:pt x="1303" y="5153"/>
                    <a:pt x="808" y="5350"/>
                    <a:pt x="473" y="5832"/>
                  </a:cubicBezTo>
                  <a:cubicBezTo>
                    <a:pt x="395" y="5936"/>
                    <a:pt x="450" y="6111"/>
                    <a:pt x="560" y="6171"/>
                  </a:cubicBezTo>
                  <a:cubicBezTo>
                    <a:pt x="732" y="6267"/>
                    <a:pt x="912" y="6307"/>
                    <a:pt x="1092" y="6307"/>
                  </a:cubicBezTo>
                  <a:cubicBezTo>
                    <a:pt x="1170" y="6307"/>
                    <a:pt x="1248" y="6299"/>
                    <a:pt x="1326" y="6285"/>
                  </a:cubicBezTo>
                  <a:lnTo>
                    <a:pt x="1326" y="6285"/>
                  </a:lnTo>
                  <a:cubicBezTo>
                    <a:pt x="1230" y="6395"/>
                    <a:pt x="1133" y="6501"/>
                    <a:pt x="1046" y="6615"/>
                  </a:cubicBezTo>
                  <a:cubicBezTo>
                    <a:pt x="909" y="6795"/>
                    <a:pt x="845" y="7015"/>
                    <a:pt x="983" y="7216"/>
                  </a:cubicBezTo>
                  <a:cubicBezTo>
                    <a:pt x="1084" y="7362"/>
                    <a:pt x="1262" y="7444"/>
                    <a:pt x="1439" y="7444"/>
                  </a:cubicBezTo>
                  <a:cubicBezTo>
                    <a:pt x="1478" y="7444"/>
                    <a:pt x="1517" y="7440"/>
                    <a:pt x="1555" y="7432"/>
                  </a:cubicBezTo>
                  <a:cubicBezTo>
                    <a:pt x="1817" y="7373"/>
                    <a:pt x="2001" y="7147"/>
                    <a:pt x="2175" y="6964"/>
                  </a:cubicBezTo>
                  <a:cubicBezTo>
                    <a:pt x="2331" y="6799"/>
                    <a:pt x="2486" y="6634"/>
                    <a:pt x="2638" y="6469"/>
                  </a:cubicBezTo>
                  <a:lnTo>
                    <a:pt x="2638" y="6469"/>
                  </a:lnTo>
                  <a:cubicBezTo>
                    <a:pt x="2619" y="6565"/>
                    <a:pt x="2601" y="6662"/>
                    <a:pt x="2583" y="6757"/>
                  </a:cubicBezTo>
                  <a:cubicBezTo>
                    <a:pt x="2528" y="7125"/>
                    <a:pt x="2441" y="7693"/>
                    <a:pt x="2789" y="7955"/>
                  </a:cubicBezTo>
                  <a:cubicBezTo>
                    <a:pt x="2881" y="8021"/>
                    <a:pt x="2972" y="8050"/>
                    <a:pt x="3059" y="8050"/>
                  </a:cubicBezTo>
                  <a:cubicBezTo>
                    <a:pt x="3318" y="8050"/>
                    <a:pt x="3538" y="7797"/>
                    <a:pt x="3637" y="7546"/>
                  </a:cubicBezTo>
                  <a:cubicBezTo>
                    <a:pt x="3637" y="7542"/>
                    <a:pt x="3642" y="7538"/>
                    <a:pt x="3642" y="7532"/>
                  </a:cubicBezTo>
                  <a:cubicBezTo>
                    <a:pt x="3711" y="7817"/>
                    <a:pt x="3807" y="8097"/>
                    <a:pt x="3921" y="8372"/>
                  </a:cubicBezTo>
                  <a:cubicBezTo>
                    <a:pt x="3953" y="8450"/>
                    <a:pt x="4013" y="8481"/>
                    <a:pt x="4078" y="8481"/>
                  </a:cubicBezTo>
                  <a:cubicBezTo>
                    <a:pt x="4174" y="8481"/>
                    <a:pt x="4279" y="8412"/>
                    <a:pt x="4312" y="8321"/>
                  </a:cubicBezTo>
                  <a:cubicBezTo>
                    <a:pt x="4444" y="7978"/>
                    <a:pt x="4532" y="7620"/>
                    <a:pt x="4577" y="7257"/>
                  </a:cubicBezTo>
                  <a:cubicBezTo>
                    <a:pt x="4596" y="7303"/>
                    <a:pt x="4615" y="7349"/>
                    <a:pt x="4637" y="7395"/>
                  </a:cubicBezTo>
                  <a:cubicBezTo>
                    <a:pt x="4793" y="7740"/>
                    <a:pt x="4991" y="8238"/>
                    <a:pt x="5418" y="8238"/>
                  </a:cubicBezTo>
                  <a:cubicBezTo>
                    <a:pt x="5457" y="8238"/>
                    <a:pt x="5498" y="8234"/>
                    <a:pt x="5540" y="8226"/>
                  </a:cubicBezTo>
                  <a:cubicBezTo>
                    <a:pt x="5655" y="8198"/>
                    <a:pt x="5705" y="8074"/>
                    <a:pt x="5682" y="7968"/>
                  </a:cubicBezTo>
                  <a:cubicBezTo>
                    <a:pt x="5605" y="7587"/>
                    <a:pt x="5513" y="7202"/>
                    <a:pt x="5407" y="6827"/>
                  </a:cubicBezTo>
                  <a:lnTo>
                    <a:pt x="5407" y="6827"/>
                  </a:lnTo>
                  <a:cubicBezTo>
                    <a:pt x="5587" y="7106"/>
                    <a:pt x="5760" y="7386"/>
                    <a:pt x="5935" y="7665"/>
                  </a:cubicBezTo>
                  <a:cubicBezTo>
                    <a:pt x="5980" y="7737"/>
                    <a:pt x="6043" y="7767"/>
                    <a:pt x="6105" y="7767"/>
                  </a:cubicBezTo>
                  <a:cubicBezTo>
                    <a:pt x="6240" y="7767"/>
                    <a:pt x="6370" y="7623"/>
                    <a:pt x="6288" y="7460"/>
                  </a:cubicBezTo>
                  <a:cubicBezTo>
                    <a:pt x="6012" y="6899"/>
                    <a:pt x="5737" y="6336"/>
                    <a:pt x="5458" y="5771"/>
                  </a:cubicBezTo>
                  <a:lnTo>
                    <a:pt x="5458" y="5771"/>
                  </a:lnTo>
                  <a:cubicBezTo>
                    <a:pt x="5815" y="6101"/>
                    <a:pt x="6173" y="6437"/>
                    <a:pt x="6513" y="6780"/>
                  </a:cubicBezTo>
                  <a:cubicBezTo>
                    <a:pt x="6554" y="6823"/>
                    <a:pt x="6602" y="6841"/>
                    <a:pt x="6648" y="6841"/>
                  </a:cubicBezTo>
                  <a:cubicBezTo>
                    <a:pt x="6783" y="6841"/>
                    <a:pt x="6907" y="6689"/>
                    <a:pt x="6825" y="6542"/>
                  </a:cubicBezTo>
                  <a:cubicBezTo>
                    <a:pt x="6692" y="6299"/>
                    <a:pt x="6550" y="6065"/>
                    <a:pt x="6398" y="5836"/>
                  </a:cubicBezTo>
                  <a:lnTo>
                    <a:pt x="6398" y="5836"/>
                  </a:lnTo>
                  <a:cubicBezTo>
                    <a:pt x="6783" y="6024"/>
                    <a:pt x="7196" y="6166"/>
                    <a:pt x="7641" y="6207"/>
                  </a:cubicBezTo>
                  <a:cubicBezTo>
                    <a:pt x="7650" y="6208"/>
                    <a:pt x="7659" y="6209"/>
                    <a:pt x="7668" y="6209"/>
                  </a:cubicBezTo>
                  <a:cubicBezTo>
                    <a:pt x="7854" y="6209"/>
                    <a:pt x="7927" y="5976"/>
                    <a:pt x="7856" y="5832"/>
                  </a:cubicBezTo>
                  <a:cubicBezTo>
                    <a:pt x="7549" y="5180"/>
                    <a:pt x="6889" y="4918"/>
                    <a:pt x="6325" y="4547"/>
                  </a:cubicBezTo>
                  <a:lnTo>
                    <a:pt x="6325" y="4547"/>
                  </a:lnTo>
                  <a:cubicBezTo>
                    <a:pt x="6489" y="4554"/>
                    <a:pt x="6652" y="4558"/>
                    <a:pt x="6815" y="4558"/>
                  </a:cubicBezTo>
                  <a:cubicBezTo>
                    <a:pt x="7205" y="4558"/>
                    <a:pt x="7594" y="4537"/>
                    <a:pt x="7985" y="4492"/>
                  </a:cubicBezTo>
                  <a:cubicBezTo>
                    <a:pt x="8154" y="4474"/>
                    <a:pt x="8260" y="4346"/>
                    <a:pt x="8228" y="4171"/>
                  </a:cubicBezTo>
                  <a:cubicBezTo>
                    <a:pt x="8145" y="3777"/>
                    <a:pt x="7705" y="3731"/>
                    <a:pt x="7371" y="3726"/>
                  </a:cubicBezTo>
                  <a:cubicBezTo>
                    <a:pt x="7219" y="3726"/>
                    <a:pt x="7064" y="3722"/>
                    <a:pt x="6912" y="3717"/>
                  </a:cubicBezTo>
                  <a:cubicBezTo>
                    <a:pt x="7356" y="3506"/>
                    <a:pt x="7797" y="3277"/>
                    <a:pt x="8228" y="3034"/>
                  </a:cubicBezTo>
                  <a:cubicBezTo>
                    <a:pt x="8406" y="2933"/>
                    <a:pt x="8384" y="2617"/>
                    <a:pt x="8169" y="2571"/>
                  </a:cubicBezTo>
                  <a:cubicBezTo>
                    <a:pt x="7962" y="2534"/>
                    <a:pt x="7760" y="2511"/>
                    <a:pt x="7553" y="2502"/>
                  </a:cubicBezTo>
                  <a:cubicBezTo>
                    <a:pt x="7627" y="2433"/>
                    <a:pt x="7691" y="2350"/>
                    <a:pt x="7737" y="2249"/>
                  </a:cubicBezTo>
                  <a:cubicBezTo>
                    <a:pt x="7811" y="2103"/>
                    <a:pt x="7724" y="1933"/>
                    <a:pt x="7553" y="1924"/>
                  </a:cubicBezTo>
                  <a:cubicBezTo>
                    <a:pt x="7477" y="1922"/>
                    <a:pt x="7401" y="1920"/>
                    <a:pt x="7325" y="1920"/>
                  </a:cubicBezTo>
                  <a:cubicBezTo>
                    <a:pt x="6917" y="1920"/>
                    <a:pt x="6512" y="1962"/>
                    <a:pt x="6118" y="2048"/>
                  </a:cubicBezTo>
                  <a:cubicBezTo>
                    <a:pt x="6467" y="1584"/>
                    <a:pt x="6747" y="1071"/>
                    <a:pt x="6967" y="521"/>
                  </a:cubicBezTo>
                  <a:cubicBezTo>
                    <a:pt x="7023" y="383"/>
                    <a:pt x="6896" y="289"/>
                    <a:pt x="6774" y="289"/>
                  </a:cubicBezTo>
                  <a:cubicBezTo>
                    <a:pt x="6746" y="289"/>
                    <a:pt x="6717" y="294"/>
                    <a:pt x="6692" y="305"/>
                  </a:cubicBezTo>
                  <a:cubicBezTo>
                    <a:pt x="6187" y="549"/>
                    <a:pt x="5747" y="896"/>
                    <a:pt x="5390" y="1319"/>
                  </a:cubicBezTo>
                  <a:cubicBezTo>
                    <a:pt x="5449" y="1066"/>
                    <a:pt x="5504" y="810"/>
                    <a:pt x="5559" y="557"/>
                  </a:cubicBezTo>
                  <a:cubicBezTo>
                    <a:pt x="5588" y="415"/>
                    <a:pt x="5461" y="268"/>
                    <a:pt x="5330" y="268"/>
                  </a:cubicBezTo>
                  <a:cubicBezTo>
                    <a:pt x="5280" y="268"/>
                    <a:pt x="5229" y="289"/>
                    <a:pt x="5187" y="342"/>
                  </a:cubicBezTo>
                  <a:cubicBezTo>
                    <a:pt x="4935" y="649"/>
                    <a:pt x="4729" y="970"/>
                    <a:pt x="4560" y="1324"/>
                  </a:cubicBezTo>
                  <a:cubicBezTo>
                    <a:pt x="4545" y="943"/>
                    <a:pt x="4513" y="562"/>
                    <a:pt x="4458" y="181"/>
                  </a:cubicBezTo>
                  <a:cubicBezTo>
                    <a:pt x="4441" y="64"/>
                    <a:pt x="4327" y="0"/>
                    <a:pt x="4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5"/>
            <p:cNvSpPr/>
            <p:nvPr/>
          </p:nvSpPr>
          <p:spPr>
            <a:xfrm>
              <a:off x="8509958" y="3543305"/>
              <a:ext cx="174057" cy="168465"/>
            </a:xfrm>
            <a:custGeom>
              <a:avLst/>
              <a:gdLst/>
              <a:ahLst/>
              <a:cxnLst/>
              <a:rect l="l" t="t" r="r" b="b"/>
              <a:pathLst>
                <a:path w="5541" h="5363" extrusionOk="0">
                  <a:moveTo>
                    <a:pt x="4267" y="1"/>
                  </a:moveTo>
                  <a:cubicBezTo>
                    <a:pt x="4224" y="1"/>
                    <a:pt x="4177" y="16"/>
                    <a:pt x="4131" y="53"/>
                  </a:cubicBezTo>
                  <a:cubicBezTo>
                    <a:pt x="3714" y="373"/>
                    <a:pt x="3352" y="754"/>
                    <a:pt x="3062" y="1181"/>
                  </a:cubicBezTo>
                  <a:cubicBezTo>
                    <a:pt x="3090" y="873"/>
                    <a:pt x="3122" y="566"/>
                    <a:pt x="3149" y="259"/>
                  </a:cubicBezTo>
                  <a:cubicBezTo>
                    <a:pt x="3163" y="100"/>
                    <a:pt x="3017" y="1"/>
                    <a:pt x="2878" y="1"/>
                  </a:cubicBezTo>
                  <a:cubicBezTo>
                    <a:pt x="2792" y="1"/>
                    <a:pt x="2709" y="39"/>
                    <a:pt x="2668" y="125"/>
                  </a:cubicBezTo>
                  <a:cubicBezTo>
                    <a:pt x="2526" y="419"/>
                    <a:pt x="2421" y="722"/>
                    <a:pt x="2351" y="1033"/>
                  </a:cubicBezTo>
                  <a:cubicBezTo>
                    <a:pt x="2237" y="864"/>
                    <a:pt x="2113" y="699"/>
                    <a:pt x="1980" y="542"/>
                  </a:cubicBezTo>
                  <a:cubicBezTo>
                    <a:pt x="1930" y="485"/>
                    <a:pt x="1870" y="461"/>
                    <a:pt x="1810" y="461"/>
                  </a:cubicBezTo>
                  <a:cubicBezTo>
                    <a:pt x="1654" y="461"/>
                    <a:pt x="1502" y="623"/>
                    <a:pt x="1544" y="796"/>
                  </a:cubicBezTo>
                  <a:cubicBezTo>
                    <a:pt x="1614" y="1075"/>
                    <a:pt x="1718" y="1340"/>
                    <a:pt x="1852" y="1588"/>
                  </a:cubicBezTo>
                  <a:cubicBezTo>
                    <a:pt x="1476" y="1465"/>
                    <a:pt x="1095" y="1373"/>
                    <a:pt x="700" y="1323"/>
                  </a:cubicBezTo>
                  <a:cubicBezTo>
                    <a:pt x="684" y="1321"/>
                    <a:pt x="668" y="1319"/>
                    <a:pt x="653" y="1319"/>
                  </a:cubicBezTo>
                  <a:cubicBezTo>
                    <a:pt x="363" y="1319"/>
                    <a:pt x="254" y="1718"/>
                    <a:pt x="563" y="1823"/>
                  </a:cubicBezTo>
                  <a:lnTo>
                    <a:pt x="1430" y="2111"/>
                  </a:lnTo>
                  <a:cubicBezTo>
                    <a:pt x="1030" y="2208"/>
                    <a:pt x="636" y="2327"/>
                    <a:pt x="247" y="2469"/>
                  </a:cubicBezTo>
                  <a:cubicBezTo>
                    <a:pt x="0" y="2563"/>
                    <a:pt x="3" y="2979"/>
                    <a:pt x="296" y="2979"/>
                  </a:cubicBezTo>
                  <a:cubicBezTo>
                    <a:pt x="302" y="2979"/>
                    <a:pt x="308" y="2979"/>
                    <a:pt x="315" y="2978"/>
                  </a:cubicBezTo>
                  <a:cubicBezTo>
                    <a:pt x="664" y="2964"/>
                    <a:pt x="1003" y="2919"/>
                    <a:pt x="1343" y="2854"/>
                  </a:cubicBezTo>
                  <a:lnTo>
                    <a:pt x="1343" y="2854"/>
                  </a:lnTo>
                  <a:cubicBezTo>
                    <a:pt x="1219" y="2951"/>
                    <a:pt x="1091" y="3052"/>
                    <a:pt x="967" y="3152"/>
                  </a:cubicBezTo>
                  <a:cubicBezTo>
                    <a:pt x="770" y="3315"/>
                    <a:pt x="954" y="3591"/>
                    <a:pt x="1166" y="3591"/>
                  </a:cubicBezTo>
                  <a:cubicBezTo>
                    <a:pt x="1205" y="3591"/>
                    <a:pt x="1245" y="3582"/>
                    <a:pt x="1284" y="3560"/>
                  </a:cubicBezTo>
                  <a:cubicBezTo>
                    <a:pt x="1375" y="3510"/>
                    <a:pt x="1466" y="3455"/>
                    <a:pt x="1559" y="3400"/>
                  </a:cubicBezTo>
                  <a:lnTo>
                    <a:pt x="1559" y="3400"/>
                  </a:lnTo>
                  <a:cubicBezTo>
                    <a:pt x="1356" y="3749"/>
                    <a:pt x="1174" y="4111"/>
                    <a:pt x="1017" y="4487"/>
                  </a:cubicBezTo>
                  <a:cubicBezTo>
                    <a:pt x="948" y="4650"/>
                    <a:pt x="1118" y="4817"/>
                    <a:pt x="1279" y="4817"/>
                  </a:cubicBezTo>
                  <a:cubicBezTo>
                    <a:pt x="1321" y="4817"/>
                    <a:pt x="1362" y="4806"/>
                    <a:pt x="1398" y="4780"/>
                  </a:cubicBezTo>
                  <a:cubicBezTo>
                    <a:pt x="1669" y="4583"/>
                    <a:pt x="1911" y="4358"/>
                    <a:pt x="2118" y="4106"/>
                  </a:cubicBezTo>
                  <a:lnTo>
                    <a:pt x="2118" y="4106"/>
                  </a:lnTo>
                  <a:cubicBezTo>
                    <a:pt x="2054" y="4496"/>
                    <a:pt x="1911" y="4955"/>
                    <a:pt x="2200" y="5285"/>
                  </a:cubicBezTo>
                  <a:cubicBezTo>
                    <a:pt x="2247" y="5339"/>
                    <a:pt x="2306" y="5362"/>
                    <a:pt x="2366" y="5362"/>
                  </a:cubicBezTo>
                  <a:cubicBezTo>
                    <a:pt x="2478" y="5362"/>
                    <a:pt x="2592" y="5281"/>
                    <a:pt x="2632" y="5171"/>
                  </a:cubicBezTo>
                  <a:cubicBezTo>
                    <a:pt x="2723" y="4904"/>
                    <a:pt x="2801" y="4634"/>
                    <a:pt x="2861" y="4358"/>
                  </a:cubicBezTo>
                  <a:cubicBezTo>
                    <a:pt x="2925" y="4602"/>
                    <a:pt x="2994" y="4845"/>
                    <a:pt x="3072" y="5083"/>
                  </a:cubicBezTo>
                  <a:cubicBezTo>
                    <a:pt x="3112" y="5205"/>
                    <a:pt x="3227" y="5265"/>
                    <a:pt x="3338" y="5265"/>
                  </a:cubicBezTo>
                  <a:cubicBezTo>
                    <a:pt x="3468" y="5265"/>
                    <a:pt x="3593" y="5181"/>
                    <a:pt x="3581" y="5014"/>
                  </a:cubicBezTo>
                  <a:cubicBezTo>
                    <a:pt x="3544" y="4528"/>
                    <a:pt x="3447" y="4051"/>
                    <a:pt x="3292" y="3592"/>
                  </a:cubicBezTo>
                  <a:lnTo>
                    <a:pt x="3292" y="3592"/>
                  </a:lnTo>
                  <a:cubicBezTo>
                    <a:pt x="3342" y="3630"/>
                    <a:pt x="3392" y="3670"/>
                    <a:pt x="3439" y="3712"/>
                  </a:cubicBezTo>
                  <a:cubicBezTo>
                    <a:pt x="3723" y="3941"/>
                    <a:pt x="4012" y="4180"/>
                    <a:pt x="4379" y="4248"/>
                  </a:cubicBezTo>
                  <a:cubicBezTo>
                    <a:pt x="4398" y="4252"/>
                    <a:pt x="4416" y="4254"/>
                    <a:pt x="4435" y="4254"/>
                  </a:cubicBezTo>
                  <a:cubicBezTo>
                    <a:pt x="4652" y="4254"/>
                    <a:pt x="4812" y="3994"/>
                    <a:pt x="4631" y="3817"/>
                  </a:cubicBezTo>
                  <a:cubicBezTo>
                    <a:pt x="4332" y="3528"/>
                    <a:pt x="3989" y="3300"/>
                    <a:pt x="3613" y="3139"/>
                  </a:cubicBezTo>
                  <a:cubicBezTo>
                    <a:pt x="4186" y="2987"/>
                    <a:pt x="4810" y="2978"/>
                    <a:pt x="5314" y="2625"/>
                  </a:cubicBezTo>
                  <a:cubicBezTo>
                    <a:pt x="5460" y="2519"/>
                    <a:pt x="5502" y="2272"/>
                    <a:pt x="5314" y="2176"/>
                  </a:cubicBezTo>
                  <a:cubicBezTo>
                    <a:pt x="5182" y="2110"/>
                    <a:pt x="5050" y="2085"/>
                    <a:pt x="4918" y="2085"/>
                  </a:cubicBezTo>
                  <a:cubicBezTo>
                    <a:pt x="4727" y="2085"/>
                    <a:pt x="4536" y="2137"/>
                    <a:pt x="4347" y="2193"/>
                  </a:cubicBezTo>
                  <a:cubicBezTo>
                    <a:pt x="4672" y="1969"/>
                    <a:pt x="5003" y="1744"/>
                    <a:pt x="5328" y="1520"/>
                  </a:cubicBezTo>
                  <a:cubicBezTo>
                    <a:pt x="5540" y="1374"/>
                    <a:pt x="5447" y="1036"/>
                    <a:pt x="5208" y="1036"/>
                  </a:cubicBezTo>
                  <a:cubicBezTo>
                    <a:pt x="5184" y="1036"/>
                    <a:pt x="5158" y="1040"/>
                    <a:pt x="5130" y="1048"/>
                  </a:cubicBezTo>
                  <a:cubicBezTo>
                    <a:pt x="4690" y="1167"/>
                    <a:pt x="4268" y="1332"/>
                    <a:pt x="3874" y="1543"/>
                  </a:cubicBezTo>
                  <a:cubicBezTo>
                    <a:pt x="4099" y="1175"/>
                    <a:pt x="4305" y="800"/>
                    <a:pt x="4484" y="405"/>
                  </a:cubicBezTo>
                  <a:cubicBezTo>
                    <a:pt x="4561" y="241"/>
                    <a:pt x="4436" y="1"/>
                    <a:pt x="4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5"/>
            <p:cNvSpPr/>
            <p:nvPr/>
          </p:nvSpPr>
          <p:spPr>
            <a:xfrm>
              <a:off x="8320753" y="3739199"/>
              <a:ext cx="188915" cy="286922"/>
            </a:xfrm>
            <a:custGeom>
              <a:avLst/>
              <a:gdLst/>
              <a:ahLst/>
              <a:cxnLst/>
              <a:rect l="l" t="t" r="r" b="b"/>
              <a:pathLst>
                <a:path w="6014" h="9134" extrusionOk="0">
                  <a:moveTo>
                    <a:pt x="3857" y="0"/>
                  </a:moveTo>
                  <a:cubicBezTo>
                    <a:pt x="3804" y="0"/>
                    <a:pt x="3749" y="17"/>
                    <a:pt x="3706" y="53"/>
                  </a:cubicBezTo>
                  <a:cubicBezTo>
                    <a:pt x="3284" y="397"/>
                    <a:pt x="3009" y="893"/>
                    <a:pt x="2926" y="1424"/>
                  </a:cubicBezTo>
                  <a:cubicBezTo>
                    <a:pt x="2853" y="1177"/>
                    <a:pt x="2766" y="929"/>
                    <a:pt x="2661" y="681"/>
                  </a:cubicBezTo>
                  <a:cubicBezTo>
                    <a:pt x="2622" y="589"/>
                    <a:pt x="2538" y="507"/>
                    <a:pt x="2436" y="507"/>
                  </a:cubicBezTo>
                  <a:cubicBezTo>
                    <a:pt x="2417" y="507"/>
                    <a:pt x="2396" y="510"/>
                    <a:pt x="2376" y="516"/>
                  </a:cubicBezTo>
                  <a:cubicBezTo>
                    <a:pt x="1757" y="728"/>
                    <a:pt x="1762" y="1392"/>
                    <a:pt x="1886" y="1924"/>
                  </a:cubicBezTo>
                  <a:cubicBezTo>
                    <a:pt x="1886" y="1928"/>
                    <a:pt x="1890" y="1934"/>
                    <a:pt x="1890" y="1938"/>
                  </a:cubicBezTo>
                  <a:cubicBezTo>
                    <a:pt x="1844" y="1892"/>
                    <a:pt x="1803" y="1841"/>
                    <a:pt x="1757" y="1796"/>
                  </a:cubicBezTo>
                  <a:cubicBezTo>
                    <a:pt x="1705" y="1742"/>
                    <a:pt x="1645" y="1719"/>
                    <a:pt x="1586" y="1719"/>
                  </a:cubicBezTo>
                  <a:cubicBezTo>
                    <a:pt x="1479" y="1719"/>
                    <a:pt x="1375" y="1796"/>
                    <a:pt x="1330" y="1906"/>
                  </a:cubicBezTo>
                  <a:cubicBezTo>
                    <a:pt x="1165" y="2332"/>
                    <a:pt x="1211" y="2796"/>
                    <a:pt x="1408" y="3185"/>
                  </a:cubicBezTo>
                  <a:cubicBezTo>
                    <a:pt x="1336" y="3185"/>
                    <a:pt x="1262" y="3185"/>
                    <a:pt x="1188" y="3190"/>
                  </a:cubicBezTo>
                  <a:cubicBezTo>
                    <a:pt x="785" y="3222"/>
                    <a:pt x="413" y="3479"/>
                    <a:pt x="505" y="3928"/>
                  </a:cubicBezTo>
                  <a:cubicBezTo>
                    <a:pt x="587" y="4313"/>
                    <a:pt x="858" y="4607"/>
                    <a:pt x="1202" y="4772"/>
                  </a:cubicBezTo>
                  <a:cubicBezTo>
                    <a:pt x="936" y="4896"/>
                    <a:pt x="680" y="5038"/>
                    <a:pt x="441" y="5208"/>
                  </a:cubicBezTo>
                  <a:cubicBezTo>
                    <a:pt x="281" y="5322"/>
                    <a:pt x="321" y="5602"/>
                    <a:pt x="541" y="5602"/>
                  </a:cubicBezTo>
                  <a:cubicBezTo>
                    <a:pt x="543" y="5602"/>
                    <a:pt x="545" y="5602"/>
                    <a:pt x="547" y="5602"/>
                  </a:cubicBezTo>
                  <a:cubicBezTo>
                    <a:pt x="730" y="5593"/>
                    <a:pt x="909" y="5575"/>
                    <a:pt x="1083" y="5538"/>
                  </a:cubicBezTo>
                  <a:lnTo>
                    <a:pt x="1083" y="5538"/>
                  </a:lnTo>
                  <a:cubicBezTo>
                    <a:pt x="1042" y="5579"/>
                    <a:pt x="1005" y="5621"/>
                    <a:pt x="964" y="5662"/>
                  </a:cubicBezTo>
                  <a:cubicBezTo>
                    <a:pt x="680" y="5983"/>
                    <a:pt x="1" y="6588"/>
                    <a:pt x="350" y="7061"/>
                  </a:cubicBezTo>
                  <a:cubicBezTo>
                    <a:pt x="449" y="7195"/>
                    <a:pt x="573" y="7247"/>
                    <a:pt x="704" y="7247"/>
                  </a:cubicBezTo>
                  <a:cubicBezTo>
                    <a:pt x="814" y="7247"/>
                    <a:pt x="929" y="7211"/>
                    <a:pt x="1037" y="7156"/>
                  </a:cubicBezTo>
                  <a:lnTo>
                    <a:pt x="1037" y="7156"/>
                  </a:lnTo>
                  <a:cubicBezTo>
                    <a:pt x="1005" y="7290"/>
                    <a:pt x="978" y="7427"/>
                    <a:pt x="968" y="7575"/>
                  </a:cubicBezTo>
                  <a:cubicBezTo>
                    <a:pt x="956" y="7688"/>
                    <a:pt x="1066" y="7768"/>
                    <a:pt x="1170" y="7768"/>
                  </a:cubicBezTo>
                  <a:cubicBezTo>
                    <a:pt x="1218" y="7768"/>
                    <a:pt x="1265" y="7751"/>
                    <a:pt x="1298" y="7712"/>
                  </a:cubicBezTo>
                  <a:cubicBezTo>
                    <a:pt x="1321" y="7689"/>
                    <a:pt x="1340" y="7666"/>
                    <a:pt x="1358" y="7643"/>
                  </a:cubicBezTo>
                  <a:lnTo>
                    <a:pt x="1358" y="7643"/>
                  </a:lnTo>
                  <a:cubicBezTo>
                    <a:pt x="1262" y="8028"/>
                    <a:pt x="1220" y="8455"/>
                    <a:pt x="1514" y="8688"/>
                  </a:cubicBezTo>
                  <a:cubicBezTo>
                    <a:pt x="1558" y="8724"/>
                    <a:pt x="1605" y="8741"/>
                    <a:pt x="1651" y="8741"/>
                  </a:cubicBezTo>
                  <a:cubicBezTo>
                    <a:pt x="1729" y="8741"/>
                    <a:pt x="1802" y="8691"/>
                    <a:pt x="1840" y="8601"/>
                  </a:cubicBezTo>
                  <a:cubicBezTo>
                    <a:pt x="2024" y="8152"/>
                    <a:pt x="2202" y="7702"/>
                    <a:pt x="2386" y="7253"/>
                  </a:cubicBezTo>
                  <a:lnTo>
                    <a:pt x="2386" y="7253"/>
                  </a:lnTo>
                  <a:cubicBezTo>
                    <a:pt x="2381" y="7317"/>
                    <a:pt x="2376" y="7382"/>
                    <a:pt x="2376" y="7446"/>
                  </a:cubicBezTo>
                  <a:cubicBezTo>
                    <a:pt x="2363" y="7831"/>
                    <a:pt x="2358" y="8235"/>
                    <a:pt x="2418" y="8615"/>
                  </a:cubicBezTo>
                  <a:cubicBezTo>
                    <a:pt x="2454" y="8845"/>
                    <a:pt x="2587" y="9120"/>
                    <a:pt x="2853" y="9133"/>
                  </a:cubicBezTo>
                  <a:cubicBezTo>
                    <a:pt x="2860" y="9133"/>
                    <a:pt x="2866" y="9134"/>
                    <a:pt x="2872" y="9134"/>
                  </a:cubicBezTo>
                  <a:cubicBezTo>
                    <a:pt x="3198" y="9134"/>
                    <a:pt x="3226" y="8643"/>
                    <a:pt x="3289" y="8400"/>
                  </a:cubicBezTo>
                  <a:cubicBezTo>
                    <a:pt x="3394" y="8009"/>
                    <a:pt x="3472" y="7615"/>
                    <a:pt x="3527" y="7217"/>
                  </a:cubicBezTo>
                  <a:cubicBezTo>
                    <a:pt x="3555" y="7010"/>
                    <a:pt x="3578" y="6804"/>
                    <a:pt x="3596" y="6597"/>
                  </a:cubicBezTo>
                  <a:cubicBezTo>
                    <a:pt x="3720" y="6951"/>
                    <a:pt x="3872" y="7290"/>
                    <a:pt x="4069" y="7611"/>
                  </a:cubicBezTo>
                  <a:cubicBezTo>
                    <a:pt x="4108" y="7673"/>
                    <a:pt x="4165" y="7701"/>
                    <a:pt x="4222" y="7701"/>
                  </a:cubicBezTo>
                  <a:cubicBezTo>
                    <a:pt x="4284" y="7701"/>
                    <a:pt x="4347" y="7668"/>
                    <a:pt x="4390" y="7611"/>
                  </a:cubicBezTo>
                  <a:cubicBezTo>
                    <a:pt x="4655" y="7266"/>
                    <a:pt x="4545" y="6809"/>
                    <a:pt x="4408" y="6413"/>
                  </a:cubicBezTo>
                  <a:lnTo>
                    <a:pt x="4408" y="6413"/>
                  </a:lnTo>
                  <a:cubicBezTo>
                    <a:pt x="4559" y="6555"/>
                    <a:pt x="4730" y="6663"/>
                    <a:pt x="4902" y="6663"/>
                  </a:cubicBezTo>
                  <a:cubicBezTo>
                    <a:pt x="4992" y="6663"/>
                    <a:pt x="5081" y="6634"/>
                    <a:pt x="5169" y="6565"/>
                  </a:cubicBezTo>
                  <a:cubicBezTo>
                    <a:pt x="5563" y="6254"/>
                    <a:pt x="5182" y="5511"/>
                    <a:pt x="5000" y="5175"/>
                  </a:cubicBezTo>
                  <a:cubicBezTo>
                    <a:pt x="4985" y="5158"/>
                    <a:pt x="4972" y="5139"/>
                    <a:pt x="4962" y="5116"/>
                  </a:cubicBezTo>
                  <a:lnTo>
                    <a:pt x="4962" y="5116"/>
                  </a:lnTo>
                  <a:cubicBezTo>
                    <a:pt x="5091" y="5175"/>
                    <a:pt x="5224" y="5230"/>
                    <a:pt x="5362" y="5276"/>
                  </a:cubicBezTo>
                  <a:cubicBezTo>
                    <a:pt x="5388" y="5285"/>
                    <a:pt x="5412" y="5290"/>
                    <a:pt x="5436" y="5290"/>
                  </a:cubicBezTo>
                  <a:cubicBezTo>
                    <a:pt x="5604" y="5290"/>
                    <a:pt x="5705" y="5077"/>
                    <a:pt x="5633" y="4923"/>
                  </a:cubicBezTo>
                  <a:cubicBezTo>
                    <a:pt x="5472" y="4612"/>
                    <a:pt x="5252" y="4355"/>
                    <a:pt x="4990" y="4135"/>
                  </a:cubicBezTo>
                  <a:lnTo>
                    <a:pt x="4990" y="4135"/>
                  </a:lnTo>
                  <a:cubicBezTo>
                    <a:pt x="5051" y="4138"/>
                    <a:pt x="5112" y="4140"/>
                    <a:pt x="5172" y="4140"/>
                  </a:cubicBezTo>
                  <a:cubicBezTo>
                    <a:pt x="5286" y="4140"/>
                    <a:pt x="5399" y="4135"/>
                    <a:pt x="5513" y="4125"/>
                  </a:cubicBezTo>
                  <a:cubicBezTo>
                    <a:pt x="5669" y="4112"/>
                    <a:pt x="5798" y="3979"/>
                    <a:pt x="5751" y="3814"/>
                  </a:cubicBezTo>
                  <a:cubicBezTo>
                    <a:pt x="5641" y="3424"/>
                    <a:pt x="5371" y="3213"/>
                    <a:pt x="5045" y="3098"/>
                  </a:cubicBezTo>
                  <a:cubicBezTo>
                    <a:pt x="5288" y="3001"/>
                    <a:pt x="5527" y="2906"/>
                    <a:pt x="5770" y="2804"/>
                  </a:cubicBezTo>
                  <a:cubicBezTo>
                    <a:pt x="5967" y="2726"/>
                    <a:pt x="6013" y="2415"/>
                    <a:pt x="5770" y="2355"/>
                  </a:cubicBezTo>
                  <a:cubicBezTo>
                    <a:pt x="5563" y="2302"/>
                    <a:pt x="5354" y="2276"/>
                    <a:pt x="5146" y="2276"/>
                  </a:cubicBezTo>
                  <a:cubicBezTo>
                    <a:pt x="5018" y="2276"/>
                    <a:pt x="4891" y="2285"/>
                    <a:pt x="4765" y="2305"/>
                  </a:cubicBezTo>
                  <a:cubicBezTo>
                    <a:pt x="5023" y="2071"/>
                    <a:pt x="5279" y="1837"/>
                    <a:pt x="5536" y="1608"/>
                  </a:cubicBezTo>
                  <a:cubicBezTo>
                    <a:pt x="5653" y="1504"/>
                    <a:pt x="5553" y="1327"/>
                    <a:pt x="5421" y="1327"/>
                  </a:cubicBezTo>
                  <a:cubicBezTo>
                    <a:pt x="5408" y="1327"/>
                    <a:pt x="5394" y="1329"/>
                    <a:pt x="5380" y="1333"/>
                  </a:cubicBezTo>
                  <a:cubicBezTo>
                    <a:pt x="5000" y="1429"/>
                    <a:pt x="4646" y="1576"/>
                    <a:pt x="4329" y="1773"/>
                  </a:cubicBezTo>
                  <a:cubicBezTo>
                    <a:pt x="4472" y="1484"/>
                    <a:pt x="4596" y="1185"/>
                    <a:pt x="4710" y="878"/>
                  </a:cubicBezTo>
                  <a:cubicBezTo>
                    <a:pt x="4763" y="723"/>
                    <a:pt x="4623" y="604"/>
                    <a:pt x="4486" y="604"/>
                  </a:cubicBezTo>
                  <a:cubicBezTo>
                    <a:pt x="4433" y="604"/>
                    <a:pt x="4380" y="622"/>
                    <a:pt x="4339" y="663"/>
                  </a:cubicBezTo>
                  <a:cubicBezTo>
                    <a:pt x="4215" y="791"/>
                    <a:pt x="4100" y="925"/>
                    <a:pt x="3995" y="1067"/>
                  </a:cubicBezTo>
                  <a:cubicBezTo>
                    <a:pt x="4027" y="778"/>
                    <a:pt x="4045" y="489"/>
                    <a:pt x="4060" y="200"/>
                  </a:cubicBezTo>
                  <a:cubicBezTo>
                    <a:pt x="4066" y="69"/>
                    <a:pt x="3964" y="0"/>
                    <a:pt x="3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5"/>
            <p:cNvSpPr/>
            <p:nvPr/>
          </p:nvSpPr>
          <p:spPr>
            <a:xfrm>
              <a:off x="8350533" y="3794676"/>
              <a:ext cx="110132" cy="164853"/>
            </a:xfrm>
            <a:custGeom>
              <a:avLst/>
              <a:gdLst/>
              <a:ahLst/>
              <a:cxnLst/>
              <a:rect l="l" t="t" r="r" b="b"/>
              <a:pathLst>
                <a:path w="3506" h="5248" extrusionOk="0">
                  <a:moveTo>
                    <a:pt x="1898" y="0"/>
                  </a:moveTo>
                  <a:cubicBezTo>
                    <a:pt x="1810" y="0"/>
                    <a:pt x="1722" y="35"/>
                    <a:pt x="1667" y="113"/>
                  </a:cubicBezTo>
                  <a:cubicBezTo>
                    <a:pt x="1557" y="259"/>
                    <a:pt x="1465" y="410"/>
                    <a:pt x="1378" y="571"/>
                  </a:cubicBezTo>
                  <a:cubicBezTo>
                    <a:pt x="1383" y="526"/>
                    <a:pt x="1391" y="479"/>
                    <a:pt x="1396" y="433"/>
                  </a:cubicBezTo>
                  <a:cubicBezTo>
                    <a:pt x="1424" y="239"/>
                    <a:pt x="1272" y="109"/>
                    <a:pt x="1126" y="109"/>
                  </a:cubicBezTo>
                  <a:cubicBezTo>
                    <a:pt x="1030" y="109"/>
                    <a:pt x="936" y="165"/>
                    <a:pt x="896" y="296"/>
                  </a:cubicBezTo>
                  <a:cubicBezTo>
                    <a:pt x="740" y="810"/>
                    <a:pt x="695" y="1341"/>
                    <a:pt x="704" y="1874"/>
                  </a:cubicBezTo>
                  <a:cubicBezTo>
                    <a:pt x="663" y="1813"/>
                    <a:pt x="617" y="1754"/>
                    <a:pt x="575" y="1694"/>
                  </a:cubicBezTo>
                  <a:cubicBezTo>
                    <a:pt x="516" y="1616"/>
                    <a:pt x="427" y="1580"/>
                    <a:pt x="341" y="1580"/>
                  </a:cubicBezTo>
                  <a:cubicBezTo>
                    <a:pt x="185" y="1580"/>
                    <a:pt x="39" y="1697"/>
                    <a:pt x="98" y="1891"/>
                  </a:cubicBezTo>
                  <a:cubicBezTo>
                    <a:pt x="162" y="2098"/>
                    <a:pt x="236" y="2295"/>
                    <a:pt x="323" y="2492"/>
                  </a:cubicBezTo>
                  <a:cubicBezTo>
                    <a:pt x="199" y="2571"/>
                    <a:pt x="130" y="2754"/>
                    <a:pt x="263" y="2896"/>
                  </a:cubicBezTo>
                  <a:cubicBezTo>
                    <a:pt x="373" y="3011"/>
                    <a:pt x="483" y="3125"/>
                    <a:pt x="593" y="3244"/>
                  </a:cubicBezTo>
                  <a:cubicBezTo>
                    <a:pt x="268" y="3648"/>
                    <a:pt x="79" y="4139"/>
                    <a:pt x="20" y="4662"/>
                  </a:cubicBezTo>
                  <a:cubicBezTo>
                    <a:pt x="0" y="4817"/>
                    <a:pt x="144" y="4913"/>
                    <a:pt x="283" y="4913"/>
                  </a:cubicBezTo>
                  <a:cubicBezTo>
                    <a:pt x="370" y="4913"/>
                    <a:pt x="455" y="4875"/>
                    <a:pt x="498" y="4790"/>
                  </a:cubicBezTo>
                  <a:cubicBezTo>
                    <a:pt x="612" y="4560"/>
                    <a:pt x="735" y="4332"/>
                    <a:pt x="869" y="4111"/>
                  </a:cubicBezTo>
                  <a:lnTo>
                    <a:pt x="869" y="4111"/>
                  </a:lnTo>
                  <a:cubicBezTo>
                    <a:pt x="860" y="4427"/>
                    <a:pt x="883" y="4749"/>
                    <a:pt x="932" y="5074"/>
                  </a:cubicBezTo>
                  <a:cubicBezTo>
                    <a:pt x="951" y="5191"/>
                    <a:pt x="1058" y="5248"/>
                    <a:pt x="1166" y="5248"/>
                  </a:cubicBezTo>
                  <a:cubicBezTo>
                    <a:pt x="1275" y="5248"/>
                    <a:pt x="1385" y="5189"/>
                    <a:pt x="1406" y="5074"/>
                  </a:cubicBezTo>
                  <a:cubicBezTo>
                    <a:pt x="1446" y="4859"/>
                    <a:pt x="1483" y="4647"/>
                    <a:pt x="1520" y="4437"/>
                  </a:cubicBezTo>
                  <a:cubicBezTo>
                    <a:pt x="1543" y="4529"/>
                    <a:pt x="1565" y="4615"/>
                    <a:pt x="1598" y="4702"/>
                  </a:cubicBezTo>
                  <a:cubicBezTo>
                    <a:pt x="1636" y="4827"/>
                    <a:pt x="1744" y="4887"/>
                    <a:pt x="1850" y="4887"/>
                  </a:cubicBezTo>
                  <a:cubicBezTo>
                    <a:pt x="1979" y="4887"/>
                    <a:pt x="2105" y="4800"/>
                    <a:pt x="2102" y="4634"/>
                  </a:cubicBezTo>
                  <a:cubicBezTo>
                    <a:pt x="2102" y="4281"/>
                    <a:pt x="2079" y="3932"/>
                    <a:pt x="2033" y="3580"/>
                  </a:cubicBezTo>
                  <a:lnTo>
                    <a:pt x="2033" y="3580"/>
                  </a:lnTo>
                  <a:cubicBezTo>
                    <a:pt x="2176" y="3703"/>
                    <a:pt x="2327" y="3818"/>
                    <a:pt x="2492" y="3919"/>
                  </a:cubicBezTo>
                  <a:cubicBezTo>
                    <a:pt x="2530" y="3941"/>
                    <a:pt x="2572" y="3951"/>
                    <a:pt x="2613" y="3951"/>
                  </a:cubicBezTo>
                  <a:cubicBezTo>
                    <a:pt x="2774" y="3951"/>
                    <a:pt x="2932" y="3797"/>
                    <a:pt x="2873" y="3625"/>
                  </a:cubicBezTo>
                  <a:cubicBezTo>
                    <a:pt x="2763" y="3305"/>
                    <a:pt x="2593" y="3015"/>
                    <a:pt x="2369" y="2776"/>
                  </a:cubicBezTo>
                  <a:cubicBezTo>
                    <a:pt x="2523" y="2733"/>
                    <a:pt x="2684" y="2720"/>
                    <a:pt x="2846" y="2720"/>
                  </a:cubicBezTo>
                  <a:cubicBezTo>
                    <a:pt x="2953" y="2720"/>
                    <a:pt x="3061" y="2726"/>
                    <a:pt x="3167" y="2731"/>
                  </a:cubicBezTo>
                  <a:cubicBezTo>
                    <a:pt x="3170" y="2731"/>
                    <a:pt x="3173" y="2731"/>
                    <a:pt x="3176" y="2731"/>
                  </a:cubicBezTo>
                  <a:cubicBezTo>
                    <a:pt x="3505" y="2731"/>
                    <a:pt x="3484" y="2249"/>
                    <a:pt x="3167" y="2213"/>
                  </a:cubicBezTo>
                  <a:cubicBezTo>
                    <a:pt x="3038" y="2194"/>
                    <a:pt x="2914" y="2185"/>
                    <a:pt x="2786" y="2181"/>
                  </a:cubicBezTo>
                  <a:cubicBezTo>
                    <a:pt x="2969" y="1965"/>
                    <a:pt x="3148" y="1745"/>
                    <a:pt x="3322" y="1516"/>
                  </a:cubicBezTo>
                  <a:cubicBezTo>
                    <a:pt x="3454" y="1342"/>
                    <a:pt x="3264" y="1127"/>
                    <a:pt x="3079" y="1127"/>
                  </a:cubicBezTo>
                  <a:cubicBezTo>
                    <a:pt x="3020" y="1127"/>
                    <a:pt x="2961" y="1150"/>
                    <a:pt x="2914" y="1204"/>
                  </a:cubicBezTo>
                  <a:cubicBezTo>
                    <a:pt x="2712" y="1434"/>
                    <a:pt x="2501" y="1648"/>
                    <a:pt x="2272" y="1846"/>
                  </a:cubicBezTo>
                  <a:cubicBezTo>
                    <a:pt x="2465" y="1451"/>
                    <a:pt x="2689" y="1070"/>
                    <a:pt x="2937" y="708"/>
                  </a:cubicBezTo>
                  <a:cubicBezTo>
                    <a:pt x="3070" y="519"/>
                    <a:pt x="2885" y="329"/>
                    <a:pt x="2697" y="329"/>
                  </a:cubicBezTo>
                  <a:cubicBezTo>
                    <a:pt x="2659" y="329"/>
                    <a:pt x="2620" y="337"/>
                    <a:pt x="2583" y="355"/>
                  </a:cubicBezTo>
                  <a:cubicBezTo>
                    <a:pt x="2304" y="493"/>
                    <a:pt x="2094" y="727"/>
                    <a:pt x="1914" y="979"/>
                  </a:cubicBezTo>
                  <a:cubicBezTo>
                    <a:pt x="1978" y="754"/>
                    <a:pt x="2052" y="530"/>
                    <a:pt x="2139" y="310"/>
                  </a:cubicBezTo>
                  <a:cubicBezTo>
                    <a:pt x="2213" y="119"/>
                    <a:pt x="2058" y="0"/>
                    <a:pt x="1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8" name="Google Shape;3598;p45"/>
          <p:cNvSpPr txBox="1">
            <a:spLocks noGrp="1"/>
          </p:cNvSpPr>
          <p:nvPr>
            <p:ph type="title"/>
          </p:nvPr>
        </p:nvSpPr>
        <p:spPr>
          <a:xfrm>
            <a:off x="1863875" y="519400"/>
            <a:ext cx="541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599" name="Google Shape;3599;p4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767449" y="-17318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0" name="Google Shape;3600;p4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280076" y="3635068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1"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p48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48"/>
          <p:cNvSpPr/>
          <p:nvPr/>
        </p:nvSpPr>
        <p:spPr>
          <a:xfrm rot="-818131">
            <a:off x="-1729370" y="-511390"/>
            <a:ext cx="3259946" cy="167697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3" name="Google Shape;3843;p48"/>
          <p:cNvGrpSpPr/>
          <p:nvPr/>
        </p:nvGrpSpPr>
        <p:grpSpPr>
          <a:xfrm rot="1702121" flipH="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3844" name="Google Shape;3844;p48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8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6" name="Google Shape;3846;p48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3847" name="Google Shape;3847;p48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8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8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8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8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8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8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8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8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8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8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8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8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8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8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8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8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8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8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8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8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8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8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8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8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8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8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8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8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8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77" name="Google Shape;3877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8" name="Google Shape;3878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9" name="Google Shape;3879;p48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344974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11_1">
    <p:spTree>
      <p:nvGrpSpPr>
        <p:cNvPr id="1" name="Shape 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1" name="Google Shape;3881;p49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3882" name="Google Shape;3882;p49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9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9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9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9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9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9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9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9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9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9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3" name="Google Shape;3893;p49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3894" name="Google Shape;3894;p49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9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9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9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9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9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9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9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9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9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9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9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9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9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9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9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9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9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9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9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4" name="Google Shape;3914;p49"/>
          <p:cNvGrpSpPr/>
          <p:nvPr/>
        </p:nvGrpSpPr>
        <p:grpSpPr>
          <a:xfrm rot="7923048" flipH="1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3915" name="Google Shape;3915;p49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9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9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9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9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9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9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9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9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9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9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9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9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9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9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9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9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9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9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9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9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9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9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9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9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9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9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9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9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9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9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9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9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9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9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9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9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9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9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9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9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9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9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9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9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9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9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9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9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9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9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9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9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9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9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9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9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9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9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9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9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9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9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9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9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9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9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9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9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9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5" name="Google Shape;3985;p49"/>
          <p:cNvSpPr/>
          <p:nvPr/>
        </p:nvSpPr>
        <p:spPr>
          <a:xfrm rot="9395586">
            <a:off x="-647857" y="3711134"/>
            <a:ext cx="1455552" cy="186341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86" name="Google Shape;3986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Google Shape;3987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3371623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Google Shape;3988;p4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310363" y="-4176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11_1_1"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p50"/>
          <p:cNvSpPr/>
          <p:nvPr/>
        </p:nvSpPr>
        <p:spPr>
          <a:xfrm rot="3482857">
            <a:off x="-700286" y="-1031931"/>
            <a:ext cx="2193270" cy="283666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1" name="Google Shape;3991;p50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3992" name="Google Shape;3992;p50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0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50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50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50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50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50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50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50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50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50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0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50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50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50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50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50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50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50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50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50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50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50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50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6" name="Google Shape;4016;p50"/>
          <p:cNvSpPr/>
          <p:nvPr/>
        </p:nvSpPr>
        <p:spPr>
          <a:xfrm rot="818203" flipH="1">
            <a:off x="7847141" y="-605378"/>
            <a:ext cx="3855895" cy="198354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61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7" name="Google Shape;4017;p50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4018" name="Google Shape;4018;p50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50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20" name="Google Shape;4020;p5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40088" y="-1832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Google Shape;4021;p5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CUSTOM_11_1_1_1">
    <p:spTree>
      <p:nvGrpSpPr>
        <p:cNvPr id="1" name="Shape 4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3" name="Google Shape;4023;p51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4024" name="Google Shape;4024;p51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51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51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51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51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51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51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51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51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51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4" name="Google Shape;4034;p51"/>
          <p:cNvGrpSpPr/>
          <p:nvPr/>
        </p:nvGrpSpPr>
        <p:grpSpPr>
          <a:xfrm rot="-2416688" flipH="1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4035" name="Google Shape;4035;p51"/>
            <p:cNvSpPr/>
            <p:nvPr/>
          </p:nvSpPr>
          <p:spPr>
            <a:xfrm>
              <a:off x="3377800" y="4038125"/>
              <a:ext cx="342025" cy="468300"/>
            </a:xfrm>
            <a:custGeom>
              <a:avLst/>
              <a:gdLst/>
              <a:ahLst/>
              <a:cxnLst/>
              <a:rect l="l" t="t" r="r" b="b"/>
              <a:pathLst>
                <a:path w="13681" h="18732" extrusionOk="0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51"/>
            <p:cNvSpPr/>
            <p:nvPr/>
          </p:nvSpPr>
          <p:spPr>
            <a:xfrm>
              <a:off x="3377800" y="4037825"/>
              <a:ext cx="247675" cy="441175"/>
            </a:xfrm>
            <a:custGeom>
              <a:avLst/>
              <a:gdLst/>
              <a:ahLst/>
              <a:cxnLst/>
              <a:rect l="l" t="t" r="r" b="b"/>
              <a:pathLst>
                <a:path w="9907" h="17647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51"/>
            <p:cNvSpPr/>
            <p:nvPr/>
          </p:nvSpPr>
          <p:spPr>
            <a:xfrm>
              <a:off x="3474525" y="4140925"/>
              <a:ext cx="92325" cy="449200"/>
            </a:xfrm>
            <a:custGeom>
              <a:avLst/>
              <a:gdLst/>
              <a:ahLst/>
              <a:cxnLst/>
              <a:rect l="l" t="t" r="r" b="b"/>
              <a:pathLst>
                <a:path w="3693" h="17968" extrusionOk="0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51"/>
          <p:cNvGrpSpPr/>
          <p:nvPr/>
        </p:nvGrpSpPr>
        <p:grpSpPr>
          <a:xfrm rot="-8220559" flipH="1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4039" name="Google Shape;4039;p51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51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51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51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3" name="Google Shape;4043;p51"/>
          <p:cNvGrpSpPr/>
          <p:nvPr/>
        </p:nvGrpSpPr>
        <p:grpSpPr>
          <a:xfrm rot="-6064755" flipH="1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4044" name="Google Shape;4044;p51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51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51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51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51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51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51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51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51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51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51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51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51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51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51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51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51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51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51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51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51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51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51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51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51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51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51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51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51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51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51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51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51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51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51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51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51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51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51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51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51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51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51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51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51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51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51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51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51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51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51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51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51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51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51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51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51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51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51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3" name="Google Shape;4103;p51"/>
          <p:cNvSpPr/>
          <p:nvPr/>
        </p:nvSpPr>
        <p:spPr>
          <a:xfrm>
            <a:off x="-1729900" y="-299775"/>
            <a:ext cx="5292308" cy="593864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Google Shape;410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374" y="1697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5" name="Google Shape;4105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45374" y="-17531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6" name="Google Shape;4106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-521802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7" name="Google Shape;4107;p5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322839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CUSTOM_11_1_1_1_1"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"/>
          <p:cNvSpPr/>
          <p:nvPr/>
        </p:nvSpPr>
        <p:spPr>
          <a:xfrm rot="-7444187">
            <a:off x="-511160" y="-433351"/>
            <a:ext cx="1455539" cy="1863437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5" name="Google Shape;495;p6"/>
          <p:cNvGrpSpPr/>
          <p:nvPr/>
        </p:nvGrpSpPr>
        <p:grpSpPr>
          <a:xfrm rot="-6296729">
            <a:off x="7657416" y="-508700"/>
            <a:ext cx="1449226" cy="1567043"/>
            <a:chOff x="1415350" y="3883125"/>
            <a:chExt cx="464350" cy="502100"/>
          </a:xfrm>
        </p:grpSpPr>
        <p:sp>
          <p:nvSpPr>
            <p:cNvPr id="496" name="Google Shape;496;p6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6"/>
          <p:cNvGrpSpPr/>
          <p:nvPr/>
        </p:nvGrpSpPr>
        <p:grpSpPr>
          <a:xfrm rot="-8220563" flipH="1">
            <a:off x="8782148" y="-799886"/>
            <a:ext cx="939578" cy="2149414"/>
            <a:chOff x="5067575" y="3176425"/>
            <a:chExt cx="473000" cy="1081975"/>
          </a:xfrm>
        </p:grpSpPr>
        <p:sp>
          <p:nvSpPr>
            <p:cNvPr id="509" name="Google Shape;509;p6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3" name="Google Shape;513;p6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802387">
            <a:off x="7868029" y="-11257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802387">
            <a:off x="-1818896" y="-1708458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 txBox="1">
            <a:spLocks noGrp="1"/>
          </p:cNvSpPr>
          <p:nvPr>
            <p:ph type="title"/>
          </p:nvPr>
        </p:nvSpPr>
        <p:spPr>
          <a:xfrm>
            <a:off x="720000" y="789149"/>
            <a:ext cx="38520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7"/>
          <p:cNvSpPr txBox="1">
            <a:spLocks noGrp="1"/>
          </p:cNvSpPr>
          <p:nvPr>
            <p:ph type="body" idx="1"/>
          </p:nvPr>
        </p:nvSpPr>
        <p:spPr>
          <a:xfrm>
            <a:off x="720000" y="1914758"/>
            <a:ext cx="4468200" cy="24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519" name="Google Shape;519;p7"/>
          <p:cNvSpPr/>
          <p:nvPr/>
        </p:nvSpPr>
        <p:spPr>
          <a:xfrm rot="4063359" flipH="1">
            <a:off x="5772910" y="-39163"/>
            <a:ext cx="6289879" cy="5552452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7"/>
          <p:cNvGrpSpPr/>
          <p:nvPr/>
        </p:nvGrpSpPr>
        <p:grpSpPr>
          <a:xfrm rot="-8696288" flipH="1">
            <a:off x="8262358" y="-693915"/>
            <a:ext cx="1310990" cy="2858005"/>
            <a:chOff x="3345650" y="2840950"/>
            <a:chExt cx="370900" cy="808575"/>
          </a:xfrm>
        </p:grpSpPr>
        <p:sp>
          <p:nvSpPr>
            <p:cNvPr id="521" name="Google Shape;521;p7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7"/>
          <p:cNvGrpSpPr/>
          <p:nvPr/>
        </p:nvGrpSpPr>
        <p:grpSpPr>
          <a:xfrm rot="-2156410">
            <a:off x="8556261" y="3173835"/>
            <a:ext cx="1241662" cy="2706867"/>
            <a:chOff x="3345650" y="2840950"/>
            <a:chExt cx="370900" cy="808575"/>
          </a:xfrm>
        </p:grpSpPr>
        <p:sp>
          <p:nvSpPr>
            <p:cNvPr id="570" name="Google Shape;570;p7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7"/>
          <p:cNvGrpSpPr/>
          <p:nvPr/>
        </p:nvGrpSpPr>
        <p:grpSpPr>
          <a:xfrm rot="-7015689">
            <a:off x="8444053" y="1897765"/>
            <a:ext cx="1690894" cy="1828312"/>
            <a:chOff x="1415350" y="3883125"/>
            <a:chExt cx="464350" cy="502100"/>
          </a:xfrm>
        </p:grpSpPr>
        <p:sp>
          <p:nvSpPr>
            <p:cNvPr id="619" name="Google Shape;619;p7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7"/>
          <p:cNvGrpSpPr/>
          <p:nvPr/>
        </p:nvGrpSpPr>
        <p:grpSpPr>
          <a:xfrm rot="-5722401" flipH="1">
            <a:off x="8694315" y="1279678"/>
            <a:ext cx="803611" cy="1838239"/>
            <a:chOff x="5067575" y="3176425"/>
            <a:chExt cx="473000" cy="1081975"/>
          </a:xfrm>
        </p:grpSpPr>
        <p:sp>
          <p:nvSpPr>
            <p:cNvPr id="632" name="Google Shape;632;p7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7"/>
          <p:cNvGrpSpPr/>
          <p:nvPr/>
        </p:nvGrpSpPr>
        <p:grpSpPr>
          <a:xfrm rot="-7362346">
            <a:off x="8406019" y="-2458922"/>
            <a:ext cx="1861171" cy="4062243"/>
            <a:chOff x="7386050" y="661025"/>
            <a:chExt cx="1576975" cy="3441950"/>
          </a:xfrm>
        </p:grpSpPr>
        <p:sp>
          <p:nvSpPr>
            <p:cNvPr id="637" name="Google Shape;637;p7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7"/>
          <p:cNvSpPr/>
          <p:nvPr/>
        </p:nvSpPr>
        <p:spPr>
          <a:xfrm rot="-6783968">
            <a:off x="7839051" y="3747098"/>
            <a:ext cx="2031959" cy="2081806"/>
          </a:xfrm>
          <a:custGeom>
            <a:avLst/>
            <a:gdLst/>
            <a:ahLst/>
            <a:cxnLst/>
            <a:rect l="l" t="t" r="r" b="b"/>
            <a:pathLst>
              <a:path w="21075" h="21592" extrusionOk="0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9" name="Google Shape;649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445251" y="-87630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883401" y="2569643"/>
            <a:ext cx="3852000" cy="344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"/>
          <p:cNvSpPr/>
          <p:nvPr/>
        </p:nvSpPr>
        <p:spPr>
          <a:xfrm rot="-1121250">
            <a:off x="-1152990" y="-152716"/>
            <a:ext cx="4386660" cy="6262066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8"/>
          <p:cNvGrpSpPr/>
          <p:nvPr/>
        </p:nvGrpSpPr>
        <p:grpSpPr>
          <a:xfrm rot="-5400000" flipH="1">
            <a:off x="6278936" y="-159644"/>
            <a:ext cx="614991" cy="900387"/>
            <a:chOff x="230525" y="534500"/>
            <a:chExt cx="560050" cy="819950"/>
          </a:xfrm>
        </p:grpSpPr>
        <p:sp>
          <p:nvSpPr>
            <p:cNvPr id="654" name="Google Shape;654;p8"/>
            <p:cNvSpPr/>
            <p:nvPr/>
          </p:nvSpPr>
          <p:spPr>
            <a:xfrm>
              <a:off x="230525" y="534500"/>
              <a:ext cx="560050" cy="819950"/>
            </a:xfrm>
            <a:custGeom>
              <a:avLst/>
              <a:gdLst/>
              <a:ahLst/>
              <a:cxnLst/>
              <a:rect l="l" t="t" r="r" b="b"/>
              <a:pathLst>
                <a:path w="22402" h="32798" extrusionOk="0">
                  <a:moveTo>
                    <a:pt x="12857" y="22979"/>
                  </a:moveTo>
                  <a:cubicBezTo>
                    <a:pt x="12219" y="22219"/>
                    <a:pt x="11003" y="22219"/>
                    <a:pt x="9939" y="22615"/>
                  </a:cubicBezTo>
                  <a:cubicBezTo>
                    <a:pt x="8876" y="23010"/>
                    <a:pt x="6778" y="23496"/>
                    <a:pt x="6778" y="22432"/>
                  </a:cubicBezTo>
                  <a:cubicBezTo>
                    <a:pt x="6778" y="21368"/>
                    <a:pt x="9180" y="21733"/>
                    <a:pt x="9666" y="21156"/>
                  </a:cubicBezTo>
                  <a:cubicBezTo>
                    <a:pt x="10152" y="20578"/>
                    <a:pt x="12219" y="20882"/>
                    <a:pt x="15958" y="19514"/>
                  </a:cubicBezTo>
                  <a:cubicBezTo>
                    <a:pt x="19666" y="18146"/>
                    <a:pt x="20548" y="14712"/>
                    <a:pt x="20882" y="13800"/>
                  </a:cubicBezTo>
                  <a:cubicBezTo>
                    <a:pt x="21216" y="12888"/>
                    <a:pt x="22402" y="12523"/>
                    <a:pt x="22402" y="12523"/>
                  </a:cubicBezTo>
                  <a:cubicBezTo>
                    <a:pt x="21976" y="12310"/>
                    <a:pt x="21459" y="12371"/>
                    <a:pt x="21095" y="12706"/>
                  </a:cubicBezTo>
                  <a:cubicBezTo>
                    <a:pt x="20517" y="13283"/>
                    <a:pt x="18481" y="13131"/>
                    <a:pt x="16687" y="13040"/>
                  </a:cubicBezTo>
                  <a:cubicBezTo>
                    <a:pt x="14924" y="12949"/>
                    <a:pt x="14894" y="14469"/>
                    <a:pt x="13405" y="15046"/>
                  </a:cubicBezTo>
                  <a:cubicBezTo>
                    <a:pt x="11946" y="15624"/>
                    <a:pt x="11277" y="15745"/>
                    <a:pt x="10061" y="17143"/>
                  </a:cubicBezTo>
                  <a:cubicBezTo>
                    <a:pt x="8815" y="18511"/>
                    <a:pt x="7204" y="18845"/>
                    <a:pt x="7295" y="17782"/>
                  </a:cubicBezTo>
                  <a:cubicBezTo>
                    <a:pt x="7386" y="16718"/>
                    <a:pt x="8572" y="16870"/>
                    <a:pt x="9332" y="16019"/>
                  </a:cubicBezTo>
                  <a:cubicBezTo>
                    <a:pt x="10091" y="15198"/>
                    <a:pt x="10456" y="15228"/>
                    <a:pt x="12128" y="14073"/>
                  </a:cubicBezTo>
                  <a:cubicBezTo>
                    <a:pt x="13830" y="12918"/>
                    <a:pt x="13192" y="11946"/>
                    <a:pt x="14104" y="11064"/>
                  </a:cubicBezTo>
                  <a:cubicBezTo>
                    <a:pt x="15016" y="10183"/>
                    <a:pt x="14377" y="8724"/>
                    <a:pt x="14742" y="7447"/>
                  </a:cubicBezTo>
                  <a:cubicBezTo>
                    <a:pt x="15076" y="6201"/>
                    <a:pt x="16414" y="6444"/>
                    <a:pt x="16414" y="6444"/>
                  </a:cubicBezTo>
                  <a:cubicBezTo>
                    <a:pt x="16049" y="6171"/>
                    <a:pt x="15593" y="6049"/>
                    <a:pt x="15137" y="6110"/>
                  </a:cubicBezTo>
                  <a:cubicBezTo>
                    <a:pt x="14377" y="6171"/>
                    <a:pt x="13739" y="6718"/>
                    <a:pt x="13526" y="7478"/>
                  </a:cubicBezTo>
                  <a:cubicBezTo>
                    <a:pt x="13344" y="8207"/>
                    <a:pt x="12037" y="7660"/>
                    <a:pt x="11550" y="9271"/>
                  </a:cubicBezTo>
                  <a:cubicBezTo>
                    <a:pt x="11064" y="10851"/>
                    <a:pt x="10031" y="10335"/>
                    <a:pt x="8268" y="11095"/>
                  </a:cubicBezTo>
                  <a:cubicBezTo>
                    <a:pt x="6505" y="11824"/>
                    <a:pt x="5289" y="14529"/>
                    <a:pt x="5015" y="15593"/>
                  </a:cubicBezTo>
                  <a:cubicBezTo>
                    <a:pt x="4772" y="16657"/>
                    <a:pt x="3708" y="17022"/>
                    <a:pt x="3404" y="15776"/>
                  </a:cubicBezTo>
                  <a:cubicBezTo>
                    <a:pt x="3100" y="14529"/>
                    <a:pt x="4012" y="14864"/>
                    <a:pt x="4195" y="13617"/>
                  </a:cubicBezTo>
                  <a:cubicBezTo>
                    <a:pt x="4377" y="12371"/>
                    <a:pt x="6322" y="10335"/>
                    <a:pt x="7234" y="9058"/>
                  </a:cubicBezTo>
                  <a:cubicBezTo>
                    <a:pt x="8146" y="7781"/>
                    <a:pt x="6869" y="6019"/>
                    <a:pt x="7325" y="3921"/>
                  </a:cubicBezTo>
                  <a:cubicBezTo>
                    <a:pt x="7569" y="2584"/>
                    <a:pt x="7386" y="1216"/>
                    <a:pt x="6778" y="0"/>
                  </a:cubicBezTo>
                  <a:cubicBezTo>
                    <a:pt x="6778" y="0"/>
                    <a:pt x="5593" y="3344"/>
                    <a:pt x="3465" y="4560"/>
                  </a:cubicBezTo>
                  <a:cubicBezTo>
                    <a:pt x="1337" y="5806"/>
                    <a:pt x="760" y="8298"/>
                    <a:pt x="882" y="9666"/>
                  </a:cubicBezTo>
                  <a:cubicBezTo>
                    <a:pt x="1033" y="11034"/>
                    <a:pt x="1246" y="12158"/>
                    <a:pt x="638" y="13739"/>
                  </a:cubicBezTo>
                  <a:cubicBezTo>
                    <a:pt x="0" y="15350"/>
                    <a:pt x="1429" y="16657"/>
                    <a:pt x="578" y="16414"/>
                  </a:cubicBezTo>
                  <a:cubicBezTo>
                    <a:pt x="486" y="16383"/>
                    <a:pt x="395" y="16323"/>
                    <a:pt x="334" y="16262"/>
                  </a:cubicBezTo>
                  <a:lnTo>
                    <a:pt x="334" y="24347"/>
                  </a:lnTo>
                  <a:cubicBezTo>
                    <a:pt x="426" y="24773"/>
                    <a:pt x="578" y="25168"/>
                    <a:pt x="790" y="25533"/>
                  </a:cubicBezTo>
                  <a:cubicBezTo>
                    <a:pt x="1216" y="26262"/>
                    <a:pt x="2371" y="26992"/>
                    <a:pt x="3800" y="27387"/>
                  </a:cubicBezTo>
                  <a:cubicBezTo>
                    <a:pt x="5198" y="27812"/>
                    <a:pt x="4164" y="28420"/>
                    <a:pt x="4012" y="29514"/>
                  </a:cubicBezTo>
                  <a:cubicBezTo>
                    <a:pt x="3860" y="30639"/>
                    <a:pt x="5684" y="30761"/>
                    <a:pt x="6991" y="31004"/>
                  </a:cubicBezTo>
                  <a:cubicBezTo>
                    <a:pt x="8268" y="31216"/>
                    <a:pt x="8420" y="32797"/>
                    <a:pt x="8420" y="32797"/>
                  </a:cubicBezTo>
                  <a:cubicBezTo>
                    <a:pt x="8420" y="32797"/>
                    <a:pt x="8815" y="30913"/>
                    <a:pt x="7721" y="29909"/>
                  </a:cubicBezTo>
                  <a:cubicBezTo>
                    <a:pt x="6626" y="28876"/>
                    <a:pt x="8146" y="28359"/>
                    <a:pt x="7356" y="27113"/>
                  </a:cubicBezTo>
                  <a:cubicBezTo>
                    <a:pt x="6566" y="25867"/>
                    <a:pt x="4803" y="26384"/>
                    <a:pt x="5410" y="25745"/>
                  </a:cubicBezTo>
                  <a:cubicBezTo>
                    <a:pt x="6018" y="25077"/>
                    <a:pt x="8055" y="25958"/>
                    <a:pt x="9119" y="26961"/>
                  </a:cubicBezTo>
                  <a:cubicBezTo>
                    <a:pt x="10183" y="27995"/>
                    <a:pt x="11216" y="28602"/>
                    <a:pt x="12675" y="28025"/>
                  </a:cubicBezTo>
                  <a:cubicBezTo>
                    <a:pt x="14134" y="27478"/>
                    <a:pt x="14316" y="27265"/>
                    <a:pt x="15107" y="27721"/>
                  </a:cubicBezTo>
                  <a:cubicBezTo>
                    <a:pt x="15897" y="28177"/>
                    <a:pt x="17295" y="27934"/>
                    <a:pt x="18845" y="26931"/>
                  </a:cubicBezTo>
                  <a:cubicBezTo>
                    <a:pt x="20396" y="25928"/>
                    <a:pt x="22341" y="26262"/>
                    <a:pt x="22341" y="26262"/>
                  </a:cubicBezTo>
                  <a:cubicBezTo>
                    <a:pt x="22341" y="26262"/>
                    <a:pt x="19757" y="23922"/>
                    <a:pt x="17326" y="23070"/>
                  </a:cubicBezTo>
                  <a:cubicBezTo>
                    <a:pt x="14894" y="22219"/>
                    <a:pt x="13465" y="23709"/>
                    <a:pt x="12857" y="22979"/>
                  </a:cubicBezTo>
                  <a:close/>
                </a:path>
              </a:pathLst>
            </a:custGeom>
            <a:solidFill>
              <a:srgbClr val="595959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38125" y="534500"/>
              <a:ext cx="552450" cy="819175"/>
            </a:xfrm>
            <a:custGeom>
              <a:avLst/>
              <a:gdLst/>
              <a:ahLst/>
              <a:cxnLst/>
              <a:rect l="l" t="t" r="r" b="b"/>
              <a:pathLst>
                <a:path w="22098" h="32767" extrusionOk="0">
                  <a:moveTo>
                    <a:pt x="6474" y="0"/>
                  </a:moveTo>
                  <a:cubicBezTo>
                    <a:pt x="6474" y="0"/>
                    <a:pt x="6444" y="91"/>
                    <a:pt x="6353" y="243"/>
                  </a:cubicBezTo>
                  <a:cubicBezTo>
                    <a:pt x="6535" y="2037"/>
                    <a:pt x="5623" y="3708"/>
                    <a:pt x="4803" y="5107"/>
                  </a:cubicBezTo>
                  <a:cubicBezTo>
                    <a:pt x="4255" y="6140"/>
                    <a:pt x="3739" y="7052"/>
                    <a:pt x="3739" y="7812"/>
                  </a:cubicBezTo>
                  <a:cubicBezTo>
                    <a:pt x="3708" y="8754"/>
                    <a:pt x="3526" y="9666"/>
                    <a:pt x="3192" y="10517"/>
                  </a:cubicBezTo>
                  <a:cubicBezTo>
                    <a:pt x="2796" y="11429"/>
                    <a:pt x="2340" y="12341"/>
                    <a:pt x="1824" y="13192"/>
                  </a:cubicBezTo>
                  <a:cubicBezTo>
                    <a:pt x="973" y="14651"/>
                    <a:pt x="851" y="18785"/>
                    <a:pt x="851" y="20335"/>
                  </a:cubicBezTo>
                  <a:cubicBezTo>
                    <a:pt x="638" y="19940"/>
                    <a:pt x="334" y="19362"/>
                    <a:pt x="0" y="18724"/>
                  </a:cubicBezTo>
                  <a:lnTo>
                    <a:pt x="0" y="19301"/>
                  </a:lnTo>
                  <a:cubicBezTo>
                    <a:pt x="334" y="19940"/>
                    <a:pt x="608" y="20487"/>
                    <a:pt x="760" y="20791"/>
                  </a:cubicBezTo>
                  <a:cubicBezTo>
                    <a:pt x="578" y="20760"/>
                    <a:pt x="304" y="20730"/>
                    <a:pt x="0" y="20700"/>
                  </a:cubicBezTo>
                  <a:lnTo>
                    <a:pt x="0" y="20973"/>
                  </a:lnTo>
                  <a:lnTo>
                    <a:pt x="456" y="21034"/>
                  </a:lnTo>
                  <a:lnTo>
                    <a:pt x="274" y="21125"/>
                  </a:lnTo>
                  <a:lnTo>
                    <a:pt x="456" y="21125"/>
                  </a:lnTo>
                  <a:cubicBezTo>
                    <a:pt x="334" y="21186"/>
                    <a:pt x="182" y="21277"/>
                    <a:pt x="0" y="21368"/>
                  </a:cubicBezTo>
                  <a:lnTo>
                    <a:pt x="0" y="21672"/>
                  </a:lnTo>
                  <a:cubicBezTo>
                    <a:pt x="274" y="21520"/>
                    <a:pt x="517" y="21399"/>
                    <a:pt x="699" y="21277"/>
                  </a:cubicBezTo>
                  <a:lnTo>
                    <a:pt x="699" y="21277"/>
                  </a:lnTo>
                  <a:cubicBezTo>
                    <a:pt x="456" y="21976"/>
                    <a:pt x="304" y="23435"/>
                    <a:pt x="1976" y="24864"/>
                  </a:cubicBezTo>
                  <a:cubicBezTo>
                    <a:pt x="2736" y="25472"/>
                    <a:pt x="3435" y="25988"/>
                    <a:pt x="4043" y="26384"/>
                  </a:cubicBezTo>
                  <a:cubicBezTo>
                    <a:pt x="5167" y="27174"/>
                    <a:pt x="5866" y="27660"/>
                    <a:pt x="5623" y="28207"/>
                  </a:cubicBezTo>
                  <a:cubicBezTo>
                    <a:pt x="5410" y="28572"/>
                    <a:pt x="5319" y="28998"/>
                    <a:pt x="5350" y="29423"/>
                  </a:cubicBezTo>
                  <a:cubicBezTo>
                    <a:pt x="5410" y="29788"/>
                    <a:pt x="5654" y="30092"/>
                    <a:pt x="6018" y="30244"/>
                  </a:cubicBezTo>
                  <a:cubicBezTo>
                    <a:pt x="6140" y="30305"/>
                    <a:pt x="6292" y="30365"/>
                    <a:pt x="6444" y="30426"/>
                  </a:cubicBezTo>
                  <a:cubicBezTo>
                    <a:pt x="7021" y="30669"/>
                    <a:pt x="7751" y="31004"/>
                    <a:pt x="7933" y="32098"/>
                  </a:cubicBezTo>
                  <a:cubicBezTo>
                    <a:pt x="8024" y="32311"/>
                    <a:pt x="8085" y="32523"/>
                    <a:pt x="8116" y="32767"/>
                  </a:cubicBezTo>
                  <a:cubicBezTo>
                    <a:pt x="8176" y="32463"/>
                    <a:pt x="8207" y="32189"/>
                    <a:pt x="8176" y="31916"/>
                  </a:cubicBezTo>
                  <a:cubicBezTo>
                    <a:pt x="7964" y="30761"/>
                    <a:pt x="7173" y="30457"/>
                    <a:pt x="6565" y="30183"/>
                  </a:cubicBezTo>
                  <a:cubicBezTo>
                    <a:pt x="6413" y="30122"/>
                    <a:pt x="6262" y="30061"/>
                    <a:pt x="6140" y="29970"/>
                  </a:cubicBezTo>
                  <a:cubicBezTo>
                    <a:pt x="5866" y="29879"/>
                    <a:pt x="5684" y="29636"/>
                    <a:pt x="5623" y="29362"/>
                  </a:cubicBezTo>
                  <a:cubicBezTo>
                    <a:pt x="5593" y="28998"/>
                    <a:pt x="5684" y="28633"/>
                    <a:pt x="5897" y="28329"/>
                  </a:cubicBezTo>
                  <a:cubicBezTo>
                    <a:pt x="6231" y="27569"/>
                    <a:pt x="5441" y="27052"/>
                    <a:pt x="4195" y="26171"/>
                  </a:cubicBezTo>
                  <a:cubicBezTo>
                    <a:pt x="3617" y="25776"/>
                    <a:pt x="2918" y="25259"/>
                    <a:pt x="2158" y="24651"/>
                  </a:cubicBezTo>
                  <a:cubicBezTo>
                    <a:pt x="486" y="23253"/>
                    <a:pt x="790" y="21824"/>
                    <a:pt x="1003" y="21277"/>
                  </a:cubicBezTo>
                  <a:lnTo>
                    <a:pt x="1003" y="21277"/>
                  </a:lnTo>
                  <a:lnTo>
                    <a:pt x="1155" y="21581"/>
                  </a:lnTo>
                  <a:lnTo>
                    <a:pt x="1155" y="21338"/>
                  </a:lnTo>
                  <a:cubicBezTo>
                    <a:pt x="1733" y="21976"/>
                    <a:pt x="3161" y="23405"/>
                    <a:pt x="5137" y="23891"/>
                  </a:cubicBezTo>
                  <a:cubicBezTo>
                    <a:pt x="5958" y="24074"/>
                    <a:pt x="6809" y="24195"/>
                    <a:pt x="7660" y="24286"/>
                  </a:cubicBezTo>
                  <a:cubicBezTo>
                    <a:pt x="8845" y="24438"/>
                    <a:pt x="9727" y="24529"/>
                    <a:pt x="10243" y="25077"/>
                  </a:cubicBezTo>
                  <a:cubicBezTo>
                    <a:pt x="10514" y="25389"/>
                    <a:pt x="10943" y="25496"/>
                    <a:pt x="11470" y="25496"/>
                  </a:cubicBezTo>
                  <a:cubicBezTo>
                    <a:pt x="12070" y="25496"/>
                    <a:pt x="12796" y="25358"/>
                    <a:pt x="13556" y="25229"/>
                  </a:cubicBezTo>
                  <a:cubicBezTo>
                    <a:pt x="14408" y="25016"/>
                    <a:pt x="15289" y="24925"/>
                    <a:pt x="16140" y="24894"/>
                  </a:cubicBezTo>
                  <a:cubicBezTo>
                    <a:pt x="16264" y="24890"/>
                    <a:pt x="16387" y="24888"/>
                    <a:pt x="16511" y="24888"/>
                  </a:cubicBezTo>
                  <a:cubicBezTo>
                    <a:pt x="17360" y="24888"/>
                    <a:pt x="18209" y="24978"/>
                    <a:pt x="19058" y="25137"/>
                  </a:cubicBezTo>
                  <a:cubicBezTo>
                    <a:pt x="20000" y="25320"/>
                    <a:pt x="20882" y="25684"/>
                    <a:pt x="21703" y="26201"/>
                  </a:cubicBezTo>
                  <a:cubicBezTo>
                    <a:pt x="21824" y="26201"/>
                    <a:pt x="21915" y="26232"/>
                    <a:pt x="22037" y="26262"/>
                  </a:cubicBezTo>
                  <a:cubicBezTo>
                    <a:pt x="22037" y="26262"/>
                    <a:pt x="21763" y="26019"/>
                    <a:pt x="21399" y="25715"/>
                  </a:cubicBezTo>
                  <a:cubicBezTo>
                    <a:pt x="20669" y="25320"/>
                    <a:pt x="19909" y="25016"/>
                    <a:pt x="19119" y="24864"/>
                  </a:cubicBezTo>
                  <a:cubicBezTo>
                    <a:pt x="18270" y="24705"/>
                    <a:pt x="17397" y="24615"/>
                    <a:pt x="16542" y="24615"/>
                  </a:cubicBezTo>
                  <a:cubicBezTo>
                    <a:pt x="16418" y="24615"/>
                    <a:pt x="16294" y="24617"/>
                    <a:pt x="16171" y="24621"/>
                  </a:cubicBezTo>
                  <a:cubicBezTo>
                    <a:pt x="15289" y="24621"/>
                    <a:pt x="14408" y="24742"/>
                    <a:pt x="13556" y="24925"/>
                  </a:cubicBezTo>
                  <a:cubicBezTo>
                    <a:pt x="12789" y="25078"/>
                    <a:pt x="12069" y="25222"/>
                    <a:pt x="11499" y="25222"/>
                  </a:cubicBezTo>
                  <a:cubicBezTo>
                    <a:pt x="11054" y="25222"/>
                    <a:pt x="10700" y="25134"/>
                    <a:pt x="10487" y="24894"/>
                  </a:cubicBezTo>
                  <a:cubicBezTo>
                    <a:pt x="9909" y="24256"/>
                    <a:pt x="8967" y="24165"/>
                    <a:pt x="7721" y="24013"/>
                  </a:cubicBezTo>
                  <a:cubicBezTo>
                    <a:pt x="6869" y="23922"/>
                    <a:pt x="6049" y="23800"/>
                    <a:pt x="5198" y="23618"/>
                  </a:cubicBezTo>
                  <a:cubicBezTo>
                    <a:pt x="3192" y="23131"/>
                    <a:pt x="1763" y="21642"/>
                    <a:pt x="1277" y="21064"/>
                  </a:cubicBezTo>
                  <a:cubicBezTo>
                    <a:pt x="2553" y="21034"/>
                    <a:pt x="7812" y="20760"/>
                    <a:pt x="9271" y="19879"/>
                  </a:cubicBezTo>
                  <a:cubicBezTo>
                    <a:pt x="9848" y="19514"/>
                    <a:pt x="10395" y="19089"/>
                    <a:pt x="10882" y="18633"/>
                  </a:cubicBezTo>
                  <a:cubicBezTo>
                    <a:pt x="11490" y="18116"/>
                    <a:pt x="11946" y="17690"/>
                    <a:pt x="12645" y="17569"/>
                  </a:cubicBezTo>
                  <a:lnTo>
                    <a:pt x="12918" y="17538"/>
                  </a:lnTo>
                  <a:cubicBezTo>
                    <a:pt x="14104" y="17356"/>
                    <a:pt x="15289" y="17174"/>
                    <a:pt x="16049" y="16140"/>
                  </a:cubicBezTo>
                  <a:cubicBezTo>
                    <a:pt x="16809" y="15107"/>
                    <a:pt x="19484" y="14225"/>
                    <a:pt x="19484" y="14225"/>
                  </a:cubicBezTo>
                  <a:lnTo>
                    <a:pt x="19514" y="14225"/>
                  </a:lnTo>
                  <a:lnTo>
                    <a:pt x="19544" y="14195"/>
                  </a:lnTo>
                  <a:cubicBezTo>
                    <a:pt x="19544" y="14195"/>
                    <a:pt x="21044" y="12580"/>
                    <a:pt x="21824" y="12580"/>
                  </a:cubicBezTo>
                  <a:cubicBezTo>
                    <a:pt x="21845" y="12580"/>
                    <a:pt x="21865" y="12582"/>
                    <a:pt x="21885" y="12584"/>
                  </a:cubicBezTo>
                  <a:lnTo>
                    <a:pt x="22098" y="12523"/>
                  </a:lnTo>
                  <a:cubicBezTo>
                    <a:pt x="21915" y="12432"/>
                    <a:pt x="21733" y="12371"/>
                    <a:pt x="21520" y="12371"/>
                  </a:cubicBezTo>
                  <a:cubicBezTo>
                    <a:pt x="20669" y="12645"/>
                    <a:pt x="19514" y="13800"/>
                    <a:pt x="19362" y="13982"/>
                  </a:cubicBezTo>
                  <a:cubicBezTo>
                    <a:pt x="19028" y="14073"/>
                    <a:pt x="16596" y="14955"/>
                    <a:pt x="15836" y="15988"/>
                  </a:cubicBezTo>
                  <a:cubicBezTo>
                    <a:pt x="15137" y="16931"/>
                    <a:pt x="14012" y="17113"/>
                    <a:pt x="12888" y="17295"/>
                  </a:cubicBezTo>
                  <a:lnTo>
                    <a:pt x="12614" y="17326"/>
                  </a:lnTo>
                  <a:cubicBezTo>
                    <a:pt x="11824" y="17447"/>
                    <a:pt x="11338" y="17903"/>
                    <a:pt x="10699" y="18420"/>
                  </a:cubicBezTo>
                  <a:cubicBezTo>
                    <a:pt x="10213" y="18876"/>
                    <a:pt x="9696" y="19271"/>
                    <a:pt x="9149" y="19636"/>
                  </a:cubicBezTo>
                  <a:cubicBezTo>
                    <a:pt x="7842" y="20396"/>
                    <a:pt x="3374" y="20700"/>
                    <a:pt x="1672" y="20760"/>
                  </a:cubicBezTo>
                  <a:cubicBezTo>
                    <a:pt x="2644" y="20274"/>
                    <a:pt x="4620" y="19119"/>
                    <a:pt x="5380" y="17569"/>
                  </a:cubicBezTo>
                  <a:cubicBezTo>
                    <a:pt x="5866" y="16505"/>
                    <a:pt x="6444" y="15502"/>
                    <a:pt x="7082" y="14529"/>
                  </a:cubicBezTo>
                  <a:cubicBezTo>
                    <a:pt x="7599" y="13678"/>
                    <a:pt x="8359" y="12979"/>
                    <a:pt x="9271" y="12523"/>
                  </a:cubicBezTo>
                  <a:cubicBezTo>
                    <a:pt x="10000" y="12189"/>
                    <a:pt x="10730" y="11794"/>
                    <a:pt x="11368" y="11277"/>
                  </a:cubicBezTo>
                  <a:cubicBezTo>
                    <a:pt x="12037" y="10760"/>
                    <a:pt x="12493" y="10213"/>
                    <a:pt x="12584" y="9848"/>
                  </a:cubicBezTo>
                  <a:cubicBezTo>
                    <a:pt x="12705" y="9575"/>
                    <a:pt x="12918" y="9332"/>
                    <a:pt x="13161" y="9119"/>
                  </a:cubicBezTo>
                  <a:cubicBezTo>
                    <a:pt x="13526" y="8754"/>
                    <a:pt x="13921" y="8359"/>
                    <a:pt x="13921" y="7903"/>
                  </a:cubicBezTo>
                  <a:cubicBezTo>
                    <a:pt x="13921" y="7660"/>
                    <a:pt x="13982" y="7417"/>
                    <a:pt x="14073" y="7204"/>
                  </a:cubicBezTo>
                  <a:cubicBezTo>
                    <a:pt x="14164" y="6991"/>
                    <a:pt x="14316" y="6778"/>
                    <a:pt x="14499" y="6626"/>
                  </a:cubicBezTo>
                  <a:cubicBezTo>
                    <a:pt x="14712" y="6474"/>
                    <a:pt x="14955" y="6383"/>
                    <a:pt x="15228" y="6383"/>
                  </a:cubicBezTo>
                  <a:cubicBezTo>
                    <a:pt x="15350" y="6383"/>
                    <a:pt x="15471" y="6414"/>
                    <a:pt x="15593" y="6444"/>
                  </a:cubicBezTo>
                  <a:cubicBezTo>
                    <a:pt x="15669" y="6429"/>
                    <a:pt x="15753" y="6421"/>
                    <a:pt x="15836" y="6421"/>
                  </a:cubicBezTo>
                  <a:cubicBezTo>
                    <a:pt x="15920" y="6421"/>
                    <a:pt x="16003" y="6429"/>
                    <a:pt x="16079" y="6444"/>
                  </a:cubicBezTo>
                  <a:cubicBezTo>
                    <a:pt x="15836" y="6262"/>
                    <a:pt x="15593" y="6140"/>
                    <a:pt x="15319" y="6110"/>
                  </a:cubicBezTo>
                  <a:lnTo>
                    <a:pt x="15198" y="6110"/>
                  </a:lnTo>
                  <a:cubicBezTo>
                    <a:pt x="15164" y="6107"/>
                    <a:pt x="15130" y="6105"/>
                    <a:pt x="15096" y="6105"/>
                  </a:cubicBezTo>
                  <a:cubicBezTo>
                    <a:pt x="14802" y="6105"/>
                    <a:pt x="14535" y="6223"/>
                    <a:pt x="14316" y="6414"/>
                  </a:cubicBezTo>
                  <a:cubicBezTo>
                    <a:pt x="14073" y="6596"/>
                    <a:pt x="13921" y="6839"/>
                    <a:pt x="13800" y="7082"/>
                  </a:cubicBezTo>
                  <a:cubicBezTo>
                    <a:pt x="13678" y="7356"/>
                    <a:pt x="13617" y="7630"/>
                    <a:pt x="13617" y="7903"/>
                  </a:cubicBezTo>
                  <a:cubicBezTo>
                    <a:pt x="13617" y="8237"/>
                    <a:pt x="13283" y="8602"/>
                    <a:pt x="12949" y="8937"/>
                  </a:cubicBezTo>
                  <a:cubicBezTo>
                    <a:pt x="12675" y="9149"/>
                    <a:pt x="12432" y="9453"/>
                    <a:pt x="12310" y="9788"/>
                  </a:cubicBezTo>
                  <a:cubicBezTo>
                    <a:pt x="12037" y="10304"/>
                    <a:pt x="11672" y="10730"/>
                    <a:pt x="11186" y="11064"/>
                  </a:cubicBezTo>
                  <a:cubicBezTo>
                    <a:pt x="10547" y="11551"/>
                    <a:pt x="9879" y="11946"/>
                    <a:pt x="9149" y="12250"/>
                  </a:cubicBezTo>
                  <a:cubicBezTo>
                    <a:pt x="8268" y="12614"/>
                    <a:pt x="7508" y="13405"/>
                    <a:pt x="6869" y="14347"/>
                  </a:cubicBezTo>
                  <a:cubicBezTo>
                    <a:pt x="6201" y="15350"/>
                    <a:pt x="5623" y="16383"/>
                    <a:pt x="5106" y="17447"/>
                  </a:cubicBezTo>
                  <a:cubicBezTo>
                    <a:pt x="4255" y="19180"/>
                    <a:pt x="1824" y="20396"/>
                    <a:pt x="1125" y="20730"/>
                  </a:cubicBezTo>
                  <a:cubicBezTo>
                    <a:pt x="1125" y="19666"/>
                    <a:pt x="1185" y="14864"/>
                    <a:pt x="2067" y="13344"/>
                  </a:cubicBezTo>
                  <a:cubicBezTo>
                    <a:pt x="2614" y="12462"/>
                    <a:pt x="3070" y="11551"/>
                    <a:pt x="3435" y="10608"/>
                  </a:cubicBezTo>
                  <a:cubicBezTo>
                    <a:pt x="3799" y="9727"/>
                    <a:pt x="4012" y="8785"/>
                    <a:pt x="4012" y="7812"/>
                  </a:cubicBezTo>
                  <a:cubicBezTo>
                    <a:pt x="4012" y="7113"/>
                    <a:pt x="4499" y="6262"/>
                    <a:pt x="5076" y="5259"/>
                  </a:cubicBezTo>
                  <a:cubicBezTo>
                    <a:pt x="5866" y="3860"/>
                    <a:pt x="6778" y="2219"/>
                    <a:pt x="6657" y="395"/>
                  </a:cubicBezTo>
                  <a:cubicBezTo>
                    <a:pt x="6596" y="274"/>
                    <a:pt x="6535" y="122"/>
                    <a:pt x="6474" y="0"/>
                  </a:cubicBezTo>
                  <a:close/>
                </a:path>
              </a:pathLst>
            </a:custGeom>
            <a:solidFill>
              <a:srgbClr val="595959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8"/>
          <p:cNvGrpSpPr/>
          <p:nvPr/>
        </p:nvGrpSpPr>
        <p:grpSpPr>
          <a:xfrm rot="-7362476">
            <a:off x="7856058" y="-1653428"/>
            <a:ext cx="1730025" cy="3776002"/>
            <a:chOff x="7386050" y="661025"/>
            <a:chExt cx="1576975" cy="3441950"/>
          </a:xfrm>
        </p:grpSpPr>
        <p:sp>
          <p:nvSpPr>
            <p:cNvPr id="657" name="Google Shape;657;p8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8"/>
          <p:cNvGrpSpPr/>
          <p:nvPr/>
        </p:nvGrpSpPr>
        <p:grpSpPr>
          <a:xfrm rot="5400000" flipH="1">
            <a:off x="1625174" y="-270607"/>
            <a:ext cx="853663" cy="1360985"/>
            <a:chOff x="6585500" y="675825"/>
            <a:chExt cx="777400" cy="1239400"/>
          </a:xfrm>
        </p:grpSpPr>
        <p:sp>
          <p:nvSpPr>
            <p:cNvPr id="669" name="Google Shape;669;p8"/>
            <p:cNvSpPr/>
            <p:nvPr/>
          </p:nvSpPr>
          <p:spPr>
            <a:xfrm>
              <a:off x="6585500" y="675825"/>
              <a:ext cx="775875" cy="1239400"/>
            </a:xfrm>
            <a:custGeom>
              <a:avLst/>
              <a:gdLst/>
              <a:ahLst/>
              <a:cxnLst/>
              <a:rect l="l" t="t" r="r" b="b"/>
              <a:pathLst>
                <a:path w="31035" h="49576" extrusionOk="0">
                  <a:moveTo>
                    <a:pt x="27691" y="16293"/>
                  </a:moveTo>
                  <a:cubicBezTo>
                    <a:pt x="28603" y="10852"/>
                    <a:pt x="30274" y="7357"/>
                    <a:pt x="28937" y="4621"/>
                  </a:cubicBezTo>
                  <a:cubicBezTo>
                    <a:pt x="28056" y="2919"/>
                    <a:pt x="26749" y="1460"/>
                    <a:pt x="25138" y="366"/>
                  </a:cubicBezTo>
                  <a:cubicBezTo>
                    <a:pt x="23770" y="92"/>
                    <a:pt x="22372" y="1"/>
                    <a:pt x="21004" y="153"/>
                  </a:cubicBezTo>
                  <a:cubicBezTo>
                    <a:pt x="19666" y="366"/>
                    <a:pt x="18329" y="639"/>
                    <a:pt x="17022" y="1004"/>
                  </a:cubicBezTo>
                  <a:cubicBezTo>
                    <a:pt x="17022" y="1004"/>
                    <a:pt x="20943" y="4986"/>
                    <a:pt x="21125" y="8755"/>
                  </a:cubicBezTo>
                  <a:cubicBezTo>
                    <a:pt x="21308" y="12524"/>
                    <a:pt x="18207" y="14651"/>
                    <a:pt x="17751" y="11126"/>
                  </a:cubicBezTo>
                  <a:cubicBezTo>
                    <a:pt x="17295" y="7569"/>
                    <a:pt x="17934" y="5259"/>
                    <a:pt x="15806" y="2736"/>
                  </a:cubicBezTo>
                  <a:cubicBezTo>
                    <a:pt x="13648" y="244"/>
                    <a:pt x="10608" y="1186"/>
                    <a:pt x="7964" y="1642"/>
                  </a:cubicBezTo>
                  <a:cubicBezTo>
                    <a:pt x="5289" y="2128"/>
                    <a:pt x="3769" y="1004"/>
                    <a:pt x="3769" y="1004"/>
                  </a:cubicBezTo>
                  <a:cubicBezTo>
                    <a:pt x="3769" y="1004"/>
                    <a:pt x="5350" y="4043"/>
                    <a:pt x="4104" y="7265"/>
                  </a:cubicBezTo>
                  <a:cubicBezTo>
                    <a:pt x="2858" y="10487"/>
                    <a:pt x="0" y="17417"/>
                    <a:pt x="4347" y="19788"/>
                  </a:cubicBezTo>
                  <a:cubicBezTo>
                    <a:pt x="8693" y="22129"/>
                    <a:pt x="12736" y="18998"/>
                    <a:pt x="16748" y="19424"/>
                  </a:cubicBezTo>
                  <a:cubicBezTo>
                    <a:pt x="20761" y="19880"/>
                    <a:pt x="21186" y="22767"/>
                    <a:pt x="15320" y="23436"/>
                  </a:cubicBezTo>
                  <a:cubicBezTo>
                    <a:pt x="9423" y="24074"/>
                    <a:pt x="1277" y="21156"/>
                    <a:pt x="1277" y="21156"/>
                  </a:cubicBezTo>
                  <a:cubicBezTo>
                    <a:pt x="1277" y="21156"/>
                    <a:pt x="3800" y="33102"/>
                    <a:pt x="9727" y="36901"/>
                  </a:cubicBezTo>
                  <a:cubicBezTo>
                    <a:pt x="15654" y="40670"/>
                    <a:pt x="18785" y="38877"/>
                    <a:pt x="23648" y="36901"/>
                  </a:cubicBezTo>
                  <a:cubicBezTo>
                    <a:pt x="28542" y="34925"/>
                    <a:pt x="30548" y="35320"/>
                    <a:pt x="30214" y="36354"/>
                  </a:cubicBezTo>
                  <a:cubicBezTo>
                    <a:pt x="29849" y="37357"/>
                    <a:pt x="24651" y="38026"/>
                    <a:pt x="21855" y="39515"/>
                  </a:cubicBezTo>
                  <a:cubicBezTo>
                    <a:pt x="19028" y="41035"/>
                    <a:pt x="17083" y="41521"/>
                    <a:pt x="15776" y="41217"/>
                  </a:cubicBezTo>
                  <a:cubicBezTo>
                    <a:pt x="14742" y="40883"/>
                    <a:pt x="13739" y="40427"/>
                    <a:pt x="12827" y="39849"/>
                  </a:cubicBezTo>
                  <a:cubicBezTo>
                    <a:pt x="12827" y="39849"/>
                    <a:pt x="14104" y="44622"/>
                    <a:pt x="18086" y="45655"/>
                  </a:cubicBezTo>
                  <a:cubicBezTo>
                    <a:pt x="22098" y="46688"/>
                    <a:pt x="22037" y="48846"/>
                    <a:pt x="26049" y="49394"/>
                  </a:cubicBezTo>
                  <a:cubicBezTo>
                    <a:pt x="27721" y="49576"/>
                    <a:pt x="29423" y="49424"/>
                    <a:pt x="31034" y="48938"/>
                  </a:cubicBezTo>
                  <a:lnTo>
                    <a:pt x="31034" y="16384"/>
                  </a:lnTo>
                  <a:cubicBezTo>
                    <a:pt x="29575" y="19819"/>
                    <a:pt x="26992" y="20639"/>
                    <a:pt x="27691" y="16293"/>
                  </a:cubicBezTo>
                  <a:close/>
                  <a:moveTo>
                    <a:pt x="13344" y="14682"/>
                  </a:moveTo>
                  <a:cubicBezTo>
                    <a:pt x="11459" y="14682"/>
                    <a:pt x="9484" y="14013"/>
                    <a:pt x="11064" y="12889"/>
                  </a:cubicBezTo>
                  <a:cubicBezTo>
                    <a:pt x="12645" y="11794"/>
                    <a:pt x="15654" y="13284"/>
                    <a:pt x="15654" y="13284"/>
                  </a:cubicBezTo>
                  <a:cubicBezTo>
                    <a:pt x="17174" y="13588"/>
                    <a:pt x="15259" y="14682"/>
                    <a:pt x="13344" y="14682"/>
                  </a:cubicBezTo>
                  <a:close/>
                  <a:moveTo>
                    <a:pt x="13283" y="33102"/>
                  </a:moveTo>
                  <a:cubicBezTo>
                    <a:pt x="10821" y="32372"/>
                    <a:pt x="12706" y="31065"/>
                    <a:pt x="10943" y="30214"/>
                  </a:cubicBezTo>
                  <a:cubicBezTo>
                    <a:pt x="9180" y="29363"/>
                    <a:pt x="8876" y="27995"/>
                    <a:pt x="11156" y="27843"/>
                  </a:cubicBezTo>
                  <a:cubicBezTo>
                    <a:pt x="13435" y="27661"/>
                    <a:pt x="17052" y="29697"/>
                    <a:pt x="17052" y="29697"/>
                  </a:cubicBezTo>
                  <a:cubicBezTo>
                    <a:pt x="19940" y="31035"/>
                    <a:pt x="15745" y="33801"/>
                    <a:pt x="13283" y="33102"/>
                  </a:cubicBezTo>
                  <a:close/>
                  <a:moveTo>
                    <a:pt x="28572" y="25138"/>
                  </a:moveTo>
                  <a:cubicBezTo>
                    <a:pt x="27508" y="23892"/>
                    <a:pt x="28056" y="22281"/>
                    <a:pt x="28056" y="22281"/>
                  </a:cubicBezTo>
                  <a:cubicBezTo>
                    <a:pt x="28755" y="22038"/>
                    <a:pt x="29363" y="22676"/>
                    <a:pt x="29606" y="23709"/>
                  </a:cubicBezTo>
                  <a:cubicBezTo>
                    <a:pt x="29819" y="24712"/>
                    <a:pt x="29636" y="26384"/>
                    <a:pt x="28572" y="25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6754200" y="849850"/>
              <a:ext cx="608700" cy="853375"/>
            </a:xfrm>
            <a:custGeom>
              <a:avLst/>
              <a:gdLst/>
              <a:ahLst/>
              <a:cxnLst/>
              <a:rect l="l" t="t" r="r" b="b"/>
              <a:pathLst>
                <a:path w="24348" h="34135" extrusionOk="0">
                  <a:moveTo>
                    <a:pt x="24317" y="22645"/>
                  </a:moveTo>
                  <a:cubicBezTo>
                    <a:pt x="23101" y="23739"/>
                    <a:pt x="19757" y="26566"/>
                    <a:pt x="16657" y="27417"/>
                  </a:cubicBezTo>
                  <a:cubicBezTo>
                    <a:pt x="12766" y="28511"/>
                    <a:pt x="10791" y="27934"/>
                    <a:pt x="10791" y="27934"/>
                  </a:cubicBezTo>
                  <a:cubicBezTo>
                    <a:pt x="10791" y="27934"/>
                    <a:pt x="15016" y="27721"/>
                    <a:pt x="18298" y="26019"/>
                  </a:cubicBezTo>
                  <a:cubicBezTo>
                    <a:pt x="20365" y="24925"/>
                    <a:pt x="22219" y="23466"/>
                    <a:pt x="23830" y="21733"/>
                  </a:cubicBezTo>
                  <a:lnTo>
                    <a:pt x="19727" y="17387"/>
                  </a:lnTo>
                  <a:cubicBezTo>
                    <a:pt x="17508" y="18572"/>
                    <a:pt x="15107" y="19393"/>
                    <a:pt x="12584" y="19727"/>
                  </a:cubicBezTo>
                  <a:cubicBezTo>
                    <a:pt x="8754" y="20183"/>
                    <a:pt x="6292" y="19028"/>
                    <a:pt x="6292" y="19028"/>
                  </a:cubicBezTo>
                  <a:cubicBezTo>
                    <a:pt x="6292" y="19028"/>
                    <a:pt x="10213" y="19758"/>
                    <a:pt x="12918" y="19058"/>
                  </a:cubicBezTo>
                  <a:cubicBezTo>
                    <a:pt x="15624" y="18390"/>
                    <a:pt x="18815" y="16596"/>
                    <a:pt x="18815" y="16596"/>
                  </a:cubicBezTo>
                  <a:cubicBezTo>
                    <a:pt x="18815" y="16596"/>
                    <a:pt x="14864" y="11490"/>
                    <a:pt x="13678" y="10426"/>
                  </a:cubicBezTo>
                  <a:cubicBezTo>
                    <a:pt x="12979" y="9788"/>
                    <a:pt x="12219" y="9241"/>
                    <a:pt x="11399" y="8754"/>
                  </a:cubicBezTo>
                  <a:cubicBezTo>
                    <a:pt x="9605" y="9909"/>
                    <a:pt x="7538" y="10578"/>
                    <a:pt x="5411" y="10639"/>
                  </a:cubicBezTo>
                  <a:cubicBezTo>
                    <a:pt x="3465" y="10669"/>
                    <a:pt x="1550" y="10061"/>
                    <a:pt x="0" y="8906"/>
                  </a:cubicBezTo>
                  <a:cubicBezTo>
                    <a:pt x="0" y="8906"/>
                    <a:pt x="3070" y="10031"/>
                    <a:pt x="5411" y="9970"/>
                  </a:cubicBezTo>
                  <a:cubicBezTo>
                    <a:pt x="7781" y="9940"/>
                    <a:pt x="11003" y="7903"/>
                    <a:pt x="11003" y="7903"/>
                  </a:cubicBezTo>
                  <a:cubicBezTo>
                    <a:pt x="11003" y="7903"/>
                    <a:pt x="8663" y="5745"/>
                    <a:pt x="6809" y="3982"/>
                  </a:cubicBezTo>
                  <a:cubicBezTo>
                    <a:pt x="4985" y="2219"/>
                    <a:pt x="2979" y="31"/>
                    <a:pt x="2979" y="31"/>
                  </a:cubicBezTo>
                  <a:lnTo>
                    <a:pt x="9088" y="5289"/>
                  </a:lnTo>
                  <a:cubicBezTo>
                    <a:pt x="9088" y="5289"/>
                    <a:pt x="9636" y="4469"/>
                    <a:pt x="9484" y="2888"/>
                  </a:cubicBezTo>
                  <a:cubicBezTo>
                    <a:pt x="9332" y="1338"/>
                    <a:pt x="8025" y="0"/>
                    <a:pt x="8025" y="0"/>
                  </a:cubicBezTo>
                  <a:cubicBezTo>
                    <a:pt x="8937" y="608"/>
                    <a:pt x="9605" y="1520"/>
                    <a:pt x="9909" y="2554"/>
                  </a:cubicBezTo>
                  <a:cubicBezTo>
                    <a:pt x="10335" y="3648"/>
                    <a:pt x="10274" y="4864"/>
                    <a:pt x="9818" y="5928"/>
                  </a:cubicBezTo>
                  <a:cubicBezTo>
                    <a:pt x="9818" y="5928"/>
                    <a:pt x="12280" y="8207"/>
                    <a:pt x="14104" y="9757"/>
                  </a:cubicBezTo>
                  <a:cubicBezTo>
                    <a:pt x="15928" y="11277"/>
                    <a:pt x="16535" y="12341"/>
                    <a:pt x="16535" y="12341"/>
                  </a:cubicBezTo>
                  <a:cubicBezTo>
                    <a:pt x="16535" y="12341"/>
                    <a:pt x="18329" y="9210"/>
                    <a:pt x="18268" y="6444"/>
                  </a:cubicBezTo>
                  <a:cubicBezTo>
                    <a:pt x="18238" y="4681"/>
                    <a:pt x="17964" y="2949"/>
                    <a:pt x="17447" y="1247"/>
                  </a:cubicBezTo>
                  <a:cubicBezTo>
                    <a:pt x="18420" y="3405"/>
                    <a:pt x="18876" y="5776"/>
                    <a:pt x="18754" y="8177"/>
                  </a:cubicBezTo>
                  <a:cubicBezTo>
                    <a:pt x="18572" y="12098"/>
                    <a:pt x="17356" y="13557"/>
                    <a:pt x="17356" y="13557"/>
                  </a:cubicBezTo>
                  <a:cubicBezTo>
                    <a:pt x="18207" y="14773"/>
                    <a:pt x="19210" y="15897"/>
                    <a:pt x="20335" y="16900"/>
                  </a:cubicBezTo>
                  <a:lnTo>
                    <a:pt x="23526" y="19575"/>
                  </a:lnTo>
                  <a:cubicBezTo>
                    <a:pt x="23526" y="19575"/>
                    <a:pt x="23861" y="19180"/>
                    <a:pt x="24347" y="18542"/>
                  </a:cubicBezTo>
                  <a:lnTo>
                    <a:pt x="24347" y="19879"/>
                  </a:lnTo>
                  <a:lnTo>
                    <a:pt x="24104" y="20213"/>
                  </a:lnTo>
                  <a:lnTo>
                    <a:pt x="24347" y="20457"/>
                  </a:lnTo>
                  <a:close/>
                  <a:moveTo>
                    <a:pt x="24317" y="31733"/>
                  </a:moveTo>
                  <a:cubicBezTo>
                    <a:pt x="21034" y="33831"/>
                    <a:pt x="18238" y="34135"/>
                    <a:pt x="18238" y="34135"/>
                  </a:cubicBezTo>
                  <a:cubicBezTo>
                    <a:pt x="18238" y="34135"/>
                    <a:pt x="22219" y="32524"/>
                    <a:pt x="24317" y="309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8"/>
          <p:cNvGrpSpPr/>
          <p:nvPr/>
        </p:nvGrpSpPr>
        <p:grpSpPr>
          <a:xfrm flipH="1">
            <a:off x="-94556" y="-16946"/>
            <a:ext cx="2412812" cy="1338177"/>
            <a:chOff x="4586225" y="470675"/>
            <a:chExt cx="2775900" cy="1539550"/>
          </a:xfrm>
        </p:grpSpPr>
        <p:sp>
          <p:nvSpPr>
            <p:cNvPr id="672" name="Google Shape;672;p8"/>
            <p:cNvSpPr/>
            <p:nvPr/>
          </p:nvSpPr>
          <p:spPr>
            <a:xfrm>
              <a:off x="5521650" y="763975"/>
              <a:ext cx="1840475" cy="652775"/>
            </a:xfrm>
            <a:custGeom>
              <a:avLst/>
              <a:gdLst/>
              <a:ahLst/>
              <a:cxnLst/>
              <a:rect l="l" t="t" r="r" b="b"/>
              <a:pathLst>
                <a:path w="73619" h="26111" extrusionOk="0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234400" y="782225"/>
              <a:ext cx="784250" cy="379200"/>
            </a:xfrm>
            <a:custGeom>
              <a:avLst/>
              <a:gdLst/>
              <a:ahLst/>
              <a:cxnLst/>
              <a:rect l="l" t="t" r="r" b="b"/>
              <a:pathLst>
                <a:path w="31370" h="15168" extrusionOk="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429700" y="616550"/>
              <a:ext cx="794100" cy="466600"/>
            </a:xfrm>
            <a:custGeom>
              <a:avLst/>
              <a:gdLst/>
              <a:ahLst/>
              <a:cxnLst/>
              <a:rect l="l" t="t" r="r" b="b"/>
              <a:pathLst>
                <a:path w="31764" h="18664" extrusionOk="0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878775" y="1104400"/>
              <a:ext cx="787275" cy="218125"/>
            </a:xfrm>
            <a:custGeom>
              <a:avLst/>
              <a:gdLst/>
              <a:ahLst/>
              <a:cxnLst/>
              <a:rect l="l" t="t" r="r" b="b"/>
              <a:pathLst>
                <a:path w="31491" h="8725" extrusionOk="0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5423625" y="1302750"/>
              <a:ext cx="354900" cy="619325"/>
            </a:xfrm>
            <a:custGeom>
              <a:avLst/>
              <a:gdLst/>
              <a:ahLst/>
              <a:cxnLst/>
              <a:rect l="l" t="t" r="r" b="b"/>
              <a:pathLst>
                <a:path w="14196" h="24773" extrusionOk="0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4586225" y="1349850"/>
              <a:ext cx="993950" cy="606425"/>
            </a:xfrm>
            <a:custGeom>
              <a:avLst/>
              <a:gdLst/>
              <a:ahLst/>
              <a:cxnLst/>
              <a:rect l="l" t="t" r="r" b="b"/>
              <a:pathLst>
                <a:path w="39758" h="24257" extrusionOk="0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6765600" y="470675"/>
              <a:ext cx="135275" cy="376150"/>
            </a:xfrm>
            <a:custGeom>
              <a:avLst/>
              <a:gdLst/>
              <a:ahLst/>
              <a:cxnLst/>
              <a:rect l="l" t="t" r="r" b="b"/>
              <a:pathLst>
                <a:path w="5411" h="15046" extrusionOk="0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6896300" y="474450"/>
              <a:ext cx="215825" cy="366300"/>
            </a:xfrm>
            <a:custGeom>
              <a:avLst/>
              <a:gdLst/>
              <a:ahLst/>
              <a:cxnLst/>
              <a:rect l="l" t="t" r="r" b="b"/>
              <a:pathLst>
                <a:path w="8633" h="14652" extrusionOk="0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6599925" y="470675"/>
              <a:ext cx="183925" cy="391350"/>
            </a:xfrm>
            <a:custGeom>
              <a:avLst/>
              <a:gdLst/>
              <a:ahLst/>
              <a:cxnLst/>
              <a:rect l="l" t="t" r="r" b="b"/>
              <a:pathLst>
                <a:path w="7357" h="15654" extrusionOk="0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5657675" y="495750"/>
              <a:ext cx="711275" cy="483300"/>
            </a:xfrm>
            <a:custGeom>
              <a:avLst/>
              <a:gdLst/>
              <a:ahLst/>
              <a:cxnLst/>
              <a:rect l="l" t="t" r="r" b="b"/>
              <a:pathLst>
                <a:path w="28451" h="19332" extrusionOk="0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6102200" y="470675"/>
              <a:ext cx="405050" cy="461275"/>
            </a:xfrm>
            <a:custGeom>
              <a:avLst/>
              <a:gdLst/>
              <a:ahLst/>
              <a:cxnLst/>
              <a:rect l="l" t="t" r="r" b="b"/>
              <a:pathLst>
                <a:path w="16202" h="18451" extrusionOk="0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4997325" y="933425"/>
              <a:ext cx="831350" cy="309300"/>
            </a:xfrm>
            <a:custGeom>
              <a:avLst/>
              <a:gdLst/>
              <a:ahLst/>
              <a:cxnLst/>
              <a:rect l="l" t="t" r="r" b="b"/>
              <a:pathLst>
                <a:path w="33254" h="12372" extrusionOk="0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6334725" y="470675"/>
              <a:ext cx="303975" cy="414150"/>
            </a:xfrm>
            <a:custGeom>
              <a:avLst/>
              <a:gdLst/>
              <a:ahLst/>
              <a:cxnLst/>
              <a:rect l="l" t="t" r="r" b="b"/>
              <a:pathLst>
                <a:path w="12159" h="16566" extrusionOk="0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6732925" y="860475"/>
              <a:ext cx="159600" cy="661900"/>
            </a:xfrm>
            <a:custGeom>
              <a:avLst/>
              <a:gdLst/>
              <a:ahLst/>
              <a:cxnLst/>
              <a:rect l="l" t="t" r="r" b="b"/>
              <a:pathLst>
                <a:path w="6384" h="26476" extrusionOk="0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6618925" y="881000"/>
              <a:ext cx="161875" cy="810075"/>
            </a:xfrm>
            <a:custGeom>
              <a:avLst/>
              <a:gdLst/>
              <a:ahLst/>
              <a:cxnLst/>
              <a:rect l="l" t="t" r="r" b="b"/>
              <a:pathLst>
                <a:path w="6475" h="32403" extrusionOk="0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6806625" y="852125"/>
              <a:ext cx="284225" cy="553225"/>
            </a:xfrm>
            <a:custGeom>
              <a:avLst/>
              <a:gdLst/>
              <a:ahLst/>
              <a:cxnLst/>
              <a:rect l="l" t="t" r="r" b="b"/>
              <a:pathLst>
                <a:path w="11369" h="22129" extrusionOk="0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6909200" y="830850"/>
              <a:ext cx="337425" cy="393650"/>
            </a:xfrm>
            <a:custGeom>
              <a:avLst/>
              <a:gdLst/>
              <a:ahLst/>
              <a:cxnLst/>
              <a:rect l="l" t="t" r="r" b="b"/>
              <a:pathLst>
                <a:path w="13497" h="15746" extrusionOk="0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5938075" y="1127200"/>
              <a:ext cx="180100" cy="831350"/>
            </a:xfrm>
            <a:custGeom>
              <a:avLst/>
              <a:gdLst/>
              <a:ahLst/>
              <a:cxnLst/>
              <a:rect l="l" t="t" r="r" b="b"/>
              <a:pathLst>
                <a:path w="7204" h="33254" extrusionOk="0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6456325" y="920525"/>
              <a:ext cx="174025" cy="892875"/>
            </a:xfrm>
            <a:custGeom>
              <a:avLst/>
              <a:gdLst/>
              <a:ahLst/>
              <a:cxnLst/>
              <a:rect l="l" t="t" r="r" b="b"/>
              <a:pathLst>
                <a:path w="6961" h="35715" extrusionOk="0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6132600" y="1040575"/>
              <a:ext cx="155050" cy="838175"/>
            </a:xfrm>
            <a:custGeom>
              <a:avLst/>
              <a:gdLst/>
              <a:ahLst/>
              <a:cxnLst/>
              <a:rect l="l" t="t" r="r" b="b"/>
              <a:pathLst>
                <a:path w="6202" h="33527" extrusionOk="0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5677425" y="1211550"/>
              <a:ext cx="275100" cy="798675"/>
            </a:xfrm>
            <a:custGeom>
              <a:avLst/>
              <a:gdLst/>
              <a:ahLst/>
              <a:cxnLst/>
              <a:rect l="l" t="t" r="r" b="b"/>
              <a:pathLst>
                <a:path w="11004" h="31947" extrusionOk="0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6301300" y="969150"/>
              <a:ext cx="135275" cy="938500"/>
            </a:xfrm>
            <a:custGeom>
              <a:avLst/>
              <a:gdLst/>
              <a:ahLst/>
              <a:cxnLst/>
              <a:rect l="l" t="t" r="r" b="b"/>
              <a:pathLst>
                <a:path w="5411" h="37540" extrusionOk="0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8"/>
          <p:cNvGrpSpPr/>
          <p:nvPr/>
        </p:nvGrpSpPr>
        <p:grpSpPr>
          <a:xfrm flipH="1">
            <a:off x="3108880" y="-16946"/>
            <a:ext cx="1366833" cy="981317"/>
            <a:chOff x="4090000" y="453950"/>
            <a:chExt cx="1244725" cy="893650"/>
          </a:xfrm>
        </p:grpSpPr>
        <p:sp>
          <p:nvSpPr>
            <p:cNvPr id="695" name="Google Shape;695;p8"/>
            <p:cNvSpPr/>
            <p:nvPr/>
          </p:nvSpPr>
          <p:spPr>
            <a:xfrm>
              <a:off x="4090000" y="453950"/>
              <a:ext cx="1244725" cy="892900"/>
            </a:xfrm>
            <a:custGeom>
              <a:avLst/>
              <a:gdLst/>
              <a:ahLst/>
              <a:cxnLst/>
              <a:rect l="l" t="t" r="r" b="b"/>
              <a:pathLst>
                <a:path w="49789" h="35716" extrusionOk="0">
                  <a:moveTo>
                    <a:pt x="49211" y="13131"/>
                  </a:moveTo>
                  <a:cubicBezTo>
                    <a:pt x="48695" y="12098"/>
                    <a:pt x="47600" y="11855"/>
                    <a:pt x="47449" y="10152"/>
                  </a:cubicBezTo>
                  <a:cubicBezTo>
                    <a:pt x="47327" y="8481"/>
                    <a:pt x="45594" y="7113"/>
                    <a:pt x="43254" y="6414"/>
                  </a:cubicBezTo>
                  <a:cubicBezTo>
                    <a:pt x="40913" y="5745"/>
                    <a:pt x="40974" y="4468"/>
                    <a:pt x="40974" y="4468"/>
                  </a:cubicBezTo>
                  <a:cubicBezTo>
                    <a:pt x="41400" y="4742"/>
                    <a:pt x="41886" y="4894"/>
                    <a:pt x="42372" y="4924"/>
                  </a:cubicBezTo>
                  <a:cubicBezTo>
                    <a:pt x="43224" y="4985"/>
                    <a:pt x="44379" y="4499"/>
                    <a:pt x="45594" y="3861"/>
                  </a:cubicBezTo>
                  <a:cubicBezTo>
                    <a:pt x="46780" y="3222"/>
                    <a:pt x="47692" y="4438"/>
                    <a:pt x="47692" y="4438"/>
                  </a:cubicBezTo>
                  <a:cubicBezTo>
                    <a:pt x="47692" y="4438"/>
                    <a:pt x="46749" y="2098"/>
                    <a:pt x="45625" y="2128"/>
                  </a:cubicBezTo>
                  <a:cubicBezTo>
                    <a:pt x="44470" y="2158"/>
                    <a:pt x="44743" y="2098"/>
                    <a:pt x="43588" y="669"/>
                  </a:cubicBezTo>
                  <a:lnTo>
                    <a:pt x="38178" y="669"/>
                  </a:lnTo>
                  <a:cubicBezTo>
                    <a:pt x="36263" y="1064"/>
                    <a:pt x="34682" y="1338"/>
                    <a:pt x="34682" y="1338"/>
                  </a:cubicBezTo>
                  <a:cubicBezTo>
                    <a:pt x="34682" y="1338"/>
                    <a:pt x="34925" y="1064"/>
                    <a:pt x="35412" y="669"/>
                  </a:cubicBezTo>
                  <a:lnTo>
                    <a:pt x="6809" y="669"/>
                  </a:lnTo>
                  <a:cubicBezTo>
                    <a:pt x="7083" y="791"/>
                    <a:pt x="7357" y="882"/>
                    <a:pt x="7630" y="1003"/>
                  </a:cubicBezTo>
                  <a:cubicBezTo>
                    <a:pt x="11278" y="2250"/>
                    <a:pt x="13436" y="0"/>
                    <a:pt x="14348" y="1125"/>
                  </a:cubicBezTo>
                  <a:cubicBezTo>
                    <a:pt x="15290" y="2250"/>
                    <a:pt x="17174" y="2250"/>
                    <a:pt x="18755" y="1642"/>
                  </a:cubicBezTo>
                  <a:cubicBezTo>
                    <a:pt x="20366" y="1034"/>
                    <a:pt x="23497" y="335"/>
                    <a:pt x="23497" y="1915"/>
                  </a:cubicBezTo>
                  <a:cubicBezTo>
                    <a:pt x="23497" y="3526"/>
                    <a:pt x="19910" y="2979"/>
                    <a:pt x="19150" y="3861"/>
                  </a:cubicBezTo>
                  <a:cubicBezTo>
                    <a:pt x="18421" y="4712"/>
                    <a:pt x="15290" y="4256"/>
                    <a:pt x="9697" y="6323"/>
                  </a:cubicBezTo>
                  <a:cubicBezTo>
                    <a:pt x="4104" y="8389"/>
                    <a:pt x="2767" y="13557"/>
                    <a:pt x="2281" y="14925"/>
                  </a:cubicBezTo>
                  <a:cubicBezTo>
                    <a:pt x="1825" y="16323"/>
                    <a:pt x="1" y="16870"/>
                    <a:pt x="1" y="16870"/>
                  </a:cubicBezTo>
                  <a:cubicBezTo>
                    <a:pt x="1" y="16870"/>
                    <a:pt x="1156" y="17478"/>
                    <a:pt x="2007" y="16596"/>
                  </a:cubicBezTo>
                  <a:cubicBezTo>
                    <a:pt x="2858" y="15745"/>
                    <a:pt x="5958" y="15928"/>
                    <a:pt x="8603" y="16080"/>
                  </a:cubicBezTo>
                  <a:cubicBezTo>
                    <a:pt x="11278" y="16201"/>
                    <a:pt x="11338" y="13921"/>
                    <a:pt x="13557" y="13070"/>
                  </a:cubicBezTo>
                  <a:cubicBezTo>
                    <a:pt x="15746" y="12189"/>
                    <a:pt x="16749" y="12007"/>
                    <a:pt x="18633" y="9940"/>
                  </a:cubicBezTo>
                  <a:cubicBezTo>
                    <a:pt x="20488" y="7873"/>
                    <a:pt x="22889" y="7326"/>
                    <a:pt x="22767" y="8937"/>
                  </a:cubicBezTo>
                  <a:cubicBezTo>
                    <a:pt x="22615" y="10517"/>
                    <a:pt x="20822" y="10335"/>
                    <a:pt x="19697" y="11581"/>
                  </a:cubicBezTo>
                  <a:cubicBezTo>
                    <a:pt x="18573" y="12858"/>
                    <a:pt x="18025" y="12797"/>
                    <a:pt x="15503" y="14529"/>
                  </a:cubicBezTo>
                  <a:cubicBezTo>
                    <a:pt x="12949" y="16262"/>
                    <a:pt x="13892" y="17721"/>
                    <a:pt x="12554" y="19058"/>
                  </a:cubicBezTo>
                  <a:cubicBezTo>
                    <a:pt x="11186" y="20396"/>
                    <a:pt x="12159" y="22615"/>
                    <a:pt x="11612" y="24499"/>
                  </a:cubicBezTo>
                  <a:cubicBezTo>
                    <a:pt x="11065" y="26414"/>
                    <a:pt x="9089" y="26019"/>
                    <a:pt x="9089" y="26019"/>
                  </a:cubicBezTo>
                  <a:cubicBezTo>
                    <a:pt x="9606" y="26444"/>
                    <a:pt x="10305" y="26627"/>
                    <a:pt x="10974" y="26566"/>
                  </a:cubicBezTo>
                  <a:cubicBezTo>
                    <a:pt x="12129" y="26414"/>
                    <a:pt x="13101" y="25624"/>
                    <a:pt x="13436" y="24499"/>
                  </a:cubicBezTo>
                  <a:cubicBezTo>
                    <a:pt x="13679" y="23374"/>
                    <a:pt x="15655" y="24195"/>
                    <a:pt x="16384" y="21794"/>
                  </a:cubicBezTo>
                  <a:cubicBezTo>
                    <a:pt x="17114" y="19393"/>
                    <a:pt x="18664" y="20183"/>
                    <a:pt x="21339" y="19058"/>
                  </a:cubicBezTo>
                  <a:cubicBezTo>
                    <a:pt x="23983" y="17934"/>
                    <a:pt x="25807" y="13861"/>
                    <a:pt x="26202" y="12250"/>
                  </a:cubicBezTo>
                  <a:cubicBezTo>
                    <a:pt x="26597" y="10639"/>
                    <a:pt x="28208" y="10122"/>
                    <a:pt x="28664" y="11976"/>
                  </a:cubicBezTo>
                  <a:cubicBezTo>
                    <a:pt x="29120" y="13861"/>
                    <a:pt x="27722" y="13374"/>
                    <a:pt x="27479" y="15259"/>
                  </a:cubicBezTo>
                  <a:cubicBezTo>
                    <a:pt x="27205" y="17113"/>
                    <a:pt x="24257" y="20183"/>
                    <a:pt x="22858" y="22128"/>
                  </a:cubicBezTo>
                  <a:cubicBezTo>
                    <a:pt x="21460" y="24043"/>
                    <a:pt x="23406" y="26718"/>
                    <a:pt x="22737" y="29849"/>
                  </a:cubicBezTo>
                  <a:cubicBezTo>
                    <a:pt x="22372" y="31855"/>
                    <a:pt x="22646" y="33891"/>
                    <a:pt x="23527" y="35715"/>
                  </a:cubicBezTo>
                  <a:cubicBezTo>
                    <a:pt x="23527" y="35715"/>
                    <a:pt x="25320" y="30730"/>
                    <a:pt x="28542" y="28846"/>
                  </a:cubicBezTo>
                  <a:cubicBezTo>
                    <a:pt x="31734" y="26992"/>
                    <a:pt x="32585" y="23253"/>
                    <a:pt x="32403" y="21186"/>
                  </a:cubicBezTo>
                  <a:cubicBezTo>
                    <a:pt x="32190" y="19119"/>
                    <a:pt x="31856" y="17447"/>
                    <a:pt x="32767" y="15046"/>
                  </a:cubicBezTo>
                  <a:cubicBezTo>
                    <a:pt x="33710" y="12645"/>
                    <a:pt x="31582" y="10639"/>
                    <a:pt x="32859" y="11034"/>
                  </a:cubicBezTo>
                  <a:cubicBezTo>
                    <a:pt x="34105" y="11459"/>
                    <a:pt x="35321" y="14256"/>
                    <a:pt x="34774" y="15380"/>
                  </a:cubicBezTo>
                  <a:cubicBezTo>
                    <a:pt x="34257" y="16505"/>
                    <a:pt x="34409" y="17508"/>
                    <a:pt x="35594" y="19332"/>
                  </a:cubicBezTo>
                  <a:cubicBezTo>
                    <a:pt x="36749" y="21125"/>
                    <a:pt x="36172" y="21976"/>
                    <a:pt x="35533" y="23557"/>
                  </a:cubicBezTo>
                  <a:cubicBezTo>
                    <a:pt x="34925" y="25137"/>
                    <a:pt x="37114" y="26201"/>
                    <a:pt x="38026" y="27508"/>
                  </a:cubicBezTo>
                  <a:cubicBezTo>
                    <a:pt x="38907" y="28846"/>
                    <a:pt x="36688" y="31460"/>
                    <a:pt x="36688" y="31460"/>
                  </a:cubicBezTo>
                  <a:cubicBezTo>
                    <a:pt x="36688" y="31460"/>
                    <a:pt x="38482" y="30700"/>
                    <a:pt x="39029" y="29849"/>
                  </a:cubicBezTo>
                  <a:cubicBezTo>
                    <a:pt x="39546" y="28967"/>
                    <a:pt x="39302" y="28116"/>
                    <a:pt x="40609" y="26931"/>
                  </a:cubicBezTo>
                  <a:cubicBezTo>
                    <a:pt x="41947" y="25776"/>
                    <a:pt x="40913" y="24013"/>
                    <a:pt x="41825" y="23435"/>
                  </a:cubicBezTo>
                  <a:cubicBezTo>
                    <a:pt x="42737" y="22888"/>
                    <a:pt x="42555" y="21581"/>
                    <a:pt x="41886" y="20365"/>
                  </a:cubicBezTo>
                  <a:cubicBezTo>
                    <a:pt x="41217" y="19180"/>
                    <a:pt x="41613" y="16475"/>
                    <a:pt x="41461" y="14681"/>
                  </a:cubicBezTo>
                  <a:cubicBezTo>
                    <a:pt x="41309" y="12888"/>
                    <a:pt x="40062" y="12523"/>
                    <a:pt x="38695" y="11581"/>
                  </a:cubicBezTo>
                  <a:cubicBezTo>
                    <a:pt x="37327" y="10639"/>
                    <a:pt x="37266" y="8329"/>
                    <a:pt x="37266" y="8329"/>
                  </a:cubicBezTo>
                  <a:cubicBezTo>
                    <a:pt x="37266" y="8329"/>
                    <a:pt x="39029" y="8663"/>
                    <a:pt x="39394" y="9788"/>
                  </a:cubicBezTo>
                  <a:cubicBezTo>
                    <a:pt x="39758" y="10882"/>
                    <a:pt x="40822" y="10912"/>
                    <a:pt x="41734" y="11095"/>
                  </a:cubicBezTo>
                  <a:cubicBezTo>
                    <a:pt x="42616" y="11307"/>
                    <a:pt x="42524" y="11855"/>
                    <a:pt x="42828" y="13496"/>
                  </a:cubicBezTo>
                  <a:cubicBezTo>
                    <a:pt x="43132" y="15137"/>
                    <a:pt x="45290" y="15168"/>
                    <a:pt x="46962" y="15441"/>
                  </a:cubicBezTo>
                  <a:cubicBezTo>
                    <a:pt x="48634" y="15715"/>
                    <a:pt x="48816" y="17873"/>
                    <a:pt x="48816" y="17873"/>
                  </a:cubicBezTo>
                  <a:cubicBezTo>
                    <a:pt x="48816" y="17873"/>
                    <a:pt x="49789" y="14165"/>
                    <a:pt x="49211" y="131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4090775" y="470675"/>
              <a:ext cx="1226475" cy="876925"/>
            </a:xfrm>
            <a:custGeom>
              <a:avLst/>
              <a:gdLst/>
              <a:ahLst/>
              <a:cxnLst/>
              <a:rect l="l" t="t" r="r" b="b"/>
              <a:pathLst>
                <a:path w="49059" h="35077" extrusionOk="0">
                  <a:moveTo>
                    <a:pt x="26961" y="0"/>
                  </a:moveTo>
                  <a:cubicBezTo>
                    <a:pt x="28633" y="760"/>
                    <a:pt x="30092" y="1915"/>
                    <a:pt x="31308" y="3313"/>
                  </a:cubicBezTo>
                  <a:cubicBezTo>
                    <a:pt x="29393" y="3374"/>
                    <a:pt x="21490" y="3769"/>
                    <a:pt x="19271" y="5137"/>
                  </a:cubicBezTo>
                  <a:cubicBezTo>
                    <a:pt x="18390" y="5654"/>
                    <a:pt x="17599" y="6292"/>
                    <a:pt x="16839" y="6961"/>
                  </a:cubicBezTo>
                  <a:cubicBezTo>
                    <a:pt x="15958" y="7751"/>
                    <a:pt x="15259" y="8359"/>
                    <a:pt x="14225" y="8541"/>
                  </a:cubicBezTo>
                  <a:lnTo>
                    <a:pt x="13800" y="8602"/>
                  </a:lnTo>
                  <a:cubicBezTo>
                    <a:pt x="12007" y="8876"/>
                    <a:pt x="10244" y="9149"/>
                    <a:pt x="9089" y="10730"/>
                  </a:cubicBezTo>
                  <a:cubicBezTo>
                    <a:pt x="7933" y="12310"/>
                    <a:pt x="3952" y="13617"/>
                    <a:pt x="3952" y="13617"/>
                  </a:cubicBezTo>
                  <a:lnTo>
                    <a:pt x="3891" y="13617"/>
                  </a:lnTo>
                  <a:lnTo>
                    <a:pt x="3860" y="13648"/>
                  </a:lnTo>
                  <a:cubicBezTo>
                    <a:pt x="3860" y="13648"/>
                    <a:pt x="1566" y="16086"/>
                    <a:pt x="404" y="16086"/>
                  </a:cubicBezTo>
                  <a:cubicBezTo>
                    <a:pt x="370" y="16086"/>
                    <a:pt x="336" y="16084"/>
                    <a:pt x="304" y="16079"/>
                  </a:cubicBezTo>
                  <a:cubicBezTo>
                    <a:pt x="213" y="16110"/>
                    <a:pt x="91" y="16140"/>
                    <a:pt x="0" y="16170"/>
                  </a:cubicBezTo>
                  <a:cubicBezTo>
                    <a:pt x="274" y="16322"/>
                    <a:pt x="547" y="16383"/>
                    <a:pt x="851" y="16383"/>
                  </a:cubicBezTo>
                  <a:cubicBezTo>
                    <a:pt x="2158" y="15988"/>
                    <a:pt x="3860" y="14256"/>
                    <a:pt x="4134" y="13952"/>
                  </a:cubicBezTo>
                  <a:cubicBezTo>
                    <a:pt x="4590" y="13800"/>
                    <a:pt x="8268" y="12523"/>
                    <a:pt x="9423" y="10942"/>
                  </a:cubicBezTo>
                  <a:cubicBezTo>
                    <a:pt x="10487" y="9514"/>
                    <a:pt x="12159" y="9271"/>
                    <a:pt x="13861" y="8997"/>
                  </a:cubicBezTo>
                  <a:lnTo>
                    <a:pt x="14286" y="8936"/>
                  </a:lnTo>
                  <a:cubicBezTo>
                    <a:pt x="15441" y="8754"/>
                    <a:pt x="16171" y="8085"/>
                    <a:pt x="17113" y="7265"/>
                  </a:cubicBezTo>
                  <a:cubicBezTo>
                    <a:pt x="17842" y="6596"/>
                    <a:pt x="18633" y="5988"/>
                    <a:pt x="19484" y="5471"/>
                  </a:cubicBezTo>
                  <a:cubicBezTo>
                    <a:pt x="21429" y="4286"/>
                    <a:pt x="28147" y="3860"/>
                    <a:pt x="30730" y="3739"/>
                  </a:cubicBezTo>
                  <a:lnTo>
                    <a:pt x="30730" y="3739"/>
                  </a:lnTo>
                  <a:cubicBezTo>
                    <a:pt x="29241" y="4499"/>
                    <a:pt x="26323" y="6231"/>
                    <a:pt x="25137" y="8572"/>
                  </a:cubicBezTo>
                  <a:cubicBezTo>
                    <a:pt x="24408" y="10152"/>
                    <a:pt x="23526" y="11702"/>
                    <a:pt x="22584" y="13161"/>
                  </a:cubicBezTo>
                  <a:cubicBezTo>
                    <a:pt x="21612" y="14529"/>
                    <a:pt x="20548" y="15654"/>
                    <a:pt x="19301" y="16170"/>
                  </a:cubicBezTo>
                  <a:cubicBezTo>
                    <a:pt x="18146" y="16657"/>
                    <a:pt x="17083" y="17295"/>
                    <a:pt x="16110" y="18055"/>
                  </a:cubicBezTo>
                  <a:cubicBezTo>
                    <a:pt x="15107" y="18845"/>
                    <a:pt x="14438" y="19666"/>
                    <a:pt x="14286" y="20183"/>
                  </a:cubicBezTo>
                  <a:cubicBezTo>
                    <a:pt x="14104" y="20608"/>
                    <a:pt x="13800" y="20973"/>
                    <a:pt x="13435" y="21277"/>
                  </a:cubicBezTo>
                  <a:cubicBezTo>
                    <a:pt x="12888" y="21854"/>
                    <a:pt x="12310" y="22432"/>
                    <a:pt x="12310" y="23131"/>
                  </a:cubicBezTo>
                  <a:cubicBezTo>
                    <a:pt x="12280" y="23496"/>
                    <a:pt x="12219" y="23830"/>
                    <a:pt x="12067" y="24164"/>
                  </a:cubicBezTo>
                  <a:cubicBezTo>
                    <a:pt x="11915" y="24499"/>
                    <a:pt x="11703" y="24803"/>
                    <a:pt x="11429" y="25046"/>
                  </a:cubicBezTo>
                  <a:cubicBezTo>
                    <a:pt x="11123" y="25268"/>
                    <a:pt x="10766" y="25415"/>
                    <a:pt x="10405" y="25415"/>
                  </a:cubicBezTo>
                  <a:cubicBezTo>
                    <a:pt x="10372" y="25415"/>
                    <a:pt x="10338" y="25413"/>
                    <a:pt x="10304" y="25411"/>
                  </a:cubicBezTo>
                  <a:cubicBezTo>
                    <a:pt x="10122" y="25411"/>
                    <a:pt x="9909" y="25411"/>
                    <a:pt x="9727" y="25350"/>
                  </a:cubicBezTo>
                  <a:cubicBezTo>
                    <a:pt x="9626" y="25363"/>
                    <a:pt x="9531" y="25370"/>
                    <a:pt x="9436" y="25370"/>
                  </a:cubicBezTo>
                  <a:cubicBezTo>
                    <a:pt x="9302" y="25370"/>
                    <a:pt x="9170" y="25355"/>
                    <a:pt x="9028" y="25320"/>
                  </a:cubicBezTo>
                  <a:lnTo>
                    <a:pt x="9028" y="25320"/>
                  </a:lnTo>
                  <a:cubicBezTo>
                    <a:pt x="9362" y="25593"/>
                    <a:pt x="9757" y="25745"/>
                    <a:pt x="10152" y="25836"/>
                  </a:cubicBezTo>
                  <a:lnTo>
                    <a:pt x="10335" y="25836"/>
                  </a:lnTo>
                  <a:cubicBezTo>
                    <a:pt x="10375" y="25839"/>
                    <a:pt x="10416" y="25840"/>
                    <a:pt x="10457" y="25840"/>
                  </a:cubicBezTo>
                  <a:cubicBezTo>
                    <a:pt x="10906" y="25840"/>
                    <a:pt x="11371" y="25687"/>
                    <a:pt x="11733" y="25380"/>
                  </a:cubicBezTo>
                  <a:cubicBezTo>
                    <a:pt x="12067" y="25107"/>
                    <a:pt x="12310" y="24742"/>
                    <a:pt x="12493" y="24347"/>
                  </a:cubicBezTo>
                  <a:cubicBezTo>
                    <a:pt x="12645" y="23982"/>
                    <a:pt x="12736" y="23557"/>
                    <a:pt x="12766" y="23131"/>
                  </a:cubicBezTo>
                  <a:cubicBezTo>
                    <a:pt x="12766" y="22614"/>
                    <a:pt x="13283" y="22098"/>
                    <a:pt x="13769" y="21611"/>
                  </a:cubicBezTo>
                  <a:cubicBezTo>
                    <a:pt x="14195" y="21247"/>
                    <a:pt x="14529" y="20821"/>
                    <a:pt x="14742" y="20304"/>
                  </a:cubicBezTo>
                  <a:cubicBezTo>
                    <a:pt x="14864" y="19879"/>
                    <a:pt x="15472" y="19180"/>
                    <a:pt x="16414" y="18420"/>
                  </a:cubicBezTo>
                  <a:cubicBezTo>
                    <a:pt x="17356" y="17660"/>
                    <a:pt x="18390" y="17052"/>
                    <a:pt x="19484" y="16596"/>
                  </a:cubicBezTo>
                  <a:cubicBezTo>
                    <a:pt x="20821" y="16049"/>
                    <a:pt x="21946" y="14863"/>
                    <a:pt x="22949" y="13435"/>
                  </a:cubicBezTo>
                  <a:cubicBezTo>
                    <a:pt x="23922" y="11945"/>
                    <a:pt x="24803" y="10395"/>
                    <a:pt x="25563" y="8784"/>
                  </a:cubicBezTo>
                  <a:cubicBezTo>
                    <a:pt x="26870" y="6201"/>
                    <a:pt x="30518" y="4347"/>
                    <a:pt x="31551" y="3860"/>
                  </a:cubicBezTo>
                  <a:lnTo>
                    <a:pt x="31551" y="3860"/>
                  </a:lnTo>
                  <a:cubicBezTo>
                    <a:pt x="31551" y="5441"/>
                    <a:pt x="31490" y="12675"/>
                    <a:pt x="30122" y="14985"/>
                  </a:cubicBezTo>
                  <a:cubicBezTo>
                    <a:pt x="29332" y="16292"/>
                    <a:pt x="28663" y="17660"/>
                    <a:pt x="28086" y="19058"/>
                  </a:cubicBezTo>
                  <a:cubicBezTo>
                    <a:pt x="27539" y="20395"/>
                    <a:pt x="27235" y="21824"/>
                    <a:pt x="27204" y="23283"/>
                  </a:cubicBezTo>
                  <a:cubicBezTo>
                    <a:pt x="27204" y="24347"/>
                    <a:pt x="26475" y="25654"/>
                    <a:pt x="25654" y="27143"/>
                  </a:cubicBezTo>
                  <a:cubicBezTo>
                    <a:pt x="24469" y="29271"/>
                    <a:pt x="23071" y="31733"/>
                    <a:pt x="23253" y="34438"/>
                  </a:cubicBezTo>
                  <a:cubicBezTo>
                    <a:pt x="23405" y="34833"/>
                    <a:pt x="23526" y="35076"/>
                    <a:pt x="23526" y="35076"/>
                  </a:cubicBezTo>
                  <a:cubicBezTo>
                    <a:pt x="23526" y="35076"/>
                    <a:pt x="23587" y="34925"/>
                    <a:pt x="23678" y="34651"/>
                  </a:cubicBezTo>
                  <a:cubicBezTo>
                    <a:pt x="23405" y="31976"/>
                    <a:pt x="24803" y="29484"/>
                    <a:pt x="26019" y="27326"/>
                  </a:cubicBezTo>
                  <a:cubicBezTo>
                    <a:pt x="26870" y="25806"/>
                    <a:pt x="27630" y="24438"/>
                    <a:pt x="27630" y="23283"/>
                  </a:cubicBezTo>
                  <a:cubicBezTo>
                    <a:pt x="27660" y="21885"/>
                    <a:pt x="27964" y="20517"/>
                    <a:pt x="28481" y="19210"/>
                  </a:cubicBezTo>
                  <a:cubicBezTo>
                    <a:pt x="29028" y="17812"/>
                    <a:pt x="29727" y="16474"/>
                    <a:pt x="30487" y="15198"/>
                  </a:cubicBezTo>
                  <a:cubicBezTo>
                    <a:pt x="31794" y="13009"/>
                    <a:pt x="31976" y="6748"/>
                    <a:pt x="31976" y="4407"/>
                  </a:cubicBezTo>
                  <a:cubicBezTo>
                    <a:pt x="32706" y="5866"/>
                    <a:pt x="34317" y="8936"/>
                    <a:pt x="35563" y="10517"/>
                  </a:cubicBezTo>
                  <a:cubicBezTo>
                    <a:pt x="35867" y="10882"/>
                    <a:pt x="36141" y="11216"/>
                    <a:pt x="36384" y="11520"/>
                  </a:cubicBezTo>
                  <a:cubicBezTo>
                    <a:pt x="37600" y="12979"/>
                    <a:pt x="38420" y="13952"/>
                    <a:pt x="38086" y="14924"/>
                  </a:cubicBezTo>
                  <a:cubicBezTo>
                    <a:pt x="37843" y="15563"/>
                    <a:pt x="38299" y="16505"/>
                    <a:pt x="38846" y="17508"/>
                  </a:cubicBezTo>
                  <a:cubicBezTo>
                    <a:pt x="39484" y="18784"/>
                    <a:pt x="40244" y="20243"/>
                    <a:pt x="39484" y="21064"/>
                  </a:cubicBezTo>
                  <a:cubicBezTo>
                    <a:pt x="38968" y="21611"/>
                    <a:pt x="38633" y="22310"/>
                    <a:pt x="38481" y="23040"/>
                  </a:cubicBezTo>
                  <a:cubicBezTo>
                    <a:pt x="38360" y="23678"/>
                    <a:pt x="38481" y="24377"/>
                    <a:pt x="38846" y="24924"/>
                  </a:cubicBezTo>
                  <a:cubicBezTo>
                    <a:pt x="39028" y="25228"/>
                    <a:pt x="39028" y="26201"/>
                    <a:pt x="38755" y="27326"/>
                  </a:cubicBezTo>
                  <a:cubicBezTo>
                    <a:pt x="38481" y="28389"/>
                    <a:pt x="37934" y="29393"/>
                    <a:pt x="37144" y="30152"/>
                  </a:cubicBezTo>
                  <a:cubicBezTo>
                    <a:pt x="36870" y="30517"/>
                    <a:pt x="36657" y="30760"/>
                    <a:pt x="36657" y="30760"/>
                  </a:cubicBezTo>
                  <a:cubicBezTo>
                    <a:pt x="36961" y="30639"/>
                    <a:pt x="37265" y="30487"/>
                    <a:pt x="37539" y="30335"/>
                  </a:cubicBezTo>
                  <a:cubicBezTo>
                    <a:pt x="38329" y="29514"/>
                    <a:pt x="38876" y="28511"/>
                    <a:pt x="39150" y="27417"/>
                  </a:cubicBezTo>
                  <a:cubicBezTo>
                    <a:pt x="39454" y="26201"/>
                    <a:pt x="39423" y="25076"/>
                    <a:pt x="39211" y="24712"/>
                  </a:cubicBezTo>
                  <a:cubicBezTo>
                    <a:pt x="38876" y="24225"/>
                    <a:pt x="38785" y="23648"/>
                    <a:pt x="38876" y="23101"/>
                  </a:cubicBezTo>
                  <a:cubicBezTo>
                    <a:pt x="38998" y="22432"/>
                    <a:pt x="39332" y="21854"/>
                    <a:pt x="39788" y="21368"/>
                  </a:cubicBezTo>
                  <a:cubicBezTo>
                    <a:pt x="40700" y="20304"/>
                    <a:pt x="39910" y="18724"/>
                    <a:pt x="39180" y="17325"/>
                  </a:cubicBezTo>
                  <a:cubicBezTo>
                    <a:pt x="38694" y="16414"/>
                    <a:pt x="38268" y="15563"/>
                    <a:pt x="38420" y="15076"/>
                  </a:cubicBezTo>
                  <a:cubicBezTo>
                    <a:pt x="38876" y="13860"/>
                    <a:pt x="37995" y="12827"/>
                    <a:pt x="36688" y="11246"/>
                  </a:cubicBezTo>
                  <a:cubicBezTo>
                    <a:pt x="36445" y="10942"/>
                    <a:pt x="36141" y="10608"/>
                    <a:pt x="35867" y="10243"/>
                  </a:cubicBezTo>
                  <a:cubicBezTo>
                    <a:pt x="34469" y="8480"/>
                    <a:pt x="32615" y="4863"/>
                    <a:pt x="32068" y="3739"/>
                  </a:cubicBezTo>
                  <a:lnTo>
                    <a:pt x="32068" y="3739"/>
                  </a:lnTo>
                  <a:cubicBezTo>
                    <a:pt x="33496" y="3921"/>
                    <a:pt x="38633" y="4590"/>
                    <a:pt x="39727" y="6505"/>
                  </a:cubicBezTo>
                  <a:cubicBezTo>
                    <a:pt x="41004" y="8693"/>
                    <a:pt x="42159" y="9210"/>
                    <a:pt x="43527" y="9818"/>
                  </a:cubicBezTo>
                  <a:lnTo>
                    <a:pt x="43800" y="9970"/>
                  </a:lnTo>
                  <a:cubicBezTo>
                    <a:pt x="44408" y="10213"/>
                    <a:pt x="44955" y="10578"/>
                    <a:pt x="45442" y="11034"/>
                  </a:cubicBezTo>
                  <a:cubicBezTo>
                    <a:pt x="45837" y="11338"/>
                    <a:pt x="46080" y="11793"/>
                    <a:pt x="46171" y="12280"/>
                  </a:cubicBezTo>
                  <a:cubicBezTo>
                    <a:pt x="46262" y="12675"/>
                    <a:pt x="46627" y="13009"/>
                    <a:pt x="47053" y="13435"/>
                  </a:cubicBezTo>
                  <a:cubicBezTo>
                    <a:pt x="47752" y="14073"/>
                    <a:pt x="48664" y="14955"/>
                    <a:pt x="48664" y="16505"/>
                  </a:cubicBezTo>
                  <a:cubicBezTo>
                    <a:pt x="48755" y="16748"/>
                    <a:pt x="48785" y="16961"/>
                    <a:pt x="48816" y="17204"/>
                  </a:cubicBezTo>
                  <a:cubicBezTo>
                    <a:pt x="48816" y="17204"/>
                    <a:pt x="48937" y="16718"/>
                    <a:pt x="49059" y="16049"/>
                  </a:cubicBezTo>
                  <a:cubicBezTo>
                    <a:pt x="48937" y="14620"/>
                    <a:pt x="48025" y="13769"/>
                    <a:pt x="47326" y="13131"/>
                  </a:cubicBezTo>
                  <a:cubicBezTo>
                    <a:pt x="46962" y="12766"/>
                    <a:pt x="46627" y="12462"/>
                    <a:pt x="46566" y="12219"/>
                  </a:cubicBezTo>
                  <a:cubicBezTo>
                    <a:pt x="46475" y="11642"/>
                    <a:pt x="46171" y="11125"/>
                    <a:pt x="45746" y="10730"/>
                  </a:cubicBezTo>
                  <a:cubicBezTo>
                    <a:pt x="45229" y="10243"/>
                    <a:pt x="44621" y="9848"/>
                    <a:pt x="43983" y="9575"/>
                  </a:cubicBezTo>
                  <a:lnTo>
                    <a:pt x="43679" y="9453"/>
                  </a:lnTo>
                  <a:cubicBezTo>
                    <a:pt x="42402" y="8876"/>
                    <a:pt x="41308" y="8359"/>
                    <a:pt x="40092" y="6292"/>
                  </a:cubicBezTo>
                  <a:cubicBezTo>
                    <a:pt x="38998" y="4407"/>
                    <a:pt x="34347" y="3617"/>
                    <a:pt x="32493" y="3374"/>
                  </a:cubicBezTo>
                  <a:lnTo>
                    <a:pt x="32797" y="3252"/>
                  </a:lnTo>
                  <a:lnTo>
                    <a:pt x="32524" y="3252"/>
                  </a:lnTo>
                  <a:cubicBezTo>
                    <a:pt x="33506" y="2709"/>
                    <a:pt x="35434" y="1793"/>
                    <a:pt x="37354" y="1793"/>
                  </a:cubicBezTo>
                  <a:cubicBezTo>
                    <a:pt x="37691" y="1793"/>
                    <a:pt x="38028" y="1821"/>
                    <a:pt x="38360" y="1885"/>
                  </a:cubicBezTo>
                  <a:cubicBezTo>
                    <a:pt x="39101" y="2012"/>
                    <a:pt x="39843" y="2065"/>
                    <a:pt x="40595" y="2065"/>
                  </a:cubicBezTo>
                  <a:cubicBezTo>
                    <a:pt x="40922" y="2065"/>
                    <a:pt x="41250" y="2055"/>
                    <a:pt x="41582" y="2037"/>
                  </a:cubicBezTo>
                  <a:cubicBezTo>
                    <a:pt x="41909" y="2031"/>
                    <a:pt x="42235" y="2024"/>
                    <a:pt x="42559" y="2024"/>
                  </a:cubicBezTo>
                  <a:cubicBezTo>
                    <a:pt x="44013" y="2024"/>
                    <a:pt x="45432" y="2156"/>
                    <a:pt x="46749" y="3100"/>
                  </a:cubicBezTo>
                  <a:cubicBezTo>
                    <a:pt x="47114" y="3222"/>
                    <a:pt x="47418" y="3465"/>
                    <a:pt x="47661" y="3769"/>
                  </a:cubicBezTo>
                  <a:cubicBezTo>
                    <a:pt x="47539" y="3495"/>
                    <a:pt x="47418" y="3222"/>
                    <a:pt x="47266" y="2948"/>
                  </a:cubicBezTo>
                  <a:cubicBezTo>
                    <a:pt x="45809" y="1813"/>
                    <a:pt x="44273" y="1620"/>
                    <a:pt x="42688" y="1620"/>
                  </a:cubicBezTo>
                  <a:cubicBezTo>
                    <a:pt x="42322" y="1620"/>
                    <a:pt x="41953" y="1630"/>
                    <a:pt x="41582" y="1641"/>
                  </a:cubicBezTo>
                  <a:cubicBezTo>
                    <a:pt x="41307" y="1657"/>
                    <a:pt x="41034" y="1665"/>
                    <a:pt x="40763" y="1665"/>
                  </a:cubicBezTo>
                  <a:cubicBezTo>
                    <a:pt x="39984" y="1665"/>
                    <a:pt x="39217" y="1602"/>
                    <a:pt x="38451" y="1489"/>
                  </a:cubicBezTo>
                  <a:cubicBezTo>
                    <a:pt x="38085" y="1417"/>
                    <a:pt x="37714" y="1385"/>
                    <a:pt x="37345" y="1385"/>
                  </a:cubicBezTo>
                  <a:cubicBezTo>
                    <a:pt x="35227" y="1385"/>
                    <a:pt x="33142" y="2435"/>
                    <a:pt x="32159" y="2979"/>
                  </a:cubicBezTo>
                  <a:cubicBezTo>
                    <a:pt x="32493" y="2006"/>
                    <a:pt x="32463" y="942"/>
                    <a:pt x="32068" y="0"/>
                  </a:cubicBezTo>
                  <a:lnTo>
                    <a:pt x="31612" y="0"/>
                  </a:lnTo>
                  <a:cubicBezTo>
                    <a:pt x="32037" y="942"/>
                    <a:pt x="32098" y="2037"/>
                    <a:pt x="31703" y="3009"/>
                  </a:cubicBezTo>
                  <a:lnTo>
                    <a:pt x="31521" y="2523"/>
                  </a:lnTo>
                  <a:lnTo>
                    <a:pt x="31521" y="2918"/>
                  </a:lnTo>
                  <a:cubicBezTo>
                    <a:pt x="30487" y="1733"/>
                    <a:pt x="29271" y="760"/>
                    <a:pt x="27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8"/>
          <p:cNvGrpSpPr/>
          <p:nvPr/>
        </p:nvGrpSpPr>
        <p:grpSpPr>
          <a:xfrm flipH="1">
            <a:off x="4625537" y="-9056"/>
            <a:ext cx="2243830" cy="768533"/>
            <a:chOff x="1519300" y="470675"/>
            <a:chExt cx="2043375" cy="699875"/>
          </a:xfrm>
        </p:grpSpPr>
        <p:sp>
          <p:nvSpPr>
            <p:cNvPr id="698" name="Google Shape;698;p8"/>
            <p:cNvSpPr/>
            <p:nvPr/>
          </p:nvSpPr>
          <p:spPr>
            <a:xfrm>
              <a:off x="2285275" y="470675"/>
              <a:ext cx="403525" cy="214300"/>
            </a:xfrm>
            <a:custGeom>
              <a:avLst/>
              <a:gdLst/>
              <a:ahLst/>
              <a:cxnLst/>
              <a:rect l="l" t="t" r="r" b="b"/>
              <a:pathLst>
                <a:path w="16141" h="8572" extrusionOk="0">
                  <a:moveTo>
                    <a:pt x="13496" y="0"/>
                  </a:moveTo>
                  <a:cubicBezTo>
                    <a:pt x="1702" y="5502"/>
                    <a:pt x="760" y="7295"/>
                    <a:pt x="760" y="7295"/>
                  </a:cubicBezTo>
                  <a:cubicBezTo>
                    <a:pt x="760" y="7295"/>
                    <a:pt x="0" y="8572"/>
                    <a:pt x="2918" y="6535"/>
                  </a:cubicBezTo>
                  <a:cubicBezTo>
                    <a:pt x="4742" y="5258"/>
                    <a:pt x="9544" y="2888"/>
                    <a:pt x="16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1519300" y="630250"/>
              <a:ext cx="814625" cy="496225"/>
            </a:xfrm>
            <a:custGeom>
              <a:avLst/>
              <a:gdLst/>
              <a:ahLst/>
              <a:cxnLst/>
              <a:rect l="l" t="t" r="r" b="b"/>
              <a:pathLst>
                <a:path w="32585" h="19849" extrusionOk="0">
                  <a:moveTo>
                    <a:pt x="32584" y="182"/>
                  </a:moveTo>
                  <a:cubicBezTo>
                    <a:pt x="32584" y="182"/>
                    <a:pt x="27265" y="0"/>
                    <a:pt x="19210" y="5350"/>
                  </a:cubicBezTo>
                  <a:cubicBezTo>
                    <a:pt x="11186" y="10730"/>
                    <a:pt x="0" y="19848"/>
                    <a:pt x="0" y="19848"/>
                  </a:cubicBezTo>
                  <a:cubicBezTo>
                    <a:pt x="0" y="19848"/>
                    <a:pt x="26414" y="8207"/>
                    <a:pt x="32584" y="1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2626450" y="470675"/>
              <a:ext cx="136800" cy="658075"/>
            </a:xfrm>
            <a:custGeom>
              <a:avLst/>
              <a:gdLst/>
              <a:ahLst/>
              <a:cxnLst/>
              <a:rect l="l" t="t" r="r" b="b"/>
              <a:pathLst>
                <a:path w="5472" h="26323" extrusionOk="0">
                  <a:moveTo>
                    <a:pt x="2706" y="0"/>
                  </a:moveTo>
                  <a:cubicBezTo>
                    <a:pt x="2007" y="1459"/>
                    <a:pt x="791" y="4559"/>
                    <a:pt x="487" y="9362"/>
                  </a:cubicBezTo>
                  <a:cubicBezTo>
                    <a:pt x="1" y="16201"/>
                    <a:pt x="1247" y="26323"/>
                    <a:pt x="1247" y="26323"/>
                  </a:cubicBezTo>
                  <a:cubicBezTo>
                    <a:pt x="1247" y="26323"/>
                    <a:pt x="5472" y="6991"/>
                    <a:pt x="3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2413675" y="516250"/>
              <a:ext cx="224975" cy="654300"/>
            </a:xfrm>
            <a:custGeom>
              <a:avLst/>
              <a:gdLst/>
              <a:ahLst/>
              <a:cxnLst/>
              <a:rect l="l" t="t" r="r" b="b"/>
              <a:pathLst>
                <a:path w="8999" h="26172" extrusionOk="0">
                  <a:moveTo>
                    <a:pt x="2919" y="7478"/>
                  </a:moveTo>
                  <a:cubicBezTo>
                    <a:pt x="1338" y="13223"/>
                    <a:pt x="1" y="26171"/>
                    <a:pt x="1" y="26171"/>
                  </a:cubicBezTo>
                  <a:cubicBezTo>
                    <a:pt x="1" y="26171"/>
                    <a:pt x="8998" y="4347"/>
                    <a:pt x="6019" y="1"/>
                  </a:cubicBezTo>
                  <a:cubicBezTo>
                    <a:pt x="6019" y="1"/>
                    <a:pt x="4530" y="1733"/>
                    <a:pt x="2919" y="74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2205475" y="591475"/>
              <a:ext cx="291075" cy="506875"/>
            </a:xfrm>
            <a:custGeom>
              <a:avLst/>
              <a:gdLst/>
              <a:ahLst/>
              <a:cxnLst/>
              <a:rect l="l" t="t" r="r" b="b"/>
              <a:pathLst>
                <a:path w="11643" h="20275" extrusionOk="0">
                  <a:moveTo>
                    <a:pt x="7995" y="1"/>
                  </a:moveTo>
                  <a:cubicBezTo>
                    <a:pt x="7995" y="1"/>
                    <a:pt x="6019" y="2645"/>
                    <a:pt x="4165" y="7691"/>
                  </a:cubicBezTo>
                  <a:cubicBezTo>
                    <a:pt x="2280" y="12737"/>
                    <a:pt x="0" y="20275"/>
                    <a:pt x="0" y="20275"/>
                  </a:cubicBezTo>
                  <a:cubicBezTo>
                    <a:pt x="0" y="20275"/>
                    <a:pt x="11642" y="7144"/>
                    <a:pt x="79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1893150" y="470675"/>
              <a:ext cx="510675" cy="136800"/>
            </a:xfrm>
            <a:custGeom>
              <a:avLst/>
              <a:gdLst/>
              <a:ahLst/>
              <a:cxnLst/>
              <a:rect l="l" t="t" r="r" b="b"/>
              <a:pathLst>
                <a:path w="20427" h="5472" extrusionOk="0">
                  <a:moveTo>
                    <a:pt x="20427" y="4742"/>
                  </a:moveTo>
                  <a:cubicBezTo>
                    <a:pt x="17266" y="2492"/>
                    <a:pt x="13709" y="881"/>
                    <a:pt x="9910" y="0"/>
                  </a:cubicBezTo>
                  <a:lnTo>
                    <a:pt x="1" y="0"/>
                  </a:lnTo>
                  <a:cubicBezTo>
                    <a:pt x="2858" y="456"/>
                    <a:pt x="5715" y="1125"/>
                    <a:pt x="8481" y="2037"/>
                  </a:cubicBezTo>
                  <a:cubicBezTo>
                    <a:pt x="14956" y="4225"/>
                    <a:pt x="18785" y="5471"/>
                    <a:pt x="20427" y="47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2310350" y="470675"/>
              <a:ext cx="226450" cy="67650"/>
            </a:xfrm>
            <a:custGeom>
              <a:avLst/>
              <a:gdLst/>
              <a:ahLst/>
              <a:cxnLst/>
              <a:rect l="l" t="t" r="r" b="b"/>
              <a:pathLst>
                <a:path w="9058" h="2706" extrusionOk="0">
                  <a:moveTo>
                    <a:pt x="9058" y="2158"/>
                  </a:moveTo>
                  <a:cubicBezTo>
                    <a:pt x="9058" y="2158"/>
                    <a:pt x="7812" y="1216"/>
                    <a:pt x="5897" y="0"/>
                  </a:cubicBezTo>
                  <a:lnTo>
                    <a:pt x="0" y="0"/>
                  </a:lnTo>
                  <a:cubicBezTo>
                    <a:pt x="4043" y="1824"/>
                    <a:pt x="7660" y="2705"/>
                    <a:pt x="9058" y="21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3329350" y="470675"/>
              <a:ext cx="76775" cy="300925"/>
            </a:xfrm>
            <a:custGeom>
              <a:avLst/>
              <a:gdLst/>
              <a:ahLst/>
              <a:cxnLst/>
              <a:rect l="l" t="t" r="r" b="b"/>
              <a:pathLst>
                <a:path w="3071" h="12037" extrusionOk="0">
                  <a:moveTo>
                    <a:pt x="1" y="0"/>
                  </a:moveTo>
                  <a:cubicBezTo>
                    <a:pt x="1764" y="5988"/>
                    <a:pt x="3071" y="12037"/>
                    <a:pt x="3071" y="12037"/>
                  </a:cubicBezTo>
                  <a:cubicBezTo>
                    <a:pt x="3071" y="7994"/>
                    <a:pt x="2797" y="3982"/>
                    <a:pt x="2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3487425" y="470675"/>
              <a:ext cx="75250" cy="204425"/>
            </a:xfrm>
            <a:custGeom>
              <a:avLst/>
              <a:gdLst/>
              <a:ahLst/>
              <a:cxnLst/>
              <a:rect l="l" t="t" r="r" b="b"/>
              <a:pathLst>
                <a:path w="3010" h="8177" extrusionOk="0">
                  <a:moveTo>
                    <a:pt x="0" y="0"/>
                  </a:moveTo>
                  <a:cubicBezTo>
                    <a:pt x="2189" y="3435"/>
                    <a:pt x="3009" y="8176"/>
                    <a:pt x="3009" y="8176"/>
                  </a:cubicBezTo>
                  <a:cubicBezTo>
                    <a:pt x="3009" y="5410"/>
                    <a:pt x="2584" y="2644"/>
                    <a:pt x="1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3210050" y="470675"/>
              <a:ext cx="101100" cy="438475"/>
            </a:xfrm>
            <a:custGeom>
              <a:avLst/>
              <a:gdLst/>
              <a:ahLst/>
              <a:cxnLst/>
              <a:rect l="l" t="t" r="r" b="b"/>
              <a:pathLst>
                <a:path w="4044" h="17539" extrusionOk="0">
                  <a:moveTo>
                    <a:pt x="1" y="0"/>
                  </a:moveTo>
                  <a:cubicBezTo>
                    <a:pt x="153" y="1459"/>
                    <a:pt x="365" y="2918"/>
                    <a:pt x="669" y="4347"/>
                  </a:cubicBezTo>
                  <a:cubicBezTo>
                    <a:pt x="2341" y="12675"/>
                    <a:pt x="3830" y="17538"/>
                    <a:pt x="3830" y="17538"/>
                  </a:cubicBezTo>
                  <a:cubicBezTo>
                    <a:pt x="3830" y="17538"/>
                    <a:pt x="4043" y="7781"/>
                    <a:pt x="31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2786025" y="470675"/>
              <a:ext cx="115525" cy="592725"/>
            </a:xfrm>
            <a:custGeom>
              <a:avLst/>
              <a:gdLst/>
              <a:ahLst/>
              <a:cxnLst/>
              <a:rect l="l" t="t" r="r" b="b"/>
              <a:pathLst>
                <a:path w="4621" h="23709" extrusionOk="0">
                  <a:moveTo>
                    <a:pt x="1065" y="5775"/>
                  </a:moveTo>
                  <a:cubicBezTo>
                    <a:pt x="1" y="12584"/>
                    <a:pt x="1156" y="23709"/>
                    <a:pt x="1156" y="23709"/>
                  </a:cubicBezTo>
                  <a:cubicBezTo>
                    <a:pt x="1156" y="23709"/>
                    <a:pt x="1916" y="13800"/>
                    <a:pt x="3496" y="7173"/>
                  </a:cubicBezTo>
                  <a:cubicBezTo>
                    <a:pt x="4256" y="4073"/>
                    <a:pt x="4591" y="1733"/>
                    <a:pt x="4621" y="0"/>
                  </a:cubicBezTo>
                  <a:lnTo>
                    <a:pt x="2220" y="0"/>
                  </a:lnTo>
                  <a:cubicBezTo>
                    <a:pt x="1855" y="1459"/>
                    <a:pt x="1460" y="3344"/>
                    <a:pt x="1065" y="5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051225" y="470675"/>
              <a:ext cx="117825" cy="538775"/>
            </a:xfrm>
            <a:custGeom>
              <a:avLst/>
              <a:gdLst/>
              <a:ahLst/>
              <a:cxnLst/>
              <a:rect l="l" t="t" r="r" b="b"/>
              <a:pathLst>
                <a:path w="4713" h="21551" extrusionOk="0">
                  <a:moveTo>
                    <a:pt x="1490" y="4347"/>
                  </a:moveTo>
                  <a:cubicBezTo>
                    <a:pt x="1" y="10152"/>
                    <a:pt x="1399" y="21550"/>
                    <a:pt x="1399" y="21550"/>
                  </a:cubicBezTo>
                  <a:cubicBezTo>
                    <a:pt x="1399" y="21550"/>
                    <a:pt x="1794" y="11459"/>
                    <a:pt x="3740" y="5562"/>
                  </a:cubicBezTo>
                  <a:cubicBezTo>
                    <a:pt x="4317" y="3769"/>
                    <a:pt x="4651" y="1885"/>
                    <a:pt x="4712" y="0"/>
                  </a:cubicBezTo>
                  <a:lnTo>
                    <a:pt x="2281" y="0"/>
                  </a:lnTo>
                  <a:cubicBezTo>
                    <a:pt x="2129" y="1459"/>
                    <a:pt x="1855" y="2918"/>
                    <a:pt x="1490" y="43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2924325" y="470675"/>
              <a:ext cx="98050" cy="616275"/>
            </a:xfrm>
            <a:custGeom>
              <a:avLst/>
              <a:gdLst/>
              <a:ahLst/>
              <a:cxnLst/>
              <a:rect l="l" t="t" r="r" b="b"/>
              <a:pathLst>
                <a:path w="3922" h="24651" extrusionOk="0">
                  <a:moveTo>
                    <a:pt x="31" y="11824"/>
                  </a:moveTo>
                  <a:cubicBezTo>
                    <a:pt x="1" y="16140"/>
                    <a:pt x="457" y="20426"/>
                    <a:pt x="1429" y="24651"/>
                  </a:cubicBezTo>
                  <a:cubicBezTo>
                    <a:pt x="1429" y="24651"/>
                    <a:pt x="943" y="14347"/>
                    <a:pt x="2645" y="7933"/>
                  </a:cubicBezTo>
                  <a:cubicBezTo>
                    <a:pt x="3314" y="5319"/>
                    <a:pt x="3739" y="2675"/>
                    <a:pt x="3922" y="0"/>
                  </a:cubicBezTo>
                  <a:lnTo>
                    <a:pt x="1521" y="0"/>
                  </a:lnTo>
                  <a:cubicBezTo>
                    <a:pt x="821" y="3678"/>
                    <a:pt x="92" y="8298"/>
                    <a:pt x="31" y="118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8"/>
          <p:cNvGrpSpPr/>
          <p:nvPr/>
        </p:nvGrpSpPr>
        <p:grpSpPr>
          <a:xfrm flipH="1">
            <a:off x="2667627" y="-16946"/>
            <a:ext cx="701796" cy="571589"/>
            <a:chOff x="5488975" y="470675"/>
            <a:chExt cx="639100" cy="520525"/>
          </a:xfrm>
        </p:grpSpPr>
        <p:sp>
          <p:nvSpPr>
            <p:cNvPr id="712" name="Google Shape;712;p8"/>
            <p:cNvSpPr/>
            <p:nvPr/>
          </p:nvSpPr>
          <p:spPr>
            <a:xfrm>
              <a:off x="5488975" y="470675"/>
              <a:ext cx="639100" cy="520525"/>
            </a:xfrm>
            <a:custGeom>
              <a:avLst/>
              <a:gdLst/>
              <a:ahLst/>
              <a:cxnLst/>
              <a:rect l="l" t="t" r="r" b="b"/>
              <a:pathLst>
                <a:path w="25564" h="20821" extrusionOk="0">
                  <a:moveTo>
                    <a:pt x="24499" y="16262"/>
                  </a:moveTo>
                  <a:cubicBezTo>
                    <a:pt x="24803" y="13556"/>
                    <a:pt x="24894" y="9027"/>
                    <a:pt x="22250" y="1550"/>
                  </a:cubicBezTo>
                  <a:cubicBezTo>
                    <a:pt x="22068" y="1033"/>
                    <a:pt x="21855" y="517"/>
                    <a:pt x="21612" y="0"/>
                  </a:cubicBezTo>
                  <a:lnTo>
                    <a:pt x="426" y="0"/>
                  </a:lnTo>
                  <a:cubicBezTo>
                    <a:pt x="0" y="2979"/>
                    <a:pt x="213" y="6717"/>
                    <a:pt x="2675" y="9787"/>
                  </a:cubicBezTo>
                  <a:cubicBezTo>
                    <a:pt x="7599" y="15988"/>
                    <a:pt x="14773" y="17204"/>
                    <a:pt x="18815" y="17417"/>
                  </a:cubicBezTo>
                  <a:cubicBezTo>
                    <a:pt x="22827" y="17629"/>
                    <a:pt x="25563" y="20821"/>
                    <a:pt x="25563" y="20821"/>
                  </a:cubicBezTo>
                  <a:cubicBezTo>
                    <a:pt x="24712" y="19484"/>
                    <a:pt x="24317" y="17842"/>
                    <a:pt x="24499" y="162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5497325" y="470675"/>
              <a:ext cx="630750" cy="520525"/>
            </a:xfrm>
            <a:custGeom>
              <a:avLst/>
              <a:gdLst/>
              <a:ahLst/>
              <a:cxnLst/>
              <a:rect l="l" t="t" r="r" b="b"/>
              <a:pathLst>
                <a:path w="25230" h="20821" extrusionOk="0">
                  <a:moveTo>
                    <a:pt x="10882" y="0"/>
                  </a:moveTo>
                  <a:cubicBezTo>
                    <a:pt x="11992" y="167"/>
                    <a:pt x="13109" y="251"/>
                    <a:pt x="14222" y="251"/>
                  </a:cubicBezTo>
                  <a:cubicBezTo>
                    <a:pt x="15335" y="251"/>
                    <a:pt x="16445" y="167"/>
                    <a:pt x="17539" y="0"/>
                  </a:cubicBezTo>
                  <a:close/>
                  <a:moveTo>
                    <a:pt x="3496" y="0"/>
                  </a:moveTo>
                  <a:cubicBezTo>
                    <a:pt x="2645" y="1550"/>
                    <a:pt x="1460" y="2888"/>
                    <a:pt x="1" y="3921"/>
                  </a:cubicBezTo>
                  <a:cubicBezTo>
                    <a:pt x="1" y="4073"/>
                    <a:pt x="31" y="4225"/>
                    <a:pt x="61" y="4377"/>
                  </a:cubicBezTo>
                  <a:cubicBezTo>
                    <a:pt x="1703" y="3252"/>
                    <a:pt x="3040" y="1763"/>
                    <a:pt x="3952" y="0"/>
                  </a:cubicBezTo>
                  <a:close/>
                  <a:moveTo>
                    <a:pt x="13040" y="5745"/>
                  </a:moveTo>
                  <a:lnTo>
                    <a:pt x="13040" y="5775"/>
                  </a:lnTo>
                  <a:cubicBezTo>
                    <a:pt x="13983" y="6535"/>
                    <a:pt x="14895" y="7325"/>
                    <a:pt x="15776" y="8176"/>
                  </a:cubicBezTo>
                  <a:cubicBezTo>
                    <a:pt x="15229" y="9271"/>
                    <a:pt x="14864" y="10456"/>
                    <a:pt x="14712" y="11672"/>
                  </a:cubicBezTo>
                  <a:cubicBezTo>
                    <a:pt x="14013" y="12249"/>
                    <a:pt x="13375" y="12888"/>
                    <a:pt x="12797" y="13587"/>
                  </a:cubicBezTo>
                  <a:cubicBezTo>
                    <a:pt x="12007" y="11003"/>
                    <a:pt x="12098" y="8268"/>
                    <a:pt x="13040" y="5745"/>
                  </a:cubicBezTo>
                  <a:close/>
                  <a:moveTo>
                    <a:pt x="6323" y="0"/>
                  </a:moveTo>
                  <a:cubicBezTo>
                    <a:pt x="6080" y="669"/>
                    <a:pt x="5563" y="2128"/>
                    <a:pt x="5077" y="4012"/>
                  </a:cubicBezTo>
                  <a:cubicBezTo>
                    <a:pt x="3922" y="5380"/>
                    <a:pt x="2432" y="6444"/>
                    <a:pt x="761" y="7082"/>
                  </a:cubicBezTo>
                  <a:lnTo>
                    <a:pt x="943" y="7477"/>
                  </a:lnTo>
                  <a:cubicBezTo>
                    <a:pt x="2402" y="6869"/>
                    <a:pt x="3739" y="5988"/>
                    <a:pt x="4894" y="4863"/>
                  </a:cubicBezTo>
                  <a:lnTo>
                    <a:pt x="4894" y="4863"/>
                  </a:lnTo>
                  <a:cubicBezTo>
                    <a:pt x="4347" y="7052"/>
                    <a:pt x="4013" y="9301"/>
                    <a:pt x="3922" y="11550"/>
                  </a:cubicBezTo>
                  <a:lnTo>
                    <a:pt x="4347" y="11915"/>
                  </a:lnTo>
                  <a:cubicBezTo>
                    <a:pt x="4347" y="7052"/>
                    <a:pt x="6201" y="1520"/>
                    <a:pt x="6718" y="122"/>
                  </a:cubicBezTo>
                  <a:cubicBezTo>
                    <a:pt x="7539" y="1155"/>
                    <a:pt x="8451" y="2128"/>
                    <a:pt x="9423" y="3009"/>
                  </a:cubicBezTo>
                  <a:cubicBezTo>
                    <a:pt x="9059" y="3921"/>
                    <a:pt x="7052" y="9392"/>
                    <a:pt x="8086" y="14620"/>
                  </a:cubicBezTo>
                  <a:lnTo>
                    <a:pt x="8542" y="14863"/>
                  </a:lnTo>
                  <a:cubicBezTo>
                    <a:pt x="7417" y="9879"/>
                    <a:pt x="9302" y="4529"/>
                    <a:pt x="9758" y="3283"/>
                  </a:cubicBezTo>
                  <a:cubicBezTo>
                    <a:pt x="10305" y="3769"/>
                    <a:pt x="10882" y="4195"/>
                    <a:pt x="11490" y="4620"/>
                  </a:cubicBezTo>
                  <a:cubicBezTo>
                    <a:pt x="11916" y="4894"/>
                    <a:pt x="12311" y="5198"/>
                    <a:pt x="12736" y="5502"/>
                  </a:cubicBezTo>
                  <a:cubicBezTo>
                    <a:pt x="12402" y="6231"/>
                    <a:pt x="11125" y="9605"/>
                    <a:pt x="12493" y="14012"/>
                  </a:cubicBezTo>
                  <a:cubicBezTo>
                    <a:pt x="12037" y="14620"/>
                    <a:pt x="11673" y="15350"/>
                    <a:pt x="11460" y="16110"/>
                  </a:cubicBezTo>
                  <a:lnTo>
                    <a:pt x="11855" y="16231"/>
                  </a:lnTo>
                  <a:cubicBezTo>
                    <a:pt x="12311" y="14438"/>
                    <a:pt x="13922" y="12888"/>
                    <a:pt x="14651" y="12249"/>
                  </a:cubicBezTo>
                  <a:lnTo>
                    <a:pt x="14651" y="12249"/>
                  </a:lnTo>
                  <a:cubicBezTo>
                    <a:pt x="14530" y="13891"/>
                    <a:pt x="14712" y="15502"/>
                    <a:pt x="15199" y="17052"/>
                  </a:cubicBezTo>
                  <a:lnTo>
                    <a:pt x="15654" y="17113"/>
                  </a:lnTo>
                  <a:cubicBezTo>
                    <a:pt x="14682" y="14286"/>
                    <a:pt x="14834" y="11186"/>
                    <a:pt x="16080" y="8480"/>
                  </a:cubicBezTo>
                  <a:cubicBezTo>
                    <a:pt x="16901" y="9301"/>
                    <a:pt x="17691" y="10183"/>
                    <a:pt x="18420" y="11064"/>
                  </a:cubicBezTo>
                  <a:cubicBezTo>
                    <a:pt x="18177" y="13161"/>
                    <a:pt x="18208" y="15319"/>
                    <a:pt x="18542" y="17417"/>
                  </a:cubicBezTo>
                  <a:cubicBezTo>
                    <a:pt x="18694" y="17417"/>
                    <a:pt x="18816" y="17417"/>
                    <a:pt x="18968" y="17447"/>
                  </a:cubicBezTo>
                  <a:cubicBezTo>
                    <a:pt x="18785" y="16535"/>
                    <a:pt x="18694" y="15623"/>
                    <a:pt x="18664" y="14711"/>
                  </a:cubicBezTo>
                  <a:lnTo>
                    <a:pt x="18664" y="14711"/>
                  </a:lnTo>
                  <a:cubicBezTo>
                    <a:pt x="18998" y="15471"/>
                    <a:pt x="19515" y="16566"/>
                    <a:pt x="20092" y="17660"/>
                  </a:cubicBezTo>
                  <a:lnTo>
                    <a:pt x="20639" y="17812"/>
                  </a:lnTo>
                  <a:cubicBezTo>
                    <a:pt x="19636" y="15958"/>
                    <a:pt x="18785" y="13921"/>
                    <a:pt x="18664" y="13648"/>
                  </a:cubicBezTo>
                  <a:cubicBezTo>
                    <a:pt x="18664" y="12705"/>
                    <a:pt x="18755" y="11945"/>
                    <a:pt x="18785" y="11490"/>
                  </a:cubicBezTo>
                  <a:lnTo>
                    <a:pt x="18937" y="11672"/>
                  </a:lnTo>
                  <a:cubicBezTo>
                    <a:pt x="20001" y="12979"/>
                    <a:pt x="20974" y="14286"/>
                    <a:pt x="21825" y="15563"/>
                  </a:cubicBezTo>
                  <a:cubicBezTo>
                    <a:pt x="21582" y="16353"/>
                    <a:pt x="21369" y="17204"/>
                    <a:pt x="21247" y="18025"/>
                  </a:cubicBezTo>
                  <a:lnTo>
                    <a:pt x="21642" y="18207"/>
                  </a:lnTo>
                  <a:cubicBezTo>
                    <a:pt x="21734" y="17447"/>
                    <a:pt x="21916" y="16718"/>
                    <a:pt x="22129" y="15988"/>
                  </a:cubicBezTo>
                  <a:cubicBezTo>
                    <a:pt x="23193" y="17599"/>
                    <a:pt x="24104" y="19088"/>
                    <a:pt x="24834" y="20395"/>
                  </a:cubicBezTo>
                  <a:cubicBezTo>
                    <a:pt x="25108" y="20639"/>
                    <a:pt x="25229" y="20821"/>
                    <a:pt x="25229" y="20821"/>
                  </a:cubicBezTo>
                  <a:cubicBezTo>
                    <a:pt x="24834" y="20183"/>
                    <a:pt x="24530" y="19484"/>
                    <a:pt x="24348" y="18724"/>
                  </a:cubicBezTo>
                  <a:cubicBezTo>
                    <a:pt x="23101" y="16657"/>
                    <a:pt x="21764" y="14651"/>
                    <a:pt x="20305" y="12736"/>
                  </a:cubicBezTo>
                  <a:lnTo>
                    <a:pt x="20305" y="12736"/>
                  </a:lnTo>
                  <a:cubicBezTo>
                    <a:pt x="21734" y="13344"/>
                    <a:pt x="23071" y="14164"/>
                    <a:pt x="24256" y="15167"/>
                  </a:cubicBezTo>
                  <a:cubicBezTo>
                    <a:pt x="24256" y="14985"/>
                    <a:pt x="24256" y="14833"/>
                    <a:pt x="24287" y="14651"/>
                  </a:cubicBezTo>
                  <a:cubicBezTo>
                    <a:pt x="22949" y="13587"/>
                    <a:pt x="21430" y="12736"/>
                    <a:pt x="19819" y="12128"/>
                  </a:cubicBezTo>
                  <a:cubicBezTo>
                    <a:pt x="19636" y="11885"/>
                    <a:pt x="19424" y="11642"/>
                    <a:pt x="19241" y="11429"/>
                  </a:cubicBezTo>
                  <a:cubicBezTo>
                    <a:pt x="18816" y="10882"/>
                    <a:pt x="18360" y="10334"/>
                    <a:pt x="17873" y="9787"/>
                  </a:cubicBezTo>
                  <a:lnTo>
                    <a:pt x="17873" y="9787"/>
                  </a:lnTo>
                  <a:cubicBezTo>
                    <a:pt x="20183" y="10183"/>
                    <a:pt x="22372" y="11094"/>
                    <a:pt x="24287" y="12462"/>
                  </a:cubicBezTo>
                  <a:cubicBezTo>
                    <a:pt x="24287" y="12310"/>
                    <a:pt x="24287" y="12128"/>
                    <a:pt x="24256" y="11945"/>
                  </a:cubicBezTo>
                  <a:cubicBezTo>
                    <a:pt x="23101" y="11155"/>
                    <a:pt x="21855" y="10547"/>
                    <a:pt x="20548" y="10061"/>
                  </a:cubicBezTo>
                  <a:cubicBezTo>
                    <a:pt x="21673" y="9727"/>
                    <a:pt x="22797" y="9514"/>
                    <a:pt x="23983" y="9453"/>
                  </a:cubicBezTo>
                  <a:lnTo>
                    <a:pt x="23892" y="9058"/>
                  </a:lnTo>
                  <a:cubicBezTo>
                    <a:pt x="22554" y="9149"/>
                    <a:pt x="21186" y="9392"/>
                    <a:pt x="19910" y="9848"/>
                  </a:cubicBezTo>
                  <a:cubicBezTo>
                    <a:pt x="19120" y="9605"/>
                    <a:pt x="18299" y="9453"/>
                    <a:pt x="17448" y="9362"/>
                  </a:cubicBezTo>
                  <a:cubicBezTo>
                    <a:pt x="16718" y="8541"/>
                    <a:pt x="15928" y="7751"/>
                    <a:pt x="15107" y="7021"/>
                  </a:cubicBezTo>
                  <a:lnTo>
                    <a:pt x="15107" y="7021"/>
                  </a:lnTo>
                  <a:cubicBezTo>
                    <a:pt x="17965" y="7751"/>
                    <a:pt x="20852" y="8207"/>
                    <a:pt x="23770" y="8359"/>
                  </a:cubicBezTo>
                  <a:lnTo>
                    <a:pt x="23709" y="7933"/>
                  </a:lnTo>
                  <a:cubicBezTo>
                    <a:pt x="19454" y="7812"/>
                    <a:pt x="14925" y="6565"/>
                    <a:pt x="14439" y="6413"/>
                  </a:cubicBezTo>
                  <a:cubicBezTo>
                    <a:pt x="13831" y="5897"/>
                    <a:pt x="13192" y="5380"/>
                    <a:pt x="12554" y="4894"/>
                  </a:cubicBezTo>
                  <a:lnTo>
                    <a:pt x="12554" y="4894"/>
                  </a:lnTo>
                  <a:cubicBezTo>
                    <a:pt x="14591" y="5319"/>
                    <a:pt x="19424" y="6231"/>
                    <a:pt x="23314" y="6231"/>
                  </a:cubicBezTo>
                  <a:lnTo>
                    <a:pt x="23223" y="5806"/>
                  </a:lnTo>
                  <a:cubicBezTo>
                    <a:pt x="18420" y="5806"/>
                    <a:pt x="12220" y="4407"/>
                    <a:pt x="11703" y="4286"/>
                  </a:cubicBezTo>
                  <a:cubicBezTo>
                    <a:pt x="10396" y="3404"/>
                    <a:pt x="9241" y="2401"/>
                    <a:pt x="8177" y="1246"/>
                  </a:cubicBezTo>
                  <a:lnTo>
                    <a:pt x="8177" y="1246"/>
                  </a:lnTo>
                  <a:cubicBezTo>
                    <a:pt x="10274" y="1733"/>
                    <a:pt x="17235" y="3313"/>
                    <a:pt x="22524" y="3404"/>
                  </a:cubicBezTo>
                  <a:lnTo>
                    <a:pt x="22402" y="2979"/>
                  </a:lnTo>
                  <a:cubicBezTo>
                    <a:pt x="20092" y="2918"/>
                    <a:pt x="17782" y="2675"/>
                    <a:pt x="15502" y="2280"/>
                  </a:cubicBezTo>
                  <a:cubicBezTo>
                    <a:pt x="17630" y="2128"/>
                    <a:pt x="19697" y="1611"/>
                    <a:pt x="21612" y="760"/>
                  </a:cubicBezTo>
                  <a:cubicBezTo>
                    <a:pt x="21551" y="638"/>
                    <a:pt x="21521" y="517"/>
                    <a:pt x="21460" y="395"/>
                  </a:cubicBezTo>
                  <a:cubicBezTo>
                    <a:pt x="19090" y="1382"/>
                    <a:pt x="16538" y="1925"/>
                    <a:pt x="13971" y="1925"/>
                  </a:cubicBezTo>
                  <a:cubicBezTo>
                    <a:pt x="13773" y="1925"/>
                    <a:pt x="13574" y="1921"/>
                    <a:pt x="13375" y="1915"/>
                  </a:cubicBezTo>
                  <a:cubicBezTo>
                    <a:pt x="10396" y="1368"/>
                    <a:pt x="8086" y="790"/>
                    <a:pt x="7691" y="699"/>
                  </a:cubicBezTo>
                  <a:cubicBezTo>
                    <a:pt x="7478" y="456"/>
                    <a:pt x="7296" y="243"/>
                    <a:pt x="7144" y="30"/>
                  </a:cubicBezTo>
                  <a:lnTo>
                    <a:pt x="6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8"/>
          <p:cNvGrpSpPr/>
          <p:nvPr/>
        </p:nvGrpSpPr>
        <p:grpSpPr>
          <a:xfrm flipH="1">
            <a:off x="6597317" y="-16952"/>
            <a:ext cx="1322773" cy="1338296"/>
            <a:chOff x="238125" y="470675"/>
            <a:chExt cx="2524375" cy="2554000"/>
          </a:xfrm>
        </p:grpSpPr>
        <p:sp>
          <p:nvSpPr>
            <p:cNvPr id="715" name="Google Shape;715;p8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8"/>
          <p:cNvGrpSpPr/>
          <p:nvPr/>
        </p:nvGrpSpPr>
        <p:grpSpPr>
          <a:xfrm>
            <a:off x="4050998" y="-16946"/>
            <a:ext cx="1168615" cy="1435411"/>
            <a:chOff x="3439550" y="458500"/>
            <a:chExt cx="1041825" cy="1279675"/>
          </a:xfrm>
        </p:grpSpPr>
        <p:sp>
          <p:nvSpPr>
            <p:cNvPr id="736" name="Google Shape;736;p8"/>
            <p:cNvSpPr/>
            <p:nvPr/>
          </p:nvSpPr>
          <p:spPr>
            <a:xfrm>
              <a:off x="3860525" y="470675"/>
              <a:ext cx="281950" cy="722675"/>
            </a:xfrm>
            <a:custGeom>
              <a:avLst/>
              <a:gdLst/>
              <a:ahLst/>
              <a:cxnLst/>
              <a:rect l="l" t="t" r="r" b="b"/>
              <a:pathLst>
                <a:path w="11278" h="28907" extrusionOk="0">
                  <a:moveTo>
                    <a:pt x="0" y="0"/>
                  </a:moveTo>
                  <a:cubicBezTo>
                    <a:pt x="547" y="3313"/>
                    <a:pt x="1368" y="6596"/>
                    <a:pt x="2462" y="9787"/>
                  </a:cubicBezTo>
                  <a:cubicBezTo>
                    <a:pt x="8420" y="27113"/>
                    <a:pt x="10426" y="28329"/>
                    <a:pt x="10426" y="28329"/>
                  </a:cubicBezTo>
                  <a:cubicBezTo>
                    <a:pt x="10426" y="28329"/>
                    <a:pt x="11277" y="28906"/>
                    <a:pt x="10001" y="26809"/>
                  </a:cubicBezTo>
                  <a:cubicBezTo>
                    <a:pt x="8754" y="24742"/>
                    <a:pt x="5897" y="17538"/>
                    <a:pt x="2888" y="8359"/>
                  </a:cubicBezTo>
                  <a:cubicBezTo>
                    <a:pt x="2006" y="5623"/>
                    <a:pt x="1307" y="2827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439550" y="458500"/>
              <a:ext cx="1041825" cy="1279675"/>
            </a:xfrm>
            <a:custGeom>
              <a:avLst/>
              <a:gdLst/>
              <a:ahLst/>
              <a:cxnLst/>
              <a:rect l="l" t="t" r="r" b="b"/>
              <a:pathLst>
                <a:path w="41673" h="51187" extrusionOk="0">
                  <a:moveTo>
                    <a:pt x="17295" y="973"/>
                  </a:moveTo>
                  <a:cubicBezTo>
                    <a:pt x="17295" y="973"/>
                    <a:pt x="14104" y="1"/>
                    <a:pt x="9727" y="1247"/>
                  </a:cubicBezTo>
                  <a:cubicBezTo>
                    <a:pt x="5319" y="2493"/>
                    <a:pt x="0" y="5290"/>
                    <a:pt x="0" y="5290"/>
                  </a:cubicBezTo>
                  <a:cubicBezTo>
                    <a:pt x="0" y="5290"/>
                    <a:pt x="14347" y="3162"/>
                    <a:pt x="17295" y="973"/>
                  </a:cubicBezTo>
                  <a:close/>
                  <a:moveTo>
                    <a:pt x="17660" y="3496"/>
                  </a:moveTo>
                  <a:cubicBezTo>
                    <a:pt x="17660" y="3496"/>
                    <a:pt x="10487" y="6384"/>
                    <a:pt x="6262" y="8785"/>
                  </a:cubicBezTo>
                  <a:cubicBezTo>
                    <a:pt x="2037" y="11156"/>
                    <a:pt x="669" y="12189"/>
                    <a:pt x="669" y="12189"/>
                  </a:cubicBezTo>
                  <a:cubicBezTo>
                    <a:pt x="669" y="12189"/>
                    <a:pt x="16140" y="7904"/>
                    <a:pt x="17630" y="3496"/>
                  </a:cubicBezTo>
                  <a:close/>
                  <a:moveTo>
                    <a:pt x="18329" y="6505"/>
                  </a:moveTo>
                  <a:cubicBezTo>
                    <a:pt x="18329" y="6505"/>
                    <a:pt x="12523" y="10092"/>
                    <a:pt x="9484" y="12372"/>
                  </a:cubicBezTo>
                  <a:cubicBezTo>
                    <a:pt x="6444" y="14682"/>
                    <a:pt x="5046" y="16505"/>
                    <a:pt x="5046" y="16505"/>
                  </a:cubicBezTo>
                  <a:cubicBezTo>
                    <a:pt x="5046" y="16505"/>
                    <a:pt x="10882" y="13162"/>
                    <a:pt x="14013" y="11217"/>
                  </a:cubicBezTo>
                  <a:cubicBezTo>
                    <a:pt x="17113" y="9271"/>
                    <a:pt x="18450" y="7843"/>
                    <a:pt x="18298" y="6505"/>
                  </a:cubicBezTo>
                  <a:close/>
                  <a:moveTo>
                    <a:pt x="19393" y="9697"/>
                  </a:moveTo>
                  <a:cubicBezTo>
                    <a:pt x="16779" y="11034"/>
                    <a:pt x="14590" y="13040"/>
                    <a:pt x="13070" y="15533"/>
                  </a:cubicBezTo>
                  <a:cubicBezTo>
                    <a:pt x="10578" y="19636"/>
                    <a:pt x="10213" y="21278"/>
                    <a:pt x="9301" y="22676"/>
                  </a:cubicBezTo>
                  <a:cubicBezTo>
                    <a:pt x="8784" y="23496"/>
                    <a:pt x="8207" y="24317"/>
                    <a:pt x="7569" y="25077"/>
                  </a:cubicBezTo>
                  <a:cubicBezTo>
                    <a:pt x="9666" y="23740"/>
                    <a:pt x="11398" y="21946"/>
                    <a:pt x="12645" y="19788"/>
                  </a:cubicBezTo>
                  <a:cubicBezTo>
                    <a:pt x="14742" y="16232"/>
                    <a:pt x="16475" y="14986"/>
                    <a:pt x="17964" y="13223"/>
                  </a:cubicBezTo>
                  <a:cubicBezTo>
                    <a:pt x="18815" y="12250"/>
                    <a:pt x="19301" y="11004"/>
                    <a:pt x="19362" y="9697"/>
                  </a:cubicBezTo>
                  <a:close/>
                  <a:moveTo>
                    <a:pt x="20700" y="13071"/>
                  </a:moveTo>
                  <a:cubicBezTo>
                    <a:pt x="20700" y="13071"/>
                    <a:pt x="15441" y="17357"/>
                    <a:pt x="12857" y="21460"/>
                  </a:cubicBezTo>
                  <a:cubicBezTo>
                    <a:pt x="10304" y="25563"/>
                    <a:pt x="9970" y="30366"/>
                    <a:pt x="9970" y="30366"/>
                  </a:cubicBezTo>
                  <a:cubicBezTo>
                    <a:pt x="9970" y="30366"/>
                    <a:pt x="12037" y="23892"/>
                    <a:pt x="14803" y="21278"/>
                  </a:cubicBezTo>
                  <a:cubicBezTo>
                    <a:pt x="17569" y="18694"/>
                    <a:pt x="21399" y="15472"/>
                    <a:pt x="20669" y="13071"/>
                  </a:cubicBezTo>
                  <a:close/>
                  <a:moveTo>
                    <a:pt x="22554" y="17812"/>
                  </a:moveTo>
                  <a:cubicBezTo>
                    <a:pt x="20304" y="20609"/>
                    <a:pt x="18329" y="23588"/>
                    <a:pt x="16627" y="26718"/>
                  </a:cubicBezTo>
                  <a:cubicBezTo>
                    <a:pt x="15228" y="29332"/>
                    <a:pt x="14134" y="32098"/>
                    <a:pt x="13405" y="34986"/>
                  </a:cubicBezTo>
                  <a:cubicBezTo>
                    <a:pt x="13405" y="34986"/>
                    <a:pt x="16931" y="29089"/>
                    <a:pt x="19241" y="26141"/>
                  </a:cubicBezTo>
                  <a:cubicBezTo>
                    <a:pt x="21551" y="23223"/>
                    <a:pt x="22888" y="20426"/>
                    <a:pt x="22523" y="17812"/>
                  </a:cubicBezTo>
                  <a:close/>
                  <a:moveTo>
                    <a:pt x="24134" y="22220"/>
                  </a:moveTo>
                  <a:cubicBezTo>
                    <a:pt x="24134" y="22220"/>
                    <a:pt x="19940" y="27114"/>
                    <a:pt x="18481" y="31673"/>
                  </a:cubicBezTo>
                  <a:cubicBezTo>
                    <a:pt x="17569" y="34560"/>
                    <a:pt x="16900" y="37539"/>
                    <a:pt x="16505" y="40548"/>
                  </a:cubicBezTo>
                  <a:cubicBezTo>
                    <a:pt x="16505" y="40548"/>
                    <a:pt x="18876" y="33953"/>
                    <a:pt x="21064" y="30457"/>
                  </a:cubicBezTo>
                  <a:cubicBezTo>
                    <a:pt x="23253" y="26992"/>
                    <a:pt x="24529" y="23466"/>
                    <a:pt x="24134" y="22220"/>
                  </a:cubicBezTo>
                  <a:close/>
                  <a:moveTo>
                    <a:pt x="25684" y="25989"/>
                  </a:moveTo>
                  <a:cubicBezTo>
                    <a:pt x="23526" y="28664"/>
                    <a:pt x="22067" y="31825"/>
                    <a:pt x="21429" y="35199"/>
                  </a:cubicBezTo>
                  <a:cubicBezTo>
                    <a:pt x="20335" y="40883"/>
                    <a:pt x="20912" y="43497"/>
                    <a:pt x="20912" y="43497"/>
                  </a:cubicBezTo>
                  <a:cubicBezTo>
                    <a:pt x="21338" y="40275"/>
                    <a:pt x="22159" y="37114"/>
                    <a:pt x="23314" y="34105"/>
                  </a:cubicBezTo>
                  <a:cubicBezTo>
                    <a:pt x="25077" y="29728"/>
                    <a:pt x="26110" y="27144"/>
                    <a:pt x="25654" y="25989"/>
                  </a:cubicBezTo>
                  <a:close/>
                  <a:moveTo>
                    <a:pt x="26809" y="27995"/>
                  </a:moveTo>
                  <a:cubicBezTo>
                    <a:pt x="26809" y="27995"/>
                    <a:pt x="26444" y="31642"/>
                    <a:pt x="29818" y="37387"/>
                  </a:cubicBezTo>
                  <a:cubicBezTo>
                    <a:pt x="33192" y="43132"/>
                    <a:pt x="38998" y="51187"/>
                    <a:pt x="38998" y="51187"/>
                  </a:cubicBezTo>
                  <a:cubicBezTo>
                    <a:pt x="38998" y="51187"/>
                    <a:pt x="32068" y="32554"/>
                    <a:pt x="26809" y="27995"/>
                  </a:cubicBezTo>
                  <a:close/>
                  <a:moveTo>
                    <a:pt x="25745" y="25958"/>
                  </a:moveTo>
                  <a:cubicBezTo>
                    <a:pt x="27326" y="27144"/>
                    <a:pt x="29028" y="28147"/>
                    <a:pt x="30882" y="28907"/>
                  </a:cubicBezTo>
                  <a:cubicBezTo>
                    <a:pt x="34256" y="30396"/>
                    <a:pt x="39332" y="32281"/>
                    <a:pt x="39332" y="32281"/>
                  </a:cubicBezTo>
                  <a:cubicBezTo>
                    <a:pt x="39332" y="32281"/>
                    <a:pt x="30791" y="23740"/>
                    <a:pt x="25745" y="25958"/>
                  </a:cubicBezTo>
                  <a:close/>
                  <a:moveTo>
                    <a:pt x="23952" y="21460"/>
                  </a:moveTo>
                  <a:cubicBezTo>
                    <a:pt x="23952" y="21460"/>
                    <a:pt x="25077" y="22554"/>
                    <a:pt x="28967" y="23892"/>
                  </a:cubicBezTo>
                  <a:cubicBezTo>
                    <a:pt x="32827" y="25199"/>
                    <a:pt x="41673" y="26718"/>
                    <a:pt x="41673" y="26718"/>
                  </a:cubicBezTo>
                  <a:cubicBezTo>
                    <a:pt x="41673" y="26718"/>
                    <a:pt x="27052" y="19575"/>
                    <a:pt x="23952" y="21460"/>
                  </a:cubicBezTo>
                  <a:close/>
                  <a:moveTo>
                    <a:pt x="22280" y="17417"/>
                  </a:moveTo>
                  <a:cubicBezTo>
                    <a:pt x="22280" y="17417"/>
                    <a:pt x="24560" y="19089"/>
                    <a:pt x="29241" y="19697"/>
                  </a:cubicBezTo>
                  <a:cubicBezTo>
                    <a:pt x="33922" y="20275"/>
                    <a:pt x="40943" y="19879"/>
                    <a:pt x="40943" y="19879"/>
                  </a:cubicBezTo>
                  <a:cubicBezTo>
                    <a:pt x="40943" y="19879"/>
                    <a:pt x="26505" y="15806"/>
                    <a:pt x="22280" y="17417"/>
                  </a:cubicBezTo>
                  <a:close/>
                  <a:moveTo>
                    <a:pt x="20578" y="12797"/>
                  </a:moveTo>
                  <a:cubicBezTo>
                    <a:pt x="20578" y="12797"/>
                    <a:pt x="22402" y="13739"/>
                    <a:pt x="27052" y="14773"/>
                  </a:cubicBezTo>
                  <a:cubicBezTo>
                    <a:pt x="31703" y="15776"/>
                    <a:pt x="39393" y="15442"/>
                    <a:pt x="39393" y="15442"/>
                  </a:cubicBezTo>
                  <a:cubicBezTo>
                    <a:pt x="39393" y="15442"/>
                    <a:pt x="32615" y="14530"/>
                    <a:pt x="28116" y="13162"/>
                  </a:cubicBezTo>
                  <a:cubicBezTo>
                    <a:pt x="23618" y="11825"/>
                    <a:pt x="21429" y="11794"/>
                    <a:pt x="20578" y="12797"/>
                  </a:cubicBezTo>
                  <a:close/>
                  <a:moveTo>
                    <a:pt x="19180" y="9271"/>
                  </a:moveTo>
                  <a:cubicBezTo>
                    <a:pt x="19180" y="9271"/>
                    <a:pt x="26657" y="11581"/>
                    <a:pt x="31399" y="11916"/>
                  </a:cubicBezTo>
                  <a:cubicBezTo>
                    <a:pt x="34378" y="12129"/>
                    <a:pt x="37356" y="11977"/>
                    <a:pt x="40274" y="11521"/>
                  </a:cubicBezTo>
                  <a:cubicBezTo>
                    <a:pt x="40274" y="11521"/>
                    <a:pt x="33192" y="11399"/>
                    <a:pt x="28815" y="10001"/>
                  </a:cubicBezTo>
                  <a:cubicBezTo>
                    <a:pt x="24469" y="8572"/>
                    <a:pt x="19848" y="8207"/>
                    <a:pt x="19180" y="9271"/>
                  </a:cubicBezTo>
                  <a:close/>
                  <a:moveTo>
                    <a:pt x="18298" y="5989"/>
                  </a:moveTo>
                  <a:cubicBezTo>
                    <a:pt x="18298" y="5989"/>
                    <a:pt x="22615" y="5867"/>
                    <a:pt x="26536" y="7113"/>
                  </a:cubicBezTo>
                  <a:cubicBezTo>
                    <a:pt x="30457" y="8390"/>
                    <a:pt x="38359" y="7904"/>
                    <a:pt x="38359" y="7904"/>
                  </a:cubicBezTo>
                  <a:cubicBezTo>
                    <a:pt x="38359" y="7904"/>
                    <a:pt x="31429" y="7235"/>
                    <a:pt x="27478" y="5624"/>
                  </a:cubicBezTo>
                  <a:cubicBezTo>
                    <a:pt x="23496" y="4013"/>
                    <a:pt x="19149" y="4682"/>
                    <a:pt x="18298" y="5989"/>
                  </a:cubicBezTo>
                  <a:close/>
                  <a:moveTo>
                    <a:pt x="17569" y="2919"/>
                  </a:moveTo>
                  <a:cubicBezTo>
                    <a:pt x="17569" y="2919"/>
                    <a:pt x="21004" y="4165"/>
                    <a:pt x="26779" y="3344"/>
                  </a:cubicBezTo>
                  <a:cubicBezTo>
                    <a:pt x="32554" y="2524"/>
                    <a:pt x="35958" y="1703"/>
                    <a:pt x="35958" y="1703"/>
                  </a:cubicBezTo>
                  <a:cubicBezTo>
                    <a:pt x="35958" y="1703"/>
                    <a:pt x="20335" y="426"/>
                    <a:pt x="17569" y="2919"/>
                  </a:cubicBezTo>
                  <a:close/>
                  <a:moveTo>
                    <a:pt x="17386" y="487"/>
                  </a:moveTo>
                  <a:lnTo>
                    <a:pt x="23314" y="487"/>
                  </a:lnTo>
                  <a:cubicBezTo>
                    <a:pt x="19149" y="1429"/>
                    <a:pt x="17295" y="578"/>
                    <a:pt x="17295" y="578"/>
                  </a:cubicBezTo>
                  <a:cubicBezTo>
                    <a:pt x="17326" y="548"/>
                    <a:pt x="17356" y="517"/>
                    <a:pt x="17386" y="4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8"/>
          <p:cNvGrpSpPr/>
          <p:nvPr/>
        </p:nvGrpSpPr>
        <p:grpSpPr>
          <a:xfrm rot="-7923048">
            <a:off x="8120563" y="-186835"/>
            <a:ext cx="913676" cy="1677934"/>
            <a:chOff x="4830275" y="2608450"/>
            <a:chExt cx="1324325" cy="2432075"/>
          </a:xfrm>
        </p:grpSpPr>
        <p:sp>
          <p:nvSpPr>
            <p:cNvPr id="739" name="Google Shape;739;p8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" name="Google Shape;809;p8"/>
          <p:cNvGrpSpPr/>
          <p:nvPr/>
        </p:nvGrpSpPr>
        <p:grpSpPr>
          <a:xfrm>
            <a:off x="1113350" y="4098975"/>
            <a:ext cx="1965875" cy="1076025"/>
            <a:chOff x="1580075" y="4143975"/>
            <a:chExt cx="1965875" cy="1076025"/>
          </a:xfrm>
        </p:grpSpPr>
        <p:sp>
          <p:nvSpPr>
            <p:cNvPr id="810" name="Google Shape;810;p8"/>
            <p:cNvSpPr/>
            <p:nvPr/>
          </p:nvSpPr>
          <p:spPr>
            <a:xfrm>
              <a:off x="2039050" y="4668300"/>
              <a:ext cx="800200" cy="551700"/>
            </a:xfrm>
            <a:custGeom>
              <a:avLst/>
              <a:gdLst/>
              <a:ahLst/>
              <a:cxnLst/>
              <a:rect l="l" t="t" r="r" b="b"/>
              <a:pathLst>
                <a:path w="32008" h="22068" extrusionOk="0">
                  <a:moveTo>
                    <a:pt x="1" y="22067"/>
                  </a:moveTo>
                  <a:cubicBezTo>
                    <a:pt x="2524" y="19514"/>
                    <a:pt x="5198" y="17113"/>
                    <a:pt x="8056" y="14924"/>
                  </a:cubicBezTo>
                  <a:cubicBezTo>
                    <a:pt x="27539" y="0"/>
                    <a:pt x="30670" y="122"/>
                    <a:pt x="30670" y="122"/>
                  </a:cubicBezTo>
                  <a:cubicBezTo>
                    <a:pt x="30670" y="122"/>
                    <a:pt x="32007" y="122"/>
                    <a:pt x="29059" y="1490"/>
                  </a:cubicBezTo>
                  <a:cubicBezTo>
                    <a:pt x="26141" y="2857"/>
                    <a:pt x="17630" y="8845"/>
                    <a:pt x="7509" y="16870"/>
                  </a:cubicBezTo>
                  <a:cubicBezTo>
                    <a:pt x="5381" y="18541"/>
                    <a:pt x="3405" y="20274"/>
                    <a:pt x="1551" y="2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2159875" y="4411450"/>
              <a:ext cx="103375" cy="648200"/>
            </a:xfrm>
            <a:custGeom>
              <a:avLst/>
              <a:gdLst/>
              <a:ahLst/>
              <a:cxnLst/>
              <a:rect l="l" t="t" r="r" b="b"/>
              <a:pathLst>
                <a:path w="4135" h="25928" extrusionOk="0">
                  <a:moveTo>
                    <a:pt x="3891" y="20943"/>
                  </a:moveTo>
                  <a:cubicBezTo>
                    <a:pt x="3527" y="17903"/>
                    <a:pt x="2493" y="15198"/>
                    <a:pt x="2797" y="9666"/>
                  </a:cubicBezTo>
                  <a:cubicBezTo>
                    <a:pt x="3010" y="6353"/>
                    <a:pt x="2372" y="3040"/>
                    <a:pt x="1004" y="0"/>
                  </a:cubicBezTo>
                  <a:cubicBezTo>
                    <a:pt x="1156" y="1338"/>
                    <a:pt x="1217" y="2675"/>
                    <a:pt x="1186" y="4013"/>
                  </a:cubicBezTo>
                  <a:cubicBezTo>
                    <a:pt x="1156" y="6232"/>
                    <a:pt x="396" y="8329"/>
                    <a:pt x="122" y="14742"/>
                  </a:cubicBezTo>
                  <a:cubicBezTo>
                    <a:pt x="1" y="18633"/>
                    <a:pt x="943" y="22524"/>
                    <a:pt x="2858" y="25928"/>
                  </a:cubicBezTo>
                  <a:cubicBezTo>
                    <a:pt x="3770" y="24439"/>
                    <a:pt x="4135" y="22676"/>
                    <a:pt x="3891" y="20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2262475" y="4308100"/>
              <a:ext cx="132250" cy="681650"/>
            </a:xfrm>
            <a:custGeom>
              <a:avLst/>
              <a:gdLst/>
              <a:ahLst/>
              <a:cxnLst/>
              <a:rect l="l" t="t" r="r" b="b"/>
              <a:pathLst>
                <a:path w="5290" h="27266" extrusionOk="0">
                  <a:moveTo>
                    <a:pt x="2219" y="13709"/>
                  </a:moveTo>
                  <a:cubicBezTo>
                    <a:pt x="1034" y="8755"/>
                    <a:pt x="3526" y="1"/>
                    <a:pt x="3526" y="1"/>
                  </a:cubicBezTo>
                  <a:cubicBezTo>
                    <a:pt x="3526" y="1"/>
                    <a:pt x="335" y="5624"/>
                    <a:pt x="183" y="12098"/>
                  </a:cubicBezTo>
                  <a:cubicBezTo>
                    <a:pt x="0" y="18572"/>
                    <a:pt x="2705" y="27265"/>
                    <a:pt x="2705" y="27265"/>
                  </a:cubicBezTo>
                  <a:cubicBezTo>
                    <a:pt x="5289" y="25107"/>
                    <a:pt x="3374" y="18664"/>
                    <a:pt x="2219" y="137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1580075" y="5118900"/>
              <a:ext cx="292600" cy="101100"/>
            </a:xfrm>
            <a:custGeom>
              <a:avLst/>
              <a:gdLst/>
              <a:ahLst/>
              <a:cxnLst/>
              <a:rect l="l" t="t" r="r" b="b"/>
              <a:pathLst>
                <a:path w="11704" h="4044" extrusionOk="0">
                  <a:moveTo>
                    <a:pt x="1" y="1"/>
                  </a:moveTo>
                  <a:cubicBezTo>
                    <a:pt x="1612" y="1460"/>
                    <a:pt x="3344" y="2828"/>
                    <a:pt x="5168" y="4043"/>
                  </a:cubicBezTo>
                  <a:lnTo>
                    <a:pt x="11703" y="4043"/>
                  </a:lnTo>
                  <a:cubicBezTo>
                    <a:pt x="11247" y="3861"/>
                    <a:pt x="10791" y="3739"/>
                    <a:pt x="10305" y="3679"/>
                  </a:cubicBezTo>
                  <a:cubicBezTo>
                    <a:pt x="7326" y="322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2569475" y="4144725"/>
              <a:ext cx="152000" cy="653525"/>
            </a:xfrm>
            <a:custGeom>
              <a:avLst/>
              <a:gdLst/>
              <a:ahLst/>
              <a:cxnLst/>
              <a:rect l="l" t="t" r="r" b="b"/>
              <a:pathLst>
                <a:path w="6080" h="26141" extrusionOk="0">
                  <a:moveTo>
                    <a:pt x="3708" y="14621"/>
                  </a:moveTo>
                  <a:cubicBezTo>
                    <a:pt x="3830" y="9119"/>
                    <a:pt x="6079" y="1"/>
                    <a:pt x="6079" y="1"/>
                  </a:cubicBezTo>
                  <a:cubicBezTo>
                    <a:pt x="4316" y="3648"/>
                    <a:pt x="2857" y="7478"/>
                    <a:pt x="1733" y="11399"/>
                  </a:cubicBezTo>
                  <a:cubicBezTo>
                    <a:pt x="0" y="17569"/>
                    <a:pt x="1033" y="26141"/>
                    <a:pt x="1033" y="26141"/>
                  </a:cubicBezTo>
                  <a:cubicBezTo>
                    <a:pt x="2432" y="25016"/>
                    <a:pt x="3556" y="20122"/>
                    <a:pt x="3708" y="146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2697875" y="4143975"/>
              <a:ext cx="200650" cy="576775"/>
            </a:xfrm>
            <a:custGeom>
              <a:avLst/>
              <a:gdLst/>
              <a:ahLst/>
              <a:cxnLst/>
              <a:rect l="l" t="t" r="r" b="b"/>
              <a:pathLst>
                <a:path w="8026" h="23071" extrusionOk="0">
                  <a:moveTo>
                    <a:pt x="426" y="23070"/>
                  </a:moveTo>
                  <a:cubicBezTo>
                    <a:pt x="1764" y="22128"/>
                    <a:pt x="2524" y="18481"/>
                    <a:pt x="3770" y="12280"/>
                  </a:cubicBezTo>
                  <a:cubicBezTo>
                    <a:pt x="5016" y="6049"/>
                    <a:pt x="8025" y="0"/>
                    <a:pt x="8025" y="0"/>
                  </a:cubicBezTo>
                  <a:cubicBezTo>
                    <a:pt x="8025" y="0"/>
                    <a:pt x="5472" y="2493"/>
                    <a:pt x="2493" y="9636"/>
                  </a:cubicBezTo>
                  <a:cubicBezTo>
                    <a:pt x="730" y="13891"/>
                    <a:pt x="1" y="18481"/>
                    <a:pt x="426" y="23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2776925" y="4262500"/>
              <a:ext cx="769025" cy="423300"/>
            </a:xfrm>
            <a:custGeom>
              <a:avLst/>
              <a:gdLst/>
              <a:ahLst/>
              <a:cxnLst/>
              <a:rect l="l" t="t" r="r" b="b"/>
              <a:pathLst>
                <a:path w="30761" h="16932" extrusionOk="0">
                  <a:moveTo>
                    <a:pt x="0" y="16931"/>
                  </a:moveTo>
                  <a:cubicBezTo>
                    <a:pt x="9271" y="15715"/>
                    <a:pt x="30761" y="1"/>
                    <a:pt x="30761" y="1"/>
                  </a:cubicBezTo>
                  <a:cubicBezTo>
                    <a:pt x="30761" y="1"/>
                    <a:pt x="18329" y="4712"/>
                    <a:pt x="10304" y="8664"/>
                  </a:cubicBezTo>
                  <a:cubicBezTo>
                    <a:pt x="2310" y="12615"/>
                    <a:pt x="0" y="16931"/>
                    <a:pt x="0" y="1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1608950" y="4824075"/>
              <a:ext cx="379225" cy="395925"/>
            </a:xfrm>
            <a:custGeom>
              <a:avLst/>
              <a:gdLst/>
              <a:ahLst/>
              <a:cxnLst/>
              <a:rect l="l" t="t" r="r" b="b"/>
              <a:pathLst>
                <a:path w="15169" h="15837" extrusionOk="0">
                  <a:moveTo>
                    <a:pt x="1" y="0"/>
                  </a:moveTo>
                  <a:cubicBezTo>
                    <a:pt x="1" y="0"/>
                    <a:pt x="3892" y="7113"/>
                    <a:pt x="7873" y="11733"/>
                  </a:cubicBezTo>
                  <a:cubicBezTo>
                    <a:pt x="9241" y="13314"/>
                    <a:pt x="10822" y="14681"/>
                    <a:pt x="12554" y="15836"/>
                  </a:cubicBezTo>
                  <a:lnTo>
                    <a:pt x="15168" y="15836"/>
                  </a:lnTo>
                  <a:cubicBezTo>
                    <a:pt x="11490" y="1030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2451675" y="4242750"/>
              <a:ext cx="91225" cy="648225"/>
            </a:xfrm>
            <a:custGeom>
              <a:avLst/>
              <a:gdLst/>
              <a:ahLst/>
              <a:cxnLst/>
              <a:rect l="l" t="t" r="r" b="b"/>
              <a:pathLst>
                <a:path w="3649" h="25929" extrusionOk="0">
                  <a:moveTo>
                    <a:pt x="3223" y="14165"/>
                  </a:moveTo>
                  <a:cubicBezTo>
                    <a:pt x="2797" y="9180"/>
                    <a:pt x="3223" y="1"/>
                    <a:pt x="3223" y="1"/>
                  </a:cubicBezTo>
                  <a:cubicBezTo>
                    <a:pt x="1916" y="3739"/>
                    <a:pt x="1065" y="7660"/>
                    <a:pt x="700" y="11612"/>
                  </a:cubicBezTo>
                  <a:cubicBezTo>
                    <a:pt x="1" y="18420"/>
                    <a:pt x="700" y="25928"/>
                    <a:pt x="700" y="25928"/>
                  </a:cubicBezTo>
                  <a:cubicBezTo>
                    <a:pt x="3040" y="23284"/>
                    <a:pt x="3648" y="19119"/>
                    <a:pt x="3223" y="14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1956225" y="4604450"/>
              <a:ext cx="215075" cy="524350"/>
            </a:xfrm>
            <a:custGeom>
              <a:avLst/>
              <a:gdLst/>
              <a:ahLst/>
              <a:cxnLst/>
              <a:rect l="l" t="t" r="r" b="b"/>
              <a:pathLst>
                <a:path w="8603" h="20974" extrusionOk="0">
                  <a:moveTo>
                    <a:pt x="7478" y="20974"/>
                  </a:moveTo>
                  <a:cubicBezTo>
                    <a:pt x="8603" y="19606"/>
                    <a:pt x="8177" y="16992"/>
                    <a:pt x="6110" y="12524"/>
                  </a:cubicBezTo>
                  <a:cubicBezTo>
                    <a:pt x="4074" y="8056"/>
                    <a:pt x="1" y="1"/>
                    <a:pt x="1" y="1"/>
                  </a:cubicBezTo>
                  <a:cubicBezTo>
                    <a:pt x="1" y="1"/>
                    <a:pt x="244" y="3040"/>
                    <a:pt x="1946" y="7873"/>
                  </a:cubicBezTo>
                  <a:cubicBezTo>
                    <a:pt x="3648" y="12676"/>
                    <a:pt x="7478" y="20974"/>
                    <a:pt x="7478" y="20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2323250" y="4995050"/>
              <a:ext cx="504600" cy="224950"/>
            </a:xfrm>
            <a:custGeom>
              <a:avLst/>
              <a:gdLst/>
              <a:ahLst/>
              <a:cxnLst/>
              <a:rect l="l" t="t" r="r" b="b"/>
              <a:pathLst>
                <a:path w="20184" h="8998" extrusionOk="0">
                  <a:moveTo>
                    <a:pt x="1" y="0"/>
                  </a:moveTo>
                  <a:cubicBezTo>
                    <a:pt x="183" y="1763"/>
                    <a:pt x="2645" y="3374"/>
                    <a:pt x="8694" y="5168"/>
                  </a:cubicBezTo>
                  <a:cubicBezTo>
                    <a:pt x="12098" y="6262"/>
                    <a:pt x="15442" y="7538"/>
                    <a:pt x="18725" y="8997"/>
                  </a:cubicBezTo>
                  <a:lnTo>
                    <a:pt x="20184" y="8997"/>
                  </a:lnTo>
                  <a:cubicBezTo>
                    <a:pt x="17205" y="7022"/>
                    <a:pt x="12463" y="4043"/>
                    <a:pt x="8664" y="2584"/>
                  </a:cubicBezTo>
                  <a:cubicBezTo>
                    <a:pt x="2736" y="30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2455475" y="4892450"/>
              <a:ext cx="566900" cy="280425"/>
            </a:xfrm>
            <a:custGeom>
              <a:avLst/>
              <a:gdLst/>
              <a:ahLst/>
              <a:cxnLst/>
              <a:rect l="l" t="t" r="r" b="b"/>
              <a:pathLst>
                <a:path w="22676" h="11217" extrusionOk="0">
                  <a:moveTo>
                    <a:pt x="1" y="183"/>
                  </a:moveTo>
                  <a:cubicBezTo>
                    <a:pt x="3557" y="5138"/>
                    <a:pt x="22676" y="11217"/>
                    <a:pt x="22676" y="11217"/>
                  </a:cubicBezTo>
                  <a:cubicBezTo>
                    <a:pt x="22676" y="11217"/>
                    <a:pt x="15138" y="5563"/>
                    <a:pt x="9484" y="2767"/>
                  </a:cubicBezTo>
                  <a:cubicBezTo>
                    <a:pt x="3800" y="1"/>
                    <a:pt x="1" y="183"/>
                    <a:pt x="1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2576300" y="4805825"/>
              <a:ext cx="592750" cy="190775"/>
            </a:xfrm>
            <a:custGeom>
              <a:avLst/>
              <a:gdLst/>
              <a:ahLst/>
              <a:cxnLst/>
              <a:rect l="l" t="t" r="r" b="b"/>
              <a:pathLst>
                <a:path w="23710" h="7631" extrusionOk="0">
                  <a:moveTo>
                    <a:pt x="1" y="396"/>
                  </a:moveTo>
                  <a:cubicBezTo>
                    <a:pt x="2098" y="4803"/>
                    <a:pt x="23709" y="7630"/>
                    <a:pt x="23709" y="7630"/>
                  </a:cubicBezTo>
                  <a:cubicBezTo>
                    <a:pt x="23709" y="7630"/>
                    <a:pt x="12736" y="2736"/>
                    <a:pt x="7417" y="1369"/>
                  </a:cubicBezTo>
                  <a:cubicBezTo>
                    <a:pt x="2098" y="1"/>
                    <a:pt x="1" y="396"/>
                    <a:pt x="1" y="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2709275" y="4714650"/>
              <a:ext cx="497775" cy="163400"/>
            </a:xfrm>
            <a:custGeom>
              <a:avLst/>
              <a:gdLst/>
              <a:ahLst/>
              <a:cxnLst/>
              <a:rect l="l" t="t" r="r" b="b"/>
              <a:pathLst>
                <a:path w="19911" h="6536" extrusionOk="0">
                  <a:moveTo>
                    <a:pt x="1" y="335"/>
                  </a:moveTo>
                  <a:cubicBezTo>
                    <a:pt x="4043" y="6535"/>
                    <a:pt x="19910" y="3313"/>
                    <a:pt x="19910" y="3313"/>
                  </a:cubicBezTo>
                  <a:cubicBezTo>
                    <a:pt x="19910" y="3313"/>
                    <a:pt x="12828" y="1672"/>
                    <a:pt x="7934" y="821"/>
                  </a:cubicBezTo>
                  <a:cubicBezTo>
                    <a:pt x="3040" y="0"/>
                    <a:pt x="1" y="335"/>
                    <a:pt x="1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1755625" y="4643975"/>
              <a:ext cx="352600" cy="557025"/>
            </a:xfrm>
            <a:custGeom>
              <a:avLst/>
              <a:gdLst/>
              <a:ahLst/>
              <a:cxnLst/>
              <a:rect l="l" t="t" r="r" b="b"/>
              <a:pathLst>
                <a:path w="14104" h="22281" extrusionOk="0">
                  <a:moveTo>
                    <a:pt x="3708" y="7964"/>
                  </a:moveTo>
                  <a:cubicBezTo>
                    <a:pt x="6687" y="13770"/>
                    <a:pt x="12523" y="22280"/>
                    <a:pt x="12523" y="22280"/>
                  </a:cubicBezTo>
                  <a:cubicBezTo>
                    <a:pt x="14104" y="16262"/>
                    <a:pt x="0" y="1"/>
                    <a:pt x="0" y="1"/>
                  </a:cubicBezTo>
                  <a:cubicBezTo>
                    <a:pt x="0" y="1"/>
                    <a:pt x="760" y="2159"/>
                    <a:pt x="3708" y="79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2217625" y="5068000"/>
              <a:ext cx="393650" cy="152000"/>
            </a:xfrm>
            <a:custGeom>
              <a:avLst/>
              <a:gdLst/>
              <a:ahLst/>
              <a:cxnLst/>
              <a:rect l="l" t="t" r="r" b="b"/>
              <a:pathLst>
                <a:path w="15746" h="6080" extrusionOk="0">
                  <a:moveTo>
                    <a:pt x="62" y="0"/>
                  </a:moveTo>
                  <a:cubicBezTo>
                    <a:pt x="1" y="1581"/>
                    <a:pt x="4895" y="4408"/>
                    <a:pt x="10487" y="6079"/>
                  </a:cubicBezTo>
                  <a:lnTo>
                    <a:pt x="15746" y="6079"/>
                  </a:lnTo>
                  <a:lnTo>
                    <a:pt x="15685" y="6049"/>
                  </a:lnTo>
                  <a:cubicBezTo>
                    <a:pt x="10123" y="2918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2133275" y="5143225"/>
              <a:ext cx="136050" cy="76775"/>
            </a:xfrm>
            <a:custGeom>
              <a:avLst/>
              <a:gdLst/>
              <a:ahLst/>
              <a:cxnLst/>
              <a:rect l="l" t="t" r="r" b="b"/>
              <a:pathLst>
                <a:path w="5442" h="3071" extrusionOk="0">
                  <a:moveTo>
                    <a:pt x="1885" y="3070"/>
                  </a:moveTo>
                  <a:lnTo>
                    <a:pt x="5442" y="3070"/>
                  </a:lnTo>
                  <a:cubicBezTo>
                    <a:pt x="3557" y="2189"/>
                    <a:pt x="1733" y="1155"/>
                    <a:pt x="1" y="0"/>
                  </a:cubicBezTo>
                  <a:cubicBezTo>
                    <a:pt x="1" y="821"/>
                    <a:pt x="700" y="1946"/>
                    <a:pt x="1885" y="3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8"/>
          <p:cNvGrpSpPr/>
          <p:nvPr/>
        </p:nvGrpSpPr>
        <p:grpSpPr>
          <a:xfrm rot="5400000" flipH="1">
            <a:off x="3145183" y="4326773"/>
            <a:ext cx="737649" cy="958806"/>
            <a:chOff x="238125" y="1386325"/>
            <a:chExt cx="671750" cy="873150"/>
          </a:xfrm>
        </p:grpSpPr>
        <p:sp>
          <p:nvSpPr>
            <p:cNvPr id="828" name="Google Shape;828;p8"/>
            <p:cNvSpPr/>
            <p:nvPr/>
          </p:nvSpPr>
          <p:spPr>
            <a:xfrm>
              <a:off x="238125" y="1386325"/>
              <a:ext cx="671750" cy="873150"/>
            </a:xfrm>
            <a:custGeom>
              <a:avLst/>
              <a:gdLst/>
              <a:ahLst/>
              <a:cxnLst/>
              <a:rect l="l" t="t" r="r" b="b"/>
              <a:pathLst>
                <a:path w="26870" h="34926" extrusionOk="0">
                  <a:moveTo>
                    <a:pt x="16140" y="16414"/>
                  </a:moveTo>
                  <a:cubicBezTo>
                    <a:pt x="11976" y="15958"/>
                    <a:pt x="12310" y="13922"/>
                    <a:pt x="15107" y="13618"/>
                  </a:cubicBezTo>
                  <a:cubicBezTo>
                    <a:pt x="17933" y="13314"/>
                    <a:pt x="20760" y="15502"/>
                    <a:pt x="23800" y="13861"/>
                  </a:cubicBezTo>
                  <a:cubicBezTo>
                    <a:pt x="26870" y="12220"/>
                    <a:pt x="24864" y="7356"/>
                    <a:pt x="23982" y="5077"/>
                  </a:cubicBezTo>
                  <a:cubicBezTo>
                    <a:pt x="23496" y="3648"/>
                    <a:pt x="23587" y="2068"/>
                    <a:pt x="24225" y="700"/>
                  </a:cubicBezTo>
                  <a:cubicBezTo>
                    <a:pt x="24225" y="700"/>
                    <a:pt x="23162" y="1490"/>
                    <a:pt x="21277" y="1156"/>
                  </a:cubicBezTo>
                  <a:cubicBezTo>
                    <a:pt x="19423" y="821"/>
                    <a:pt x="17295" y="153"/>
                    <a:pt x="15775" y="1916"/>
                  </a:cubicBezTo>
                  <a:cubicBezTo>
                    <a:pt x="14286" y="3648"/>
                    <a:pt x="14742" y="5289"/>
                    <a:pt x="14408" y="7782"/>
                  </a:cubicBezTo>
                  <a:cubicBezTo>
                    <a:pt x="14104" y="10244"/>
                    <a:pt x="11915" y="8755"/>
                    <a:pt x="12037" y="6110"/>
                  </a:cubicBezTo>
                  <a:cubicBezTo>
                    <a:pt x="12158" y="3466"/>
                    <a:pt x="14924" y="700"/>
                    <a:pt x="14924" y="700"/>
                  </a:cubicBezTo>
                  <a:cubicBezTo>
                    <a:pt x="14012" y="426"/>
                    <a:pt x="13070" y="213"/>
                    <a:pt x="12128" y="92"/>
                  </a:cubicBezTo>
                  <a:cubicBezTo>
                    <a:pt x="11155" y="1"/>
                    <a:pt x="10183" y="31"/>
                    <a:pt x="9240" y="244"/>
                  </a:cubicBezTo>
                  <a:cubicBezTo>
                    <a:pt x="8116" y="1004"/>
                    <a:pt x="7204" y="2007"/>
                    <a:pt x="6596" y="3223"/>
                  </a:cubicBezTo>
                  <a:cubicBezTo>
                    <a:pt x="5654" y="5138"/>
                    <a:pt x="6809" y="7600"/>
                    <a:pt x="7447" y="11429"/>
                  </a:cubicBezTo>
                  <a:cubicBezTo>
                    <a:pt x="8085" y="15229"/>
                    <a:pt x="5046" y="13375"/>
                    <a:pt x="4468" y="9302"/>
                  </a:cubicBezTo>
                  <a:cubicBezTo>
                    <a:pt x="3921" y="5229"/>
                    <a:pt x="6474" y="1065"/>
                    <a:pt x="6474" y="1065"/>
                  </a:cubicBezTo>
                  <a:cubicBezTo>
                    <a:pt x="6474" y="1065"/>
                    <a:pt x="3313" y="2128"/>
                    <a:pt x="1337" y="3618"/>
                  </a:cubicBezTo>
                  <a:cubicBezTo>
                    <a:pt x="729" y="4043"/>
                    <a:pt x="274" y="4651"/>
                    <a:pt x="0" y="5350"/>
                  </a:cubicBezTo>
                  <a:lnTo>
                    <a:pt x="0" y="10609"/>
                  </a:lnTo>
                  <a:cubicBezTo>
                    <a:pt x="395" y="12311"/>
                    <a:pt x="973" y="13952"/>
                    <a:pt x="1672" y="15533"/>
                  </a:cubicBezTo>
                  <a:cubicBezTo>
                    <a:pt x="2523" y="17569"/>
                    <a:pt x="1094" y="16749"/>
                    <a:pt x="0" y="14834"/>
                  </a:cubicBezTo>
                  <a:lnTo>
                    <a:pt x="0" y="29758"/>
                  </a:lnTo>
                  <a:cubicBezTo>
                    <a:pt x="1398" y="34135"/>
                    <a:pt x="6444" y="34925"/>
                    <a:pt x="8602" y="34621"/>
                  </a:cubicBezTo>
                  <a:cubicBezTo>
                    <a:pt x="11398" y="34256"/>
                    <a:pt x="11368" y="32737"/>
                    <a:pt x="14164" y="32007"/>
                  </a:cubicBezTo>
                  <a:cubicBezTo>
                    <a:pt x="16961" y="31278"/>
                    <a:pt x="17873" y="27965"/>
                    <a:pt x="17873" y="27965"/>
                  </a:cubicBezTo>
                  <a:cubicBezTo>
                    <a:pt x="17234" y="28360"/>
                    <a:pt x="16535" y="28694"/>
                    <a:pt x="15806" y="28907"/>
                  </a:cubicBezTo>
                  <a:cubicBezTo>
                    <a:pt x="14894" y="29120"/>
                    <a:pt x="13526" y="28785"/>
                    <a:pt x="11550" y="27721"/>
                  </a:cubicBezTo>
                  <a:cubicBezTo>
                    <a:pt x="9575" y="26658"/>
                    <a:pt x="5927" y="26202"/>
                    <a:pt x="5684" y="25503"/>
                  </a:cubicBezTo>
                  <a:cubicBezTo>
                    <a:pt x="5441" y="24773"/>
                    <a:pt x="6839" y="24469"/>
                    <a:pt x="10274" y="25867"/>
                  </a:cubicBezTo>
                  <a:cubicBezTo>
                    <a:pt x="13708" y="27266"/>
                    <a:pt x="15867" y="28542"/>
                    <a:pt x="20031" y="25867"/>
                  </a:cubicBezTo>
                  <a:cubicBezTo>
                    <a:pt x="24225" y="23223"/>
                    <a:pt x="25988" y="14834"/>
                    <a:pt x="25988" y="14834"/>
                  </a:cubicBezTo>
                  <a:cubicBezTo>
                    <a:pt x="25988" y="14834"/>
                    <a:pt x="20274" y="16870"/>
                    <a:pt x="16140" y="16414"/>
                  </a:cubicBezTo>
                  <a:close/>
                  <a:moveTo>
                    <a:pt x="15897" y="9302"/>
                  </a:moveTo>
                  <a:cubicBezTo>
                    <a:pt x="15897" y="9302"/>
                    <a:pt x="18025" y="8268"/>
                    <a:pt x="19119" y="9028"/>
                  </a:cubicBezTo>
                  <a:cubicBezTo>
                    <a:pt x="20213" y="9818"/>
                    <a:pt x="18845" y="10274"/>
                    <a:pt x="17508" y="10274"/>
                  </a:cubicBezTo>
                  <a:cubicBezTo>
                    <a:pt x="16171" y="10305"/>
                    <a:pt x="14833" y="9514"/>
                    <a:pt x="15897" y="9302"/>
                  </a:cubicBezTo>
                  <a:close/>
                  <a:moveTo>
                    <a:pt x="1429" y="8025"/>
                  </a:moveTo>
                  <a:cubicBezTo>
                    <a:pt x="1429" y="8025"/>
                    <a:pt x="334" y="6505"/>
                    <a:pt x="1307" y="4986"/>
                  </a:cubicBezTo>
                  <a:cubicBezTo>
                    <a:pt x="2249" y="3466"/>
                    <a:pt x="3921" y="3283"/>
                    <a:pt x="3496" y="4408"/>
                  </a:cubicBezTo>
                  <a:cubicBezTo>
                    <a:pt x="3070" y="5533"/>
                    <a:pt x="2736" y="5685"/>
                    <a:pt x="2948" y="6627"/>
                  </a:cubicBezTo>
                  <a:cubicBezTo>
                    <a:pt x="3131" y="7539"/>
                    <a:pt x="3587" y="8147"/>
                    <a:pt x="2705" y="8694"/>
                  </a:cubicBezTo>
                  <a:cubicBezTo>
                    <a:pt x="1854" y="9241"/>
                    <a:pt x="1368" y="8572"/>
                    <a:pt x="1429" y="8025"/>
                  </a:cubicBezTo>
                  <a:close/>
                  <a:moveTo>
                    <a:pt x="2614" y="29515"/>
                  </a:moveTo>
                  <a:cubicBezTo>
                    <a:pt x="2128" y="29180"/>
                    <a:pt x="1155" y="28238"/>
                    <a:pt x="2128" y="28086"/>
                  </a:cubicBezTo>
                  <a:cubicBezTo>
                    <a:pt x="2128" y="28086"/>
                    <a:pt x="5076" y="27509"/>
                    <a:pt x="5015" y="28694"/>
                  </a:cubicBezTo>
                  <a:cubicBezTo>
                    <a:pt x="4985" y="29880"/>
                    <a:pt x="3100" y="29819"/>
                    <a:pt x="2614" y="29515"/>
                  </a:cubicBezTo>
                  <a:close/>
                  <a:moveTo>
                    <a:pt x="6809" y="17630"/>
                  </a:moveTo>
                  <a:cubicBezTo>
                    <a:pt x="6049" y="18481"/>
                    <a:pt x="5927" y="17326"/>
                    <a:pt x="6110" y="16627"/>
                  </a:cubicBezTo>
                  <a:cubicBezTo>
                    <a:pt x="6262" y="15898"/>
                    <a:pt x="6687" y="15442"/>
                    <a:pt x="7204" y="15624"/>
                  </a:cubicBezTo>
                  <a:cubicBezTo>
                    <a:pt x="7386" y="16293"/>
                    <a:pt x="7265" y="17053"/>
                    <a:pt x="6809" y="17630"/>
                  </a:cubicBezTo>
                  <a:close/>
                  <a:moveTo>
                    <a:pt x="19210" y="21186"/>
                  </a:moveTo>
                  <a:cubicBezTo>
                    <a:pt x="17964" y="21794"/>
                    <a:pt x="19301" y="22706"/>
                    <a:pt x="17569" y="23192"/>
                  </a:cubicBezTo>
                  <a:cubicBezTo>
                    <a:pt x="15836" y="23709"/>
                    <a:pt x="12888" y="21764"/>
                    <a:pt x="14894" y="20822"/>
                  </a:cubicBezTo>
                  <a:cubicBezTo>
                    <a:pt x="14894" y="20822"/>
                    <a:pt x="17447" y="19393"/>
                    <a:pt x="19058" y="19515"/>
                  </a:cubicBezTo>
                  <a:cubicBezTo>
                    <a:pt x="20639" y="19636"/>
                    <a:pt x="20426" y="20578"/>
                    <a:pt x="19210" y="211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238125" y="1507900"/>
              <a:ext cx="553225" cy="598825"/>
            </a:xfrm>
            <a:custGeom>
              <a:avLst/>
              <a:gdLst/>
              <a:ahLst/>
              <a:cxnLst/>
              <a:rect l="l" t="t" r="r" b="b"/>
              <a:pathLst>
                <a:path w="22129" h="23953" extrusionOk="0">
                  <a:moveTo>
                    <a:pt x="304" y="20032"/>
                  </a:moveTo>
                  <a:lnTo>
                    <a:pt x="1763" y="18664"/>
                  </a:lnTo>
                  <a:cubicBezTo>
                    <a:pt x="2492" y="20092"/>
                    <a:pt x="3587" y="21308"/>
                    <a:pt x="4924" y="22159"/>
                  </a:cubicBezTo>
                  <a:cubicBezTo>
                    <a:pt x="6262" y="23071"/>
                    <a:pt x="7751" y="23710"/>
                    <a:pt x="9331" y="23953"/>
                  </a:cubicBezTo>
                  <a:cubicBezTo>
                    <a:pt x="9331" y="23953"/>
                    <a:pt x="5593" y="22463"/>
                    <a:pt x="4468" y="21187"/>
                  </a:cubicBezTo>
                  <a:cubicBezTo>
                    <a:pt x="3678" y="20214"/>
                    <a:pt x="2979" y="19150"/>
                    <a:pt x="2371" y="18056"/>
                  </a:cubicBezTo>
                  <a:lnTo>
                    <a:pt x="4742" y="15594"/>
                  </a:lnTo>
                  <a:cubicBezTo>
                    <a:pt x="4742" y="15594"/>
                    <a:pt x="7690" y="18512"/>
                    <a:pt x="10426" y="19241"/>
                  </a:cubicBezTo>
                  <a:cubicBezTo>
                    <a:pt x="13161" y="20001"/>
                    <a:pt x="14529" y="19606"/>
                    <a:pt x="14529" y="19606"/>
                  </a:cubicBezTo>
                  <a:cubicBezTo>
                    <a:pt x="14529" y="19606"/>
                    <a:pt x="11581" y="19454"/>
                    <a:pt x="9301" y="18269"/>
                  </a:cubicBezTo>
                  <a:cubicBezTo>
                    <a:pt x="7842" y="17478"/>
                    <a:pt x="6535" y="16475"/>
                    <a:pt x="5380" y="15260"/>
                  </a:cubicBezTo>
                  <a:lnTo>
                    <a:pt x="8268" y="12190"/>
                  </a:lnTo>
                  <a:cubicBezTo>
                    <a:pt x="9818" y="13041"/>
                    <a:pt x="11520" y="13588"/>
                    <a:pt x="13283" y="13861"/>
                  </a:cubicBezTo>
                  <a:cubicBezTo>
                    <a:pt x="14772" y="14074"/>
                    <a:pt x="16292" y="13892"/>
                    <a:pt x="17721" y="13375"/>
                  </a:cubicBezTo>
                  <a:cubicBezTo>
                    <a:pt x="17721" y="13375"/>
                    <a:pt x="14955" y="13861"/>
                    <a:pt x="13040" y="13375"/>
                  </a:cubicBezTo>
                  <a:cubicBezTo>
                    <a:pt x="11611" y="12949"/>
                    <a:pt x="10213" y="12372"/>
                    <a:pt x="8906" y="11642"/>
                  </a:cubicBezTo>
                  <a:cubicBezTo>
                    <a:pt x="8906" y="11642"/>
                    <a:pt x="11672" y="8086"/>
                    <a:pt x="12523" y="7326"/>
                  </a:cubicBezTo>
                  <a:cubicBezTo>
                    <a:pt x="13009" y="6870"/>
                    <a:pt x="13556" y="6475"/>
                    <a:pt x="14104" y="6141"/>
                  </a:cubicBezTo>
                  <a:cubicBezTo>
                    <a:pt x="15350" y="6962"/>
                    <a:pt x="16839" y="7417"/>
                    <a:pt x="18329" y="7478"/>
                  </a:cubicBezTo>
                  <a:cubicBezTo>
                    <a:pt x="19696" y="7478"/>
                    <a:pt x="21034" y="7053"/>
                    <a:pt x="22128" y="6232"/>
                  </a:cubicBezTo>
                  <a:cubicBezTo>
                    <a:pt x="22128" y="6232"/>
                    <a:pt x="19970" y="7022"/>
                    <a:pt x="18329" y="6992"/>
                  </a:cubicBezTo>
                  <a:cubicBezTo>
                    <a:pt x="16687" y="6962"/>
                    <a:pt x="14408" y="5533"/>
                    <a:pt x="14408" y="5533"/>
                  </a:cubicBezTo>
                  <a:cubicBezTo>
                    <a:pt x="14408" y="5533"/>
                    <a:pt x="16049" y="4013"/>
                    <a:pt x="17326" y="2797"/>
                  </a:cubicBezTo>
                  <a:cubicBezTo>
                    <a:pt x="18633" y="1551"/>
                    <a:pt x="20031" y="1"/>
                    <a:pt x="20031" y="1"/>
                  </a:cubicBezTo>
                  <a:lnTo>
                    <a:pt x="15745" y="3740"/>
                  </a:lnTo>
                  <a:cubicBezTo>
                    <a:pt x="15471" y="3192"/>
                    <a:pt x="15380" y="2615"/>
                    <a:pt x="15471" y="2037"/>
                  </a:cubicBezTo>
                  <a:cubicBezTo>
                    <a:pt x="15623" y="1278"/>
                    <a:pt x="15958" y="578"/>
                    <a:pt x="16505" y="1"/>
                  </a:cubicBezTo>
                  <a:cubicBezTo>
                    <a:pt x="15867" y="426"/>
                    <a:pt x="15380" y="1065"/>
                    <a:pt x="15167" y="1794"/>
                  </a:cubicBezTo>
                  <a:cubicBezTo>
                    <a:pt x="14894" y="2554"/>
                    <a:pt x="14924" y="3405"/>
                    <a:pt x="15228" y="4165"/>
                  </a:cubicBezTo>
                  <a:cubicBezTo>
                    <a:pt x="15228" y="4165"/>
                    <a:pt x="13496" y="5776"/>
                    <a:pt x="12219" y="6840"/>
                  </a:cubicBezTo>
                  <a:cubicBezTo>
                    <a:pt x="11581" y="7357"/>
                    <a:pt x="10973" y="7965"/>
                    <a:pt x="10517" y="8664"/>
                  </a:cubicBezTo>
                  <a:cubicBezTo>
                    <a:pt x="10517" y="8664"/>
                    <a:pt x="9271" y="6475"/>
                    <a:pt x="9301" y="4530"/>
                  </a:cubicBezTo>
                  <a:cubicBezTo>
                    <a:pt x="9331" y="3284"/>
                    <a:pt x="9514" y="2068"/>
                    <a:pt x="9879" y="882"/>
                  </a:cubicBezTo>
                  <a:cubicBezTo>
                    <a:pt x="9210" y="2402"/>
                    <a:pt x="8876" y="4074"/>
                    <a:pt x="8967" y="5746"/>
                  </a:cubicBezTo>
                  <a:cubicBezTo>
                    <a:pt x="9088" y="8512"/>
                    <a:pt x="9939" y="9515"/>
                    <a:pt x="9939" y="9515"/>
                  </a:cubicBezTo>
                  <a:cubicBezTo>
                    <a:pt x="9362" y="10366"/>
                    <a:pt x="8663" y="11156"/>
                    <a:pt x="7872" y="11886"/>
                  </a:cubicBezTo>
                  <a:lnTo>
                    <a:pt x="5654" y="13740"/>
                  </a:lnTo>
                  <a:cubicBezTo>
                    <a:pt x="5654" y="13740"/>
                    <a:pt x="3799" y="11551"/>
                    <a:pt x="2918" y="9454"/>
                  </a:cubicBezTo>
                  <a:cubicBezTo>
                    <a:pt x="2371" y="8025"/>
                    <a:pt x="2097" y="6536"/>
                    <a:pt x="2128" y="5047"/>
                  </a:cubicBezTo>
                  <a:cubicBezTo>
                    <a:pt x="2128" y="5047"/>
                    <a:pt x="1793" y="7965"/>
                    <a:pt x="2614" y="9788"/>
                  </a:cubicBezTo>
                  <a:cubicBezTo>
                    <a:pt x="3374" y="11308"/>
                    <a:pt x="4255" y="12798"/>
                    <a:pt x="5228" y="14226"/>
                  </a:cubicBezTo>
                  <a:lnTo>
                    <a:pt x="2553" y="16779"/>
                  </a:lnTo>
                  <a:cubicBezTo>
                    <a:pt x="1641" y="15867"/>
                    <a:pt x="881" y="14834"/>
                    <a:pt x="274" y="13709"/>
                  </a:cubicBezTo>
                  <a:lnTo>
                    <a:pt x="0" y="13162"/>
                  </a:lnTo>
                  <a:lnTo>
                    <a:pt x="0" y="14135"/>
                  </a:lnTo>
                  <a:cubicBezTo>
                    <a:pt x="578" y="15229"/>
                    <a:pt x="1277" y="16293"/>
                    <a:pt x="2097" y="17235"/>
                  </a:cubicBezTo>
                  <a:cubicBezTo>
                    <a:pt x="2097" y="17235"/>
                    <a:pt x="1216" y="18481"/>
                    <a:pt x="274" y="2003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8"/>
          <p:cNvGrpSpPr/>
          <p:nvPr/>
        </p:nvGrpSpPr>
        <p:grpSpPr>
          <a:xfrm rot="10800000" flipH="1">
            <a:off x="6984267" y="3990830"/>
            <a:ext cx="2132169" cy="1182528"/>
            <a:chOff x="4586225" y="470675"/>
            <a:chExt cx="2775900" cy="1539550"/>
          </a:xfrm>
        </p:grpSpPr>
        <p:sp>
          <p:nvSpPr>
            <p:cNvPr id="831" name="Google Shape;831;p8"/>
            <p:cNvSpPr/>
            <p:nvPr/>
          </p:nvSpPr>
          <p:spPr>
            <a:xfrm>
              <a:off x="5521650" y="763975"/>
              <a:ext cx="1840475" cy="652775"/>
            </a:xfrm>
            <a:custGeom>
              <a:avLst/>
              <a:gdLst/>
              <a:ahLst/>
              <a:cxnLst/>
              <a:rect l="l" t="t" r="r" b="b"/>
              <a:pathLst>
                <a:path w="73619" h="26111" extrusionOk="0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5234400" y="782225"/>
              <a:ext cx="784250" cy="379200"/>
            </a:xfrm>
            <a:custGeom>
              <a:avLst/>
              <a:gdLst/>
              <a:ahLst/>
              <a:cxnLst/>
              <a:rect l="l" t="t" r="r" b="b"/>
              <a:pathLst>
                <a:path w="31370" h="15168" extrusionOk="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5429700" y="616550"/>
              <a:ext cx="794100" cy="466600"/>
            </a:xfrm>
            <a:custGeom>
              <a:avLst/>
              <a:gdLst/>
              <a:ahLst/>
              <a:cxnLst/>
              <a:rect l="l" t="t" r="r" b="b"/>
              <a:pathLst>
                <a:path w="31764" h="18664" extrusionOk="0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4878775" y="1104400"/>
              <a:ext cx="787275" cy="218125"/>
            </a:xfrm>
            <a:custGeom>
              <a:avLst/>
              <a:gdLst/>
              <a:ahLst/>
              <a:cxnLst/>
              <a:rect l="l" t="t" r="r" b="b"/>
              <a:pathLst>
                <a:path w="31491" h="8725" extrusionOk="0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5423625" y="1302750"/>
              <a:ext cx="354900" cy="619325"/>
            </a:xfrm>
            <a:custGeom>
              <a:avLst/>
              <a:gdLst/>
              <a:ahLst/>
              <a:cxnLst/>
              <a:rect l="l" t="t" r="r" b="b"/>
              <a:pathLst>
                <a:path w="14196" h="24773" extrusionOk="0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4586225" y="1349850"/>
              <a:ext cx="993950" cy="606425"/>
            </a:xfrm>
            <a:custGeom>
              <a:avLst/>
              <a:gdLst/>
              <a:ahLst/>
              <a:cxnLst/>
              <a:rect l="l" t="t" r="r" b="b"/>
              <a:pathLst>
                <a:path w="39758" h="24257" extrusionOk="0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6765600" y="470675"/>
              <a:ext cx="135275" cy="376150"/>
            </a:xfrm>
            <a:custGeom>
              <a:avLst/>
              <a:gdLst/>
              <a:ahLst/>
              <a:cxnLst/>
              <a:rect l="l" t="t" r="r" b="b"/>
              <a:pathLst>
                <a:path w="5411" h="15046" extrusionOk="0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6896300" y="474450"/>
              <a:ext cx="215825" cy="366300"/>
            </a:xfrm>
            <a:custGeom>
              <a:avLst/>
              <a:gdLst/>
              <a:ahLst/>
              <a:cxnLst/>
              <a:rect l="l" t="t" r="r" b="b"/>
              <a:pathLst>
                <a:path w="8633" h="14652" extrusionOk="0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6599925" y="470675"/>
              <a:ext cx="183925" cy="391350"/>
            </a:xfrm>
            <a:custGeom>
              <a:avLst/>
              <a:gdLst/>
              <a:ahLst/>
              <a:cxnLst/>
              <a:rect l="l" t="t" r="r" b="b"/>
              <a:pathLst>
                <a:path w="7357" h="15654" extrusionOk="0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5657675" y="495750"/>
              <a:ext cx="711275" cy="483300"/>
            </a:xfrm>
            <a:custGeom>
              <a:avLst/>
              <a:gdLst/>
              <a:ahLst/>
              <a:cxnLst/>
              <a:rect l="l" t="t" r="r" b="b"/>
              <a:pathLst>
                <a:path w="28451" h="19332" extrusionOk="0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6102200" y="470675"/>
              <a:ext cx="405050" cy="461275"/>
            </a:xfrm>
            <a:custGeom>
              <a:avLst/>
              <a:gdLst/>
              <a:ahLst/>
              <a:cxnLst/>
              <a:rect l="l" t="t" r="r" b="b"/>
              <a:pathLst>
                <a:path w="16202" h="18451" extrusionOk="0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4997325" y="933425"/>
              <a:ext cx="831350" cy="309300"/>
            </a:xfrm>
            <a:custGeom>
              <a:avLst/>
              <a:gdLst/>
              <a:ahLst/>
              <a:cxnLst/>
              <a:rect l="l" t="t" r="r" b="b"/>
              <a:pathLst>
                <a:path w="33254" h="12372" extrusionOk="0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6334725" y="470675"/>
              <a:ext cx="303975" cy="414150"/>
            </a:xfrm>
            <a:custGeom>
              <a:avLst/>
              <a:gdLst/>
              <a:ahLst/>
              <a:cxnLst/>
              <a:rect l="l" t="t" r="r" b="b"/>
              <a:pathLst>
                <a:path w="12159" h="16566" extrusionOk="0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6732925" y="860475"/>
              <a:ext cx="159600" cy="661900"/>
            </a:xfrm>
            <a:custGeom>
              <a:avLst/>
              <a:gdLst/>
              <a:ahLst/>
              <a:cxnLst/>
              <a:rect l="l" t="t" r="r" b="b"/>
              <a:pathLst>
                <a:path w="6384" h="26476" extrusionOk="0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618925" y="881000"/>
              <a:ext cx="161875" cy="810075"/>
            </a:xfrm>
            <a:custGeom>
              <a:avLst/>
              <a:gdLst/>
              <a:ahLst/>
              <a:cxnLst/>
              <a:rect l="l" t="t" r="r" b="b"/>
              <a:pathLst>
                <a:path w="6475" h="32403" extrusionOk="0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806625" y="852125"/>
              <a:ext cx="284225" cy="553225"/>
            </a:xfrm>
            <a:custGeom>
              <a:avLst/>
              <a:gdLst/>
              <a:ahLst/>
              <a:cxnLst/>
              <a:rect l="l" t="t" r="r" b="b"/>
              <a:pathLst>
                <a:path w="11369" h="22129" extrusionOk="0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909200" y="830850"/>
              <a:ext cx="337425" cy="393650"/>
            </a:xfrm>
            <a:custGeom>
              <a:avLst/>
              <a:gdLst/>
              <a:ahLst/>
              <a:cxnLst/>
              <a:rect l="l" t="t" r="r" b="b"/>
              <a:pathLst>
                <a:path w="13497" h="15746" extrusionOk="0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5938075" y="1127200"/>
              <a:ext cx="180100" cy="831350"/>
            </a:xfrm>
            <a:custGeom>
              <a:avLst/>
              <a:gdLst/>
              <a:ahLst/>
              <a:cxnLst/>
              <a:rect l="l" t="t" r="r" b="b"/>
              <a:pathLst>
                <a:path w="7204" h="33254" extrusionOk="0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6456325" y="920525"/>
              <a:ext cx="174025" cy="892875"/>
            </a:xfrm>
            <a:custGeom>
              <a:avLst/>
              <a:gdLst/>
              <a:ahLst/>
              <a:cxnLst/>
              <a:rect l="l" t="t" r="r" b="b"/>
              <a:pathLst>
                <a:path w="6961" h="35715" extrusionOk="0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6132600" y="1040575"/>
              <a:ext cx="155050" cy="838175"/>
            </a:xfrm>
            <a:custGeom>
              <a:avLst/>
              <a:gdLst/>
              <a:ahLst/>
              <a:cxnLst/>
              <a:rect l="l" t="t" r="r" b="b"/>
              <a:pathLst>
                <a:path w="6202" h="33527" extrusionOk="0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5677425" y="1211550"/>
              <a:ext cx="275100" cy="798675"/>
            </a:xfrm>
            <a:custGeom>
              <a:avLst/>
              <a:gdLst/>
              <a:ahLst/>
              <a:cxnLst/>
              <a:rect l="l" t="t" r="r" b="b"/>
              <a:pathLst>
                <a:path w="11004" h="31947" extrusionOk="0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6301300" y="969150"/>
              <a:ext cx="135275" cy="938500"/>
            </a:xfrm>
            <a:custGeom>
              <a:avLst/>
              <a:gdLst/>
              <a:ahLst/>
              <a:cxnLst/>
              <a:rect l="l" t="t" r="r" b="b"/>
              <a:pathLst>
                <a:path w="5411" h="37540" extrusionOk="0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8"/>
          <p:cNvGrpSpPr/>
          <p:nvPr/>
        </p:nvGrpSpPr>
        <p:grpSpPr>
          <a:xfrm rot="5400000">
            <a:off x="6346673" y="3723317"/>
            <a:ext cx="1535000" cy="1338200"/>
            <a:chOff x="5827125" y="3881800"/>
            <a:chExt cx="1535000" cy="1338200"/>
          </a:xfrm>
        </p:grpSpPr>
        <p:sp>
          <p:nvSpPr>
            <p:cNvPr id="854" name="Google Shape;854;p8"/>
            <p:cNvSpPr/>
            <p:nvPr/>
          </p:nvSpPr>
          <p:spPr>
            <a:xfrm>
              <a:off x="6669075" y="4415250"/>
              <a:ext cx="693050" cy="377700"/>
            </a:xfrm>
            <a:custGeom>
              <a:avLst/>
              <a:gdLst/>
              <a:ahLst/>
              <a:cxnLst/>
              <a:rect l="l" t="t" r="r" b="b"/>
              <a:pathLst>
                <a:path w="27722" h="15108" extrusionOk="0">
                  <a:moveTo>
                    <a:pt x="27722" y="15107"/>
                  </a:moveTo>
                  <a:cubicBezTo>
                    <a:pt x="2493" y="4529"/>
                    <a:pt x="822" y="1399"/>
                    <a:pt x="822" y="1399"/>
                  </a:cubicBezTo>
                  <a:cubicBezTo>
                    <a:pt x="822" y="1399"/>
                    <a:pt x="1" y="0"/>
                    <a:pt x="3192" y="2219"/>
                  </a:cubicBezTo>
                  <a:cubicBezTo>
                    <a:pt x="6050" y="4195"/>
                    <a:pt x="15442" y="8602"/>
                    <a:pt x="27722" y="13618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5827125" y="3930450"/>
              <a:ext cx="895175" cy="544850"/>
            </a:xfrm>
            <a:custGeom>
              <a:avLst/>
              <a:gdLst/>
              <a:ahLst/>
              <a:cxnLst/>
              <a:rect l="l" t="t" r="r" b="b"/>
              <a:pathLst>
                <a:path w="35807" h="21794" extrusionOk="0">
                  <a:moveTo>
                    <a:pt x="35807" y="21611"/>
                  </a:moveTo>
                  <a:cubicBezTo>
                    <a:pt x="29028" y="12766"/>
                    <a:pt x="0" y="0"/>
                    <a:pt x="0" y="0"/>
                  </a:cubicBezTo>
                  <a:cubicBezTo>
                    <a:pt x="0" y="0"/>
                    <a:pt x="12280" y="10000"/>
                    <a:pt x="21125" y="15897"/>
                  </a:cubicBezTo>
                  <a:cubicBezTo>
                    <a:pt x="29940" y="21794"/>
                    <a:pt x="35807" y="21611"/>
                    <a:pt x="35807" y="2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6580925" y="3960825"/>
              <a:ext cx="319200" cy="557025"/>
            </a:xfrm>
            <a:custGeom>
              <a:avLst/>
              <a:gdLst/>
              <a:ahLst/>
              <a:cxnLst/>
              <a:rect l="l" t="t" r="r" b="b"/>
              <a:pathLst>
                <a:path w="12768" h="22281" extrusionOk="0">
                  <a:moveTo>
                    <a:pt x="8785" y="22281"/>
                  </a:moveTo>
                  <a:cubicBezTo>
                    <a:pt x="12767" y="14439"/>
                    <a:pt x="1" y="1"/>
                    <a:pt x="1" y="1"/>
                  </a:cubicBezTo>
                  <a:cubicBezTo>
                    <a:pt x="1" y="1"/>
                    <a:pt x="2524" y="8268"/>
                    <a:pt x="4560" y="13831"/>
                  </a:cubicBezTo>
                  <a:cubicBezTo>
                    <a:pt x="6597" y="19363"/>
                    <a:pt x="8785" y="22281"/>
                    <a:pt x="8785" y="22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6809675" y="3881800"/>
              <a:ext cx="247750" cy="718125"/>
            </a:xfrm>
            <a:custGeom>
              <a:avLst/>
              <a:gdLst/>
              <a:ahLst/>
              <a:cxnLst/>
              <a:rect l="l" t="t" r="r" b="b"/>
              <a:pathLst>
                <a:path w="9910" h="28725" extrusionOk="0">
                  <a:moveTo>
                    <a:pt x="6596" y="28725"/>
                  </a:moveTo>
                  <a:cubicBezTo>
                    <a:pt x="9909" y="23952"/>
                    <a:pt x="0" y="1"/>
                    <a:pt x="0" y="1"/>
                  </a:cubicBezTo>
                  <a:cubicBezTo>
                    <a:pt x="0" y="1"/>
                    <a:pt x="1489" y="14195"/>
                    <a:pt x="3222" y="20518"/>
                  </a:cubicBezTo>
                  <a:cubicBezTo>
                    <a:pt x="4955" y="26810"/>
                    <a:pt x="6596" y="28725"/>
                    <a:pt x="6596" y="287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7044475" y="3927400"/>
              <a:ext cx="161875" cy="748525"/>
            </a:xfrm>
            <a:custGeom>
              <a:avLst/>
              <a:gdLst/>
              <a:ahLst/>
              <a:cxnLst/>
              <a:rect l="l" t="t" r="r" b="b"/>
              <a:pathLst>
                <a:path w="6475" h="29941" extrusionOk="0">
                  <a:moveTo>
                    <a:pt x="3496" y="29940"/>
                  </a:moveTo>
                  <a:cubicBezTo>
                    <a:pt x="6475" y="23375"/>
                    <a:pt x="1338" y="0"/>
                    <a:pt x="1338" y="0"/>
                  </a:cubicBezTo>
                  <a:cubicBezTo>
                    <a:pt x="1338" y="0"/>
                    <a:pt x="0" y="11156"/>
                    <a:pt x="487" y="18633"/>
                  </a:cubicBezTo>
                  <a:cubicBezTo>
                    <a:pt x="1003" y="26141"/>
                    <a:pt x="3496" y="29940"/>
                    <a:pt x="3496" y="299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7218475" y="4000350"/>
              <a:ext cx="139850" cy="754600"/>
            </a:xfrm>
            <a:custGeom>
              <a:avLst/>
              <a:gdLst/>
              <a:ahLst/>
              <a:cxnLst/>
              <a:rect l="l" t="t" r="r" b="b"/>
              <a:pathLst>
                <a:path w="5594" h="30184" extrusionOk="0">
                  <a:moveTo>
                    <a:pt x="3709" y="30183"/>
                  </a:moveTo>
                  <a:cubicBezTo>
                    <a:pt x="5411" y="28937"/>
                    <a:pt x="5594" y="25442"/>
                    <a:pt x="3861" y="18147"/>
                  </a:cubicBezTo>
                  <a:cubicBezTo>
                    <a:pt x="2129" y="10882"/>
                    <a:pt x="1308" y="0"/>
                    <a:pt x="1308" y="0"/>
                  </a:cubicBezTo>
                  <a:cubicBezTo>
                    <a:pt x="1308" y="0"/>
                    <a:pt x="1" y="12189"/>
                    <a:pt x="1186" y="19697"/>
                  </a:cubicBezTo>
                  <a:cubicBezTo>
                    <a:pt x="2372" y="27204"/>
                    <a:pt x="3709" y="30183"/>
                    <a:pt x="3709" y="30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6090800" y="4499600"/>
              <a:ext cx="708250" cy="196825"/>
            </a:xfrm>
            <a:custGeom>
              <a:avLst/>
              <a:gdLst/>
              <a:ahLst/>
              <a:cxnLst/>
              <a:rect l="l" t="t" r="r" b="b"/>
              <a:pathLst>
                <a:path w="28330" h="7873" extrusionOk="0">
                  <a:moveTo>
                    <a:pt x="13253" y="6687"/>
                  </a:moveTo>
                  <a:cubicBezTo>
                    <a:pt x="18664" y="6019"/>
                    <a:pt x="23861" y="3982"/>
                    <a:pt x="28330" y="821"/>
                  </a:cubicBezTo>
                  <a:cubicBezTo>
                    <a:pt x="26536" y="0"/>
                    <a:pt x="22311" y="1399"/>
                    <a:pt x="15199" y="3800"/>
                  </a:cubicBezTo>
                  <a:cubicBezTo>
                    <a:pt x="8056" y="6231"/>
                    <a:pt x="1" y="6748"/>
                    <a:pt x="1" y="6748"/>
                  </a:cubicBezTo>
                  <a:cubicBezTo>
                    <a:pt x="1" y="6748"/>
                    <a:pt x="4104" y="7873"/>
                    <a:pt x="13253" y="66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6809675" y="4819500"/>
              <a:ext cx="552450" cy="400500"/>
            </a:xfrm>
            <a:custGeom>
              <a:avLst/>
              <a:gdLst/>
              <a:ahLst/>
              <a:cxnLst/>
              <a:rect l="l" t="t" r="r" b="b"/>
              <a:pathLst>
                <a:path w="22098" h="16020" extrusionOk="0">
                  <a:moveTo>
                    <a:pt x="19149" y="1551"/>
                  </a:moveTo>
                  <a:cubicBezTo>
                    <a:pt x="16201" y="3740"/>
                    <a:pt x="14043" y="6414"/>
                    <a:pt x="8146" y="9393"/>
                  </a:cubicBezTo>
                  <a:cubicBezTo>
                    <a:pt x="4985" y="11004"/>
                    <a:pt x="2219" y="13253"/>
                    <a:pt x="0" y="16019"/>
                  </a:cubicBezTo>
                  <a:lnTo>
                    <a:pt x="669" y="16019"/>
                  </a:lnTo>
                  <a:cubicBezTo>
                    <a:pt x="1337" y="15563"/>
                    <a:pt x="2249" y="14986"/>
                    <a:pt x="3283" y="14439"/>
                  </a:cubicBezTo>
                  <a:cubicBezTo>
                    <a:pt x="5593" y="13132"/>
                    <a:pt x="8207" y="12676"/>
                    <a:pt x="14985" y="9150"/>
                  </a:cubicBezTo>
                  <a:cubicBezTo>
                    <a:pt x="17660" y="7691"/>
                    <a:pt x="20092" y="5776"/>
                    <a:pt x="22098" y="3496"/>
                  </a:cubicBezTo>
                  <a:lnTo>
                    <a:pt x="22098" y="1"/>
                  </a:lnTo>
                  <a:cubicBezTo>
                    <a:pt x="21034" y="335"/>
                    <a:pt x="20031" y="852"/>
                    <a:pt x="19149" y="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7222275" y="5016325"/>
              <a:ext cx="139850" cy="203675"/>
            </a:xfrm>
            <a:custGeom>
              <a:avLst/>
              <a:gdLst/>
              <a:ahLst/>
              <a:cxnLst/>
              <a:rect l="l" t="t" r="r" b="b"/>
              <a:pathLst>
                <a:path w="5594" h="8147" extrusionOk="0">
                  <a:moveTo>
                    <a:pt x="1" y="8146"/>
                  </a:moveTo>
                  <a:lnTo>
                    <a:pt x="2372" y="8146"/>
                  </a:lnTo>
                  <a:cubicBezTo>
                    <a:pt x="2615" y="7873"/>
                    <a:pt x="2889" y="7569"/>
                    <a:pt x="3132" y="7265"/>
                  </a:cubicBezTo>
                  <a:cubicBezTo>
                    <a:pt x="3892" y="6383"/>
                    <a:pt x="4712" y="5380"/>
                    <a:pt x="5594" y="4256"/>
                  </a:cubicBezTo>
                  <a:lnTo>
                    <a:pt x="5594" y="0"/>
                  </a:lnTo>
                  <a:lnTo>
                    <a:pt x="5442" y="183"/>
                  </a:lnTo>
                  <a:cubicBezTo>
                    <a:pt x="3892" y="2371"/>
                    <a:pt x="1825" y="5472"/>
                    <a:pt x="1" y="8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6585500" y="4715400"/>
              <a:ext cx="715075" cy="420250"/>
            </a:xfrm>
            <a:custGeom>
              <a:avLst/>
              <a:gdLst/>
              <a:ahLst/>
              <a:cxnLst/>
              <a:rect l="l" t="t" r="r" b="b"/>
              <a:pathLst>
                <a:path w="28603" h="16810" extrusionOk="0">
                  <a:moveTo>
                    <a:pt x="28603" y="1399"/>
                  </a:moveTo>
                  <a:cubicBezTo>
                    <a:pt x="24864" y="1"/>
                    <a:pt x="19362" y="5806"/>
                    <a:pt x="14955" y="9970"/>
                  </a:cubicBezTo>
                  <a:cubicBezTo>
                    <a:pt x="10548" y="14135"/>
                    <a:pt x="0" y="16809"/>
                    <a:pt x="0" y="16809"/>
                  </a:cubicBezTo>
                  <a:cubicBezTo>
                    <a:pt x="0" y="16809"/>
                    <a:pt x="7721" y="16749"/>
                    <a:pt x="14499" y="13071"/>
                  </a:cubicBezTo>
                  <a:cubicBezTo>
                    <a:pt x="21247" y="9363"/>
                    <a:pt x="28603" y="1399"/>
                    <a:pt x="28603" y="13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6197200" y="4571775"/>
              <a:ext cx="747750" cy="278925"/>
            </a:xfrm>
            <a:custGeom>
              <a:avLst/>
              <a:gdLst/>
              <a:ahLst/>
              <a:cxnLst/>
              <a:rect l="l" t="t" r="r" b="b"/>
              <a:pathLst>
                <a:path w="29910" h="11157" extrusionOk="0">
                  <a:moveTo>
                    <a:pt x="29909" y="761"/>
                  </a:moveTo>
                  <a:cubicBezTo>
                    <a:pt x="27964" y="1"/>
                    <a:pt x="22219" y="1764"/>
                    <a:pt x="16475" y="4895"/>
                  </a:cubicBezTo>
                  <a:cubicBezTo>
                    <a:pt x="10730" y="8025"/>
                    <a:pt x="0" y="11156"/>
                    <a:pt x="0" y="11156"/>
                  </a:cubicBezTo>
                  <a:cubicBezTo>
                    <a:pt x="4833" y="10791"/>
                    <a:pt x="9636" y="10001"/>
                    <a:pt x="14316" y="8846"/>
                  </a:cubicBezTo>
                  <a:cubicBezTo>
                    <a:pt x="21733" y="6931"/>
                    <a:pt x="29909" y="761"/>
                    <a:pt x="29909" y="7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6409950" y="4644725"/>
              <a:ext cx="705975" cy="341975"/>
            </a:xfrm>
            <a:custGeom>
              <a:avLst/>
              <a:gdLst/>
              <a:ahLst/>
              <a:cxnLst/>
              <a:rect l="l" t="t" r="r" b="b"/>
              <a:pathLst>
                <a:path w="28239" h="13679" extrusionOk="0">
                  <a:moveTo>
                    <a:pt x="28239" y="822"/>
                  </a:moveTo>
                  <a:cubicBezTo>
                    <a:pt x="24135" y="1"/>
                    <a:pt x="19515" y="1855"/>
                    <a:pt x="14652" y="5259"/>
                  </a:cubicBezTo>
                  <a:cubicBezTo>
                    <a:pt x="9788" y="8633"/>
                    <a:pt x="1" y="13679"/>
                    <a:pt x="1" y="13679"/>
                  </a:cubicBezTo>
                  <a:cubicBezTo>
                    <a:pt x="4651" y="12767"/>
                    <a:pt x="9211" y="11308"/>
                    <a:pt x="13527" y="9363"/>
                  </a:cubicBezTo>
                  <a:cubicBezTo>
                    <a:pt x="20944" y="6019"/>
                    <a:pt x="28239" y="822"/>
                    <a:pt x="28239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8"/>
          <p:cNvGrpSpPr/>
          <p:nvPr/>
        </p:nvGrpSpPr>
        <p:grpSpPr>
          <a:xfrm>
            <a:off x="-3" y="3825425"/>
            <a:ext cx="1620376" cy="1349504"/>
            <a:chOff x="238125" y="3754900"/>
            <a:chExt cx="1759175" cy="1465100"/>
          </a:xfrm>
        </p:grpSpPr>
        <p:sp>
          <p:nvSpPr>
            <p:cNvPr id="867" name="Google Shape;867;p8"/>
            <p:cNvSpPr/>
            <p:nvPr/>
          </p:nvSpPr>
          <p:spPr>
            <a:xfrm>
              <a:off x="238125" y="3754900"/>
              <a:ext cx="1759175" cy="1465100"/>
            </a:xfrm>
            <a:custGeom>
              <a:avLst/>
              <a:gdLst/>
              <a:ahLst/>
              <a:cxnLst/>
              <a:rect l="l" t="t" r="r" b="b"/>
              <a:pathLst>
                <a:path w="70367" h="58604" extrusionOk="0">
                  <a:moveTo>
                    <a:pt x="5897" y="40214"/>
                  </a:moveTo>
                  <a:cubicBezTo>
                    <a:pt x="5897" y="40214"/>
                    <a:pt x="8511" y="34804"/>
                    <a:pt x="6201" y="34287"/>
                  </a:cubicBezTo>
                  <a:cubicBezTo>
                    <a:pt x="3891" y="33770"/>
                    <a:pt x="3009" y="37448"/>
                    <a:pt x="3374" y="38542"/>
                  </a:cubicBezTo>
                  <a:cubicBezTo>
                    <a:pt x="3769" y="39667"/>
                    <a:pt x="5076" y="42007"/>
                    <a:pt x="5897" y="40214"/>
                  </a:cubicBezTo>
                  <a:moveTo>
                    <a:pt x="26566" y="19271"/>
                  </a:moveTo>
                  <a:cubicBezTo>
                    <a:pt x="26566" y="19271"/>
                    <a:pt x="30639" y="15077"/>
                    <a:pt x="31247" y="11916"/>
                  </a:cubicBezTo>
                  <a:cubicBezTo>
                    <a:pt x="31824" y="8785"/>
                    <a:pt x="29879" y="8694"/>
                    <a:pt x="28086" y="10791"/>
                  </a:cubicBezTo>
                  <a:cubicBezTo>
                    <a:pt x="26262" y="12858"/>
                    <a:pt x="25198" y="9818"/>
                    <a:pt x="23344" y="12919"/>
                  </a:cubicBezTo>
                  <a:cubicBezTo>
                    <a:pt x="21459" y="15989"/>
                    <a:pt x="23709" y="22706"/>
                    <a:pt x="26566" y="19271"/>
                  </a:cubicBezTo>
                  <a:close/>
                  <a:moveTo>
                    <a:pt x="32645" y="36871"/>
                  </a:moveTo>
                  <a:cubicBezTo>
                    <a:pt x="32645" y="36871"/>
                    <a:pt x="30608" y="35594"/>
                    <a:pt x="28542" y="36567"/>
                  </a:cubicBezTo>
                  <a:cubicBezTo>
                    <a:pt x="26475" y="37570"/>
                    <a:pt x="28694" y="38421"/>
                    <a:pt x="30122" y="38481"/>
                  </a:cubicBezTo>
                  <a:cubicBezTo>
                    <a:pt x="31581" y="38512"/>
                    <a:pt x="32706" y="37934"/>
                    <a:pt x="32645" y="36871"/>
                  </a:cubicBezTo>
                  <a:close/>
                  <a:moveTo>
                    <a:pt x="49363" y="23314"/>
                  </a:moveTo>
                  <a:cubicBezTo>
                    <a:pt x="49363" y="23314"/>
                    <a:pt x="52493" y="19758"/>
                    <a:pt x="51551" y="17235"/>
                  </a:cubicBezTo>
                  <a:cubicBezTo>
                    <a:pt x="50609" y="14712"/>
                    <a:pt x="48998" y="17083"/>
                    <a:pt x="48299" y="19697"/>
                  </a:cubicBezTo>
                  <a:cubicBezTo>
                    <a:pt x="47600" y="22281"/>
                    <a:pt x="48420" y="25290"/>
                    <a:pt x="49363" y="23314"/>
                  </a:cubicBezTo>
                  <a:close/>
                  <a:moveTo>
                    <a:pt x="44317" y="52008"/>
                  </a:moveTo>
                  <a:cubicBezTo>
                    <a:pt x="44317" y="52008"/>
                    <a:pt x="46688" y="54865"/>
                    <a:pt x="50123" y="53801"/>
                  </a:cubicBezTo>
                  <a:cubicBezTo>
                    <a:pt x="53557" y="52737"/>
                    <a:pt x="54773" y="49606"/>
                    <a:pt x="52402" y="49849"/>
                  </a:cubicBezTo>
                  <a:cubicBezTo>
                    <a:pt x="50062" y="50062"/>
                    <a:pt x="49545" y="50640"/>
                    <a:pt x="47843" y="49758"/>
                  </a:cubicBezTo>
                  <a:cubicBezTo>
                    <a:pt x="46141" y="48907"/>
                    <a:pt x="45229" y="47722"/>
                    <a:pt x="43739" y="49150"/>
                  </a:cubicBezTo>
                  <a:cubicBezTo>
                    <a:pt x="42220" y="50549"/>
                    <a:pt x="43283" y="51795"/>
                    <a:pt x="44347" y="52008"/>
                  </a:cubicBezTo>
                  <a:close/>
                  <a:moveTo>
                    <a:pt x="11520" y="46871"/>
                  </a:moveTo>
                  <a:cubicBezTo>
                    <a:pt x="10669" y="48725"/>
                    <a:pt x="8450" y="54318"/>
                    <a:pt x="10000" y="58603"/>
                  </a:cubicBezTo>
                  <a:lnTo>
                    <a:pt x="27022" y="58603"/>
                  </a:lnTo>
                  <a:cubicBezTo>
                    <a:pt x="26231" y="57843"/>
                    <a:pt x="26019" y="56871"/>
                    <a:pt x="27174" y="56111"/>
                  </a:cubicBezTo>
                  <a:cubicBezTo>
                    <a:pt x="29453" y="54591"/>
                    <a:pt x="32767" y="57843"/>
                    <a:pt x="32767" y="57843"/>
                  </a:cubicBezTo>
                  <a:cubicBezTo>
                    <a:pt x="33010" y="58026"/>
                    <a:pt x="33040" y="58360"/>
                    <a:pt x="32858" y="58603"/>
                  </a:cubicBezTo>
                  <a:lnTo>
                    <a:pt x="45259" y="58603"/>
                  </a:lnTo>
                  <a:cubicBezTo>
                    <a:pt x="45654" y="58360"/>
                    <a:pt x="45867" y="58208"/>
                    <a:pt x="45867" y="58208"/>
                  </a:cubicBezTo>
                  <a:cubicBezTo>
                    <a:pt x="45867" y="58208"/>
                    <a:pt x="37660" y="56567"/>
                    <a:pt x="32767" y="53163"/>
                  </a:cubicBezTo>
                  <a:cubicBezTo>
                    <a:pt x="27842" y="49758"/>
                    <a:pt x="25654" y="44378"/>
                    <a:pt x="29940" y="47661"/>
                  </a:cubicBezTo>
                  <a:cubicBezTo>
                    <a:pt x="34256" y="50944"/>
                    <a:pt x="38055" y="53618"/>
                    <a:pt x="41794" y="54682"/>
                  </a:cubicBezTo>
                  <a:cubicBezTo>
                    <a:pt x="45563" y="55746"/>
                    <a:pt x="48907" y="57479"/>
                    <a:pt x="52828" y="54439"/>
                  </a:cubicBezTo>
                  <a:cubicBezTo>
                    <a:pt x="56718" y="51400"/>
                    <a:pt x="60427" y="45837"/>
                    <a:pt x="60427" y="45837"/>
                  </a:cubicBezTo>
                  <a:cubicBezTo>
                    <a:pt x="60427" y="45837"/>
                    <a:pt x="51065" y="48634"/>
                    <a:pt x="43466" y="45442"/>
                  </a:cubicBezTo>
                  <a:cubicBezTo>
                    <a:pt x="35897" y="42220"/>
                    <a:pt x="33830" y="35381"/>
                    <a:pt x="40882" y="38603"/>
                  </a:cubicBezTo>
                  <a:cubicBezTo>
                    <a:pt x="47964" y="41795"/>
                    <a:pt x="52098" y="45351"/>
                    <a:pt x="56293" y="44530"/>
                  </a:cubicBezTo>
                  <a:cubicBezTo>
                    <a:pt x="58937" y="43922"/>
                    <a:pt x="61399" y="42676"/>
                    <a:pt x="63466" y="40913"/>
                  </a:cubicBezTo>
                  <a:cubicBezTo>
                    <a:pt x="63466" y="40913"/>
                    <a:pt x="64925" y="38117"/>
                    <a:pt x="65260" y="35381"/>
                  </a:cubicBezTo>
                  <a:cubicBezTo>
                    <a:pt x="65472" y="33497"/>
                    <a:pt x="65564" y="31582"/>
                    <a:pt x="65533" y="29667"/>
                  </a:cubicBezTo>
                  <a:cubicBezTo>
                    <a:pt x="65533" y="29667"/>
                    <a:pt x="58694" y="33557"/>
                    <a:pt x="53527" y="32433"/>
                  </a:cubicBezTo>
                  <a:cubicBezTo>
                    <a:pt x="48390" y="31308"/>
                    <a:pt x="46597" y="26323"/>
                    <a:pt x="51551" y="26992"/>
                  </a:cubicBezTo>
                  <a:cubicBezTo>
                    <a:pt x="56536" y="27661"/>
                    <a:pt x="59454" y="29393"/>
                    <a:pt x="63618" y="27357"/>
                  </a:cubicBezTo>
                  <a:cubicBezTo>
                    <a:pt x="67813" y="25351"/>
                    <a:pt x="67661" y="20913"/>
                    <a:pt x="67965" y="17113"/>
                  </a:cubicBezTo>
                  <a:cubicBezTo>
                    <a:pt x="68299" y="13314"/>
                    <a:pt x="70366" y="11673"/>
                    <a:pt x="70366" y="11673"/>
                  </a:cubicBezTo>
                  <a:cubicBezTo>
                    <a:pt x="70366" y="11673"/>
                    <a:pt x="65685" y="12706"/>
                    <a:pt x="61734" y="9849"/>
                  </a:cubicBezTo>
                  <a:cubicBezTo>
                    <a:pt x="57813" y="6992"/>
                    <a:pt x="49454" y="578"/>
                    <a:pt x="44651" y="5624"/>
                  </a:cubicBezTo>
                  <a:cubicBezTo>
                    <a:pt x="39849" y="10670"/>
                    <a:pt x="42676" y="17296"/>
                    <a:pt x="40609" y="22585"/>
                  </a:cubicBezTo>
                  <a:cubicBezTo>
                    <a:pt x="38572" y="27873"/>
                    <a:pt x="34438" y="27417"/>
                    <a:pt x="35715" y="19180"/>
                  </a:cubicBezTo>
                  <a:cubicBezTo>
                    <a:pt x="36992" y="10913"/>
                    <a:pt x="43922" y="943"/>
                    <a:pt x="43922" y="943"/>
                  </a:cubicBezTo>
                  <a:cubicBezTo>
                    <a:pt x="43922" y="943"/>
                    <a:pt x="26748" y="1"/>
                    <a:pt x="19453" y="6688"/>
                  </a:cubicBezTo>
                  <a:cubicBezTo>
                    <a:pt x="12158" y="13375"/>
                    <a:pt x="13465" y="18238"/>
                    <a:pt x="14408" y="25624"/>
                  </a:cubicBezTo>
                  <a:cubicBezTo>
                    <a:pt x="15350" y="32980"/>
                    <a:pt x="14012" y="35533"/>
                    <a:pt x="12766" y="34682"/>
                  </a:cubicBezTo>
                  <a:cubicBezTo>
                    <a:pt x="11520" y="33831"/>
                    <a:pt x="12523" y="26566"/>
                    <a:pt x="11490" y="22189"/>
                  </a:cubicBezTo>
                  <a:cubicBezTo>
                    <a:pt x="10456" y="17812"/>
                    <a:pt x="10517" y="14955"/>
                    <a:pt x="11398" y="13344"/>
                  </a:cubicBezTo>
                  <a:cubicBezTo>
                    <a:pt x="12310" y="11703"/>
                    <a:pt x="14316" y="9818"/>
                    <a:pt x="14316" y="9818"/>
                  </a:cubicBezTo>
                  <a:cubicBezTo>
                    <a:pt x="14316" y="9818"/>
                    <a:pt x="7356" y="9818"/>
                    <a:pt x="4499" y="14895"/>
                  </a:cubicBezTo>
                  <a:cubicBezTo>
                    <a:pt x="2979" y="17600"/>
                    <a:pt x="1429" y="18603"/>
                    <a:pt x="0" y="19788"/>
                  </a:cubicBezTo>
                  <a:lnTo>
                    <a:pt x="0" y="42342"/>
                  </a:lnTo>
                  <a:cubicBezTo>
                    <a:pt x="1854" y="43953"/>
                    <a:pt x="4407" y="45199"/>
                    <a:pt x="7812" y="45807"/>
                  </a:cubicBezTo>
                  <a:cubicBezTo>
                    <a:pt x="5380" y="46536"/>
                    <a:pt x="2492" y="47357"/>
                    <a:pt x="0" y="47965"/>
                  </a:cubicBezTo>
                  <a:lnTo>
                    <a:pt x="0" y="50822"/>
                  </a:lnTo>
                  <a:cubicBezTo>
                    <a:pt x="3982" y="49941"/>
                    <a:pt x="7842" y="48634"/>
                    <a:pt x="11550" y="468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427325" y="4012500"/>
              <a:ext cx="1313125" cy="1106425"/>
            </a:xfrm>
            <a:custGeom>
              <a:avLst/>
              <a:gdLst/>
              <a:ahLst/>
              <a:cxnLst/>
              <a:rect l="l" t="t" r="r" b="b"/>
              <a:pathLst>
                <a:path w="52525" h="44257" extrusionOk="0">
                  <a:moveTo>
                    <a:pt x="3557" y="35138"/>
                  </a:moveTo>
                  <a:lnTo>
                    <a:pt x="6961" y="32950"/>
                  </a:lnTo>
                  <a:cubicBezTo>
                    <a:pt x="6961" y="32950"/>
                    <a:pt x="3618" y="30427"/>
                    <a:pt x="1824" y="25047"/>
                  </a:cubicBezTo>
                  <a:cubicBezTo>
                    <a:pt x="1" y="19636"/>
                    <a:pt x="639" y="15594"/>
                    <a:pt x="639" y="15594"/>
                  </a:cubicBezTo>
                  <a:cubicBezTo>
                    <a:pt x="639" y="15594"/>
                    <a:pt x="1612" y="23557"/>
                    <a:pt x="3496" y="26384"/>
                  </a:cubicBezTo>
                  <a:cubicBezTo>
                    <a:pt x="5411" y="29211"/>
                    <a:pt x="8481" y="32099"/>
                    <a:pt x="8481" y="32099"/>
                  </a:cubicBezTo>
                  <a:lnTo>
                    <a:pt x="14469" y="28816"/>
                  </a:lnTo>
                  <a:cubicBezTo>
                    <a:pt x="14469" y="28816"/>
                    <a:pt x="10365" y="21551"/>
                    <a:pt x="10335" y="15898"/>
                  </a:cubicBezTo>
                  <a:cubicBezTo>
                    <a:pt x="10305" y="10214"/>
                    <a:pt x="11764" y="7752"/>
                    <a:pt x="11764" y="7752"/>
                  </a:cubicBezTo>
                  <a:cubicBezTo>
                    <a:pt x="11764" y="7752"/>
                    <a:pt x="10517" y="13557"/>
                    <a:pt x="11642" y="18603"/>
                  </a:cubicBezTo>
                  <a:cubicBezTo>
                    <a:pt x="12402" y="21825"/>
                    <a:pt x="13709" y="24895"/>
                    <a:pt x="15442" y="27722"/>
                  </a:cubicBezTo>
                  <a:lnTo>
                    <a:pt x="22888" y="23740"/>
                  </a:lnTo>
                  <a:cubicBezTo>
                    <a:pt x="22888" y="23740"/>
                    <a:pt x="21490" y="18572"/>
                    <a:pt x="22281" y="13192"/>
                  </a:cubicBezTo>
                  <a:cubicBezTo>
                    <a:pt x="23040" y="7812"/>
                    <a:pt x="25503" y="4864"/>
                    <a:pt x="25503" y="4864"/>
                  </a:cubicBezTo>
                  <a:cubicBezTo>
                    <a:pt x="25503" y="4864"/>
                    <a:pt x="23101" y="9940"/>
                    <a:pt x="23040" y="13831"/>
                  </a:cubicBezTo>
                  <a:cubicBezTo>
                    <a:pt x="22980" y="17752"/>
                    <a:pt x="24226" y="22767"/>
                    <a:pt x="24226" y="22767"/>
                  </a:cubicBezTo>
                  <a:cubicBezTo>
                    <a:pt x="24226" y="22767"/>
                    <a:pt x="32585" y="19241"/>
                    <a:pt x="34500" y="18025"/>
                  </a:cubicBezTo>
                  <a:cubicBezTo>
                    <a:pt x="35594" y="17296"/>
                    <a:pt x="36627" y="16475"/>
                    <a:pt x="37600" y="15563"/>
                  </a:cubicBezTo>
                  <a:cubicBezTo>
                    <a:pt x="37600" y="15563"/>
                    <a:pt x="35989" y="11247"/>
                    <a:pt x="37205" y="6718"/>
                  </a:cubicBezTo>
                  <a:cubicBezTo>
                    <a:pt x="37904" y="4074"/>
                    <a:pt x="39424" y="1703"/>
                    <a:pt x="41551" y="1"/>
                  </a:cubicBezTo>
                  <a:cubicBezTo>
                    <a:pt x="41551" y="1"/>
                    <a:pt x="38907" y="3800"/>
                    <a:pt x="38117" y="6992"/>
                  </a:cubicBezTo>
                  <a:cubicBezTo>
                    <a:pt x="37326" y="10214"/>
                    <a:pt x="38907" y="15320"/>
                    <a:pt x="38907" y="15320"/>
                  </a:cubicBezTo>
                  <a:cubicBezTo>
                    <a:pt x="38907" y="15320"/>
                    <a:pt x="42706" y="12919"/>
                    <a:pt x="45746" y="11095"/>
                  </a:cubicBezTo>
                  <a:cubicBezTo>
                    <a:pt x="48786" y="9241"/>
                    <a:pt x="52524" y="7296"/>
                    <a:pt x="52524" y="7296"/>
                  </a:cubicBezTo>
                  <a:lnTo>
                    <a:pt x="43132" y="13709"/>
                  </a:lnTo>
                  <a:cubicBezTo>
                    <a:pt x="43132" y="13709"/>
                    <a:pt x="44074" y="14743"/>
                    <a:pt x="46263" y="15077"/>
                  </a:cubicBezTo>
                  <a:cubicBezTo>
                    <a:pt x="48451" y="15411"/>
                    <a:pt x="50701" y="14135"/>
                    <a:pt x="50701" y="14135"/>
                  </a:cubicBezTo>
                  <a:cubicBezTo>
                    <a:pt x="50701" y="14135"/>
                    <a:pt x="49363" y="15594"/>
                    <a:pt x="46567" y="15806"/>
                  </a:cubicBezTo>
                  <a:cubicBezTo>
                    <a:pt x="44925" y="15958"/>
                    <a:pt x="43284" y="15472"/>
                    <a:pt x="42007" y="14439"/>
                  </a:cubicBezTo>
                  <a:cubicBezTo>
                    <a:pt x="42007" y="14439"/>
                    <a:pt x="37995" y="16962"/>
                    <a:pt x="35260" y="18876"/>
                  </a:cubicBezTo>
                  <a:cubicBezTo>
                    <a:pt x="32524" y="20791"/>
                    <a:pt x="30822" y="21247"/>
                    <a:pt x="30822" y="21247"/>
                  </a:cubicBezTo>
                  <a:cubicBezTo>
                    <a:pt x="30822" y="21247"/>
                    <a:pt x="34439" y="24773"/>
                    <a:pt x="38208" y="25715"/>
                  </a:cubicBezTo>
                  <a:cubicBezTo>
                    <a:pt x="40609" y="26293"/>
                    <a:pt x="43102" y="26567"/>
                    <a:pt x="45594" y="26536"/>
                  </a:cubicBezTo>
                  <a:cubicBezTo>
                    <a:pt x="42281" y="27022"/>
                    <a:pt x="38907" y="26779"/>
                    <a:pt x="35715" y="25776"/>
                  </a:cubicBezTo>
                  <a:cubicBezTo>
                    <a:pt x="30427" y="24074"/>
                    <a:pt x="28907" y="21886"/>
                    <a:pt x="28907" y="21886"/>
                  </a:cubicBezTo>
                  <a:cubicBezTo>
                    <a:pt x="28907" y="21886"/>
                    <a:pt x="25533" y="23071"/>
                    <a:pt x="23253" y="24682"/>
                  </a:cubicBezTo>
                  <a:lnTo>
                    <a:pt x="18481" y="28026"/>
                  </a:lnTo>
                  <a:cubicBezTo>
                    <a:pt x="18481" y="28026"/>
                    <a:pt x="21764" y="32767"/>
                    <a:pt x="25411" y="35564"/>
                  </a:cubicBezTo>
                  <a:cubicBezTo>
                    <a:pt x="29028" y="38360"/>
                    <a:pt x="33527" y="39363"/>
                    <a:pt x="33527" y="39363"/>
                  </a:cubicBezTo>
                  <a:cubicBezTo>
                    <a:pt x="33527" y="39363"/>
                    <a:pt x="27661" y="38451"/>
                    <a:pt x="24591" y="35928"/>
                  </a:cubicBezTo>
                  <a:cubicBezTo>
                    <a:pt x="21521" y="33406"/>
                    <a:pt x="17356" y="28542"/>
                    <a:pt x="17356" y="28542"/>
                  </a:cubicBezTo>
                  <a:lnTo>
                    <a:pt x="11004" y="32433"/>
                  </a:lnTo>
                  <a:cubicBezTo>
                    <a:pt x="12341" y="34652"/>
                    <a:pt x="13952" y="36658"/>
                    <a:pt x="15806" y="38451"/>
                  </a:cubicBezTo>
                  <a:cubicBezTo>
                    <a:pt x="18876" y="41339"/>
                    <a:pt x="22676" y="44257"/>
                    <a:pt x="22676" y="44257"/>
                  </a:cubicBezTo>
                  <a:cubicBezTo>
                    <a:pt x="20062" y="42980"/>
                    <a:pt x="17630" y="41339"/>
                    <a:pt x="15502" y="39363"/>
                  </a:cubicBezTo>
                  <a:cubicBezTo>
                    <a:pt x="11703" y="35959"/>
                    <a:pt x="9910" y="33071"/>
                    <a:pt x="9910" y="33071"/>
                  </a:cubicBezTo>
                  <a:cubicBezTo>
                    <a:pt x="9910" y="33071"/>
                    <a:pt x="7052" y="34135"/>
                    <a:pt x="3557" y="351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8"/>
          <p:cNvGrpSpPr/>
          <p:nvPr/>
        </p:nvGrpSpPr>
        <p:grpSpPr>
          <a:xfrm>
            <a:off x="3635450" y="4295025"/>
            <a:ext cx="1709025" cy="879975"/>
            <a:chOff x="4102175" y="4352175"/>
            <a:chExt cx="1709025" cy="879975"/>
          </a:xfrm>
        </p:grpSpPr>
        <p:sp>
          <p:nvSpPr>
            <p:cNvPr id="870" name="Google Shape;870;p8"/>
            <p:cNvSpPr/>
            <p:nvPr/>
          </p:nvSpPr>
          <p:spPr>
            <a:xfrm>
              <a:off x="4412200" y="4352175"/>
              <a:ext cx="1157350" cy="879975"/>
            </a:xfrm>
            <a:custGeom>
              <a:avLst/>
              <a:gdLst/>
              <a:ahLst/>
              <a:cxnLst/>
              <a:rect l="l" t="t" r="r" b="b"/>
              <a:pathLst>
                <a:path w="46294" h="35199" extrusionOk="0">
                  <a:moveTo>
                    <a:pt x="44561" y="28907"/>
                  </a:moveTo>
                  <a:cubicBezTo>
                    <a:pt x="44773" y="26445"/>
                    <a:pt x="44226" y="22736"/>
                    <a:pt x="45138" y="21065"/>
                  </a:cubicBezTo>
                  <a:cubicBezTo>
                    <a:pt x="46050" y="19423"/>
                    <a:pt x="46293" y="17630"/>
                    <a:pt x="45047" y="16870"/>
                  </a:cubicBezTo>
                  <a:cubicBezTo>
                    <a:pt x="43831" y="16080"/>
                    <a:pt x="45229" y="13648"/>
                    <a:pt x="43406" y="12037"/>
                  </a:cubicBezTo>
                  <a:cubicBezTo>
                    <a:pt x="41582" y="10426"/>
                    <a:pt x="41947" y="9241"/>
                    <a:pt x="41217" y="8055"/>
                  </a:cubicBezTo>
                  <a:cubicBezTo>
                    <a:pt x="40457" y="6870"/>
                    <a:pt x="37995" y="5867"/>
                    <a:pt x="37995" y="5867"/>
                  </a:cubicBezTo>
                  <a:cubicBezTo>
                    <a:pt x="37995" y="5867"/>
                    <a:pt x="41065" y="9423"/>
                    <a:pt x="39819" y="11277"/>
                  </a:cubicBezTo>
                  <a:cubicBezTo>
                    <a:pt x="38603" y="13101"/>
                    <a:pt x="35564" y="14560"/>
                    <a:pt x="36445" y="16718"/>
                  </a:cubicBezTo>
                  <a:cubicBezTo>
                    <a:pt x="37296" y="18876"/>
                    <a:pt x="38117" y="20062"/>
                    <a:pt x="36475" y="22554"/>
                  </a:cubicBezTo>
                  <a:cubicBezTo>
                    <a:pt x="34834" y="25016"/>
                    <a:pt x="34652" y="26384"/>
                    <a:pt x="35381" y="27965"/>
                  </a:cubicBezTo>
                  <a:cubicBezTo>
                    <a:pt x="36111" y="29515"/>
                    <a:pt x="34469" y="33375"/>
                    <a:pt x="32706" y="33922"/>
                  </a:cubicBezTo>
                  <a:cubicBezTo>
                    <a:pt x="30974" y="34469"/>
                    <a:pt x="33922" y="31703"/>
                    <a:pt x="32615" y="28420"/>
                  </a:cubicBezTo>
                  <a:cubicBezTo>
                    <a:pt x="31339" y="25107"/>
                    <a:pt x="31795" y="22828"/>
                    <a:pt x="32068" y="19970"/>
                  </a:cubicBezTo>
                  <a:cubicBezTo>
                    <a:pt x="32342" y="17144"/>
                    <a:pt x="31156" y="12007"/>
                    <a:pt x="26749" y="9423"/>
                  </a:cubicBezTo>
                  <a:cubicBezTo>
                    <a:pt x="22341" y="6870"/>
                    <a:pt x="19879" y="1"/>
                    <a:pt x="19879" y="1"/>
                  </a:cubicBezTo>
                  <a:cubicBezTo>
                    <a:pt x="19879" y="1"/>
                    <a:pt x="17873" y="3739"/>
                    <a:pt x="18785" y="8055"/>
                  </a:cubicBezTo>
                  <a:cubicBezTo>
                    <a:pt x="19697" y="12372"/>
                    <a:pt x="17053" y="16049"/>
                    <a:pt x="18968" y="18694"/>
                  </a:cubicBezTo>
                  <a:cubicBezTo>
                    <a:pt x="20882" y="21369"/>
                    <a:pt x="24925" y="25563"/>
                    <a:pt x="25290" y="28147"/>
                  </a:cubicBezTo>
                  <a:cubicBezTo>
                    <a:pt x="25655" y="30700"/>
                    <a:pt x="27570" y="30062"/>
                    <a:pt x="26931" y="32645"/>
                  </a:cubicBezTo>
                  <a:cubicBezTo>
                    <a:pt x="26323" y="35199"/>
                    <a:pt x="24104" y="34469"/>
                    <a:pt x="23557" y="32250"/>
                  </a:cubicBezTo>
                  <a:cubicBezTo>
                    <a:pt x="23010" y="30031"/>
                    <a:pt x="20518" y="24469"/>
                    <a:pt x="16870" y="22888"/>
                  </a:cubicBezTo>
                  <a:cubicBezTo>
                    <a:pt x="13192" y="21338"/>
                    <a:pt x="11095" y="22433"/>
                    <a:pt x="10062" y="19150"/>
                  </a:cubicBezTo>
                  <a:cubicBezTo>
                    <a:pt x="9059" y="15837"/>
                    <a:pt x="6353" y="16961"/>
                    <a:pt x="5989" y="15442"/>
                  </a:cubicBezTo>
                  <a:cubicBezTo>
                    <a:pt x="5563" y="13891"/>
                    <a:pt x="4226" y="12767"/>
                    <a:pt x="2615" y="12584"/>
                  </a:cubicBezTo>
                  <a:cubicBezTo>
                    <a:pt x="1703" y="12493"/>
                    <a:pt x="760" y="12736"/>
                    <a:pt x="1" y="13314"/>
                  </a:cubicBezTo>
                  <a:cubicBezTo>
                    <a:pt x="1" y="13314"/>
                    <a:pt x="2767" y="12767"/>
                    <a:pt x="3496" y="15381"/>
                  </a:cubicBezTo>
                  <a:cubicBezTo>
                    <a:pt x="4226" y="17995"/>
                    <a:pt x="2888" y="21034"/>
                    <a:pt x="4773" y="22858"/>
                  </a:cubicBezTo>
                  <a:cubicBezTo>
                    <a:pt x="6657" y="24682"/>
                    <a:pt x="5381" y="26718"/>
                    <a:pt x="8846" y="29089"/>
                  </a:cubicBezTo>
                  <a:cubicBezTo>
                    <a:pt x="12341" y="31460"/>
                    <a:pt x="13071" y="31369"/>
                    <a:pt x="14621" y="33132"/>
                  </a:cubicBezTo>
                  <a:cubicBezTo>
                    <a:pt x="15350" y="33952"/>
                    <a:pt x="16293" y="34317"/>
                    <a:pt x="17083" y="34712"/>
                  </a:cubicBezTo>
                  <a:lnTo>
                    <a:pt x="39485" y="34712"/>
                  </a:lnTo>
                  <a:cubicBezTo>
                    <a:pt x="39758" y="34074"/>
                    <a:pt x="40184" y="33557"/>
                    <a:pt x="40731" y="33162"/>
                  </a:cubicBezTo>
                  <a:cubicBezTo>
                    <a:pt x="42615" y="31886"/>
                    <a:pt x="44318" y="31399"/>
                    <a:pt x="44561" y="28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4102175" y="4979075"/>
              <a:ext cx="622375" cy="240925"/>
            </a:xfrm>
            <a:custGeom>
              <a:avLst/>
              <a:gdLst/>
              <a:ahLst/>
              <a:cxnLst/>
              <a:rect l="l" t="t" r="r" b="b"/>
              <a:pathLst>
                <a:path w="24895" h="9637" extrusionOk="0">
                  <a:moveTo>
                    <a:pt x="11824" y="1916"/>
                  </a:moveTo>
                  <a:cubicBezTo>
                    <a:pt x="8146" y="2098"/>
                    <a:pt x="3952" y="2372"/>
                    <a:pt x="2736" y="1186"/>
                  </a:cubicBezTo>
                  <a:cubicBezTo>
                    <a:pt x="1550" y="1"/>
                    <a:pt x="0" y="791"/>
                    <a:pt x="0" y="791"/>
                  </a:cubicBezTo>
                  <a:cubicBezTo>
                    <a:pt x="0" y="791"/>
                    <a:pt x="2462" y="1521"/>
                    <a:pt x="3101" y="3466"/>
                  </a:cubicBezTo>
                  <a:cubicBezTo>
                    <a:pt x="3739" y="5655"/>
                    <a:pt x="4681" y="7752"/>
                    <a:pt x="5958" y="9636"/>
                  </a:cubicBezTo>
                  <a:lnTo>
                    <a:pt x="24894" y="9636"/>
                  </a:lnTo>
                  <a:cubicBezTo>
                    <a:pt x="22736" y="7448"/>
                    <a:pt x="21338" y="7114"/>
                    <a:pt x="18602" y="6050"/>
                  </a:cubicBezTo>
                  <a:cubicBezTo>
                    <a:pt x="15563" y="4864"/>
                    <a:pt x="15472" y="1734"/>
                    <a:pt x="11824" y="1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5469225" y="4964650"/>
              <a:ext cx="341975" cy="255350"/>
            </a:xfrm>
            <a:custGeom>
              <a:avLst/>
              <a:gdLst/>
              <a:ahLst/>
              <a:cxnLst/>
              <a:rect l="l" t="t" r="r" b="b"/>
              <a:pathLst>
                <a:path w="13679" h="10214" extrusionOk="0">
                  <a:moveTo>
                    <a:pt x="12401" y="0"/>
                  </a:moveTo>
                  <a:cubicBezTo>
                    <a:pt x="12401" y="0"/>
                    <a:pt x="12128" y="3010"/>
                    <a:pt x="9818" y="3374"/>
                  </a:cubicBezTo>
                  <a:cubicBezTo>
                    <a:pt x="7538" y="3709"/>
                    <a:pt x="4559" y="3769"/>
                    <a:pt x="4134" y="6019"/>
                  </a:cubicBezTo>
                  <a:cubicBezTo>
                    <a:pt x="3708" y="8268"/>
                    <a:pt x="3860" y="9058"/>
                    <a:pt x="2614" y="9332"/>
                  </a:cubicBezTo>
                  <a:cubicBezTo>
                    <a:pt x="1702" y="9514"/>
                    <a:pt x="669" y="9605"/>
                    <a:pt x="0" y="10213"/>
                  </a:cubicBezTo>
                  <a:lnTo>
                    <a:pt x="10578" y="10213"/>
                  </a:lnTo>
                  <a:cubicBezTo>
                    <a:pt x="10882" y="8238"/>
                    <a:pt x="12249" y="7873"/>
                    <a:pt x="12949" y="6535"/>
                  </a:cubicBezTo>
                  <a:cubicBezTo>
                    <a:pt x="13678" y="5107"/>
                    <a:pt x="12401" y="0"/>
                    <a:pt x="12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4102175" y="4352175"/>
              <a:ext cx="1686225" cy="867825"/>
            </a:xfrm>
            <a:custGeom>
              <a:avLst/>
              <a:gdLst/>
              <a:ahLst/>
              <a:cxnLst/>
              <a:rect l="l" t="t" r="r" b="b"/>
              <a:pathLst>
                <a:path w="67449" h="34713" extrusionOk="0">
                  <a:moveTo>
                    <a:pt x="1186" y="25624"/>
                  </a:moveTo>
                  <a:cubicBezTo>
                    <a:pt x="760" y="25624"/>
                    <a:pt x="365" y="25715"/>
                    <a:pt x="0" y="25898"/>
                  </a:cubicBezTo>
                  <a:cubicBezTo>
                    <a:pt x="0" y="25898"/>
                    <a:pt x="152" y="25928"/>
                    <a:pt x="426" y="26050"/>
                  </a:cubicBezTo>
                  <a:cubicBezTo>
                    <a:pt x="471" y="26043"/>
                    <a:pt x="518" y="26040"/>
                    <a:pt x="566" y="26040"/>
                  </a:cubicBezTo>
                  <a:cubicBezTo>
                    <a:pt x="2167" y="26040"/>
                    <a:pt x="5290" y="29364"/>
                    <a:pt x="5319" y="29393"/>
                  </a:cubicBezTo>
                  <a:lnTo>
                    <a:pt x="5350" y="29424"/>
                  </a:lnTo>
                  <a:lnTo>
                    <a:pt x="5441" y="29454"/>
                  </a:lnTo>
                  <a:cubicBezTo>
                    <a:pt x="5441" y="29454"/>
                    <a:pt x="10882" y="31247"/>
                    <a:pt x="12493" y="33405"/>
                  </a:cubicBezTo>
                  <a:cubicBezTo>
                    <a:pt x="12858" y="33922"/>
                    <a:pt x="13313" y="34348"/>
                    <a:pt x="13800" y="34712"/>
                  </a:cubicBezTo>
                  <a:lnTo>
                    <a:pt x="14924" y="34712"/>
                  </a:lnTo>
                  <a:cubicBezTo>
                    <a:pt x="14165" y="34348"/>
                    <a:pt x="13465" y="33770"/>
                    <a:pt x="12949" y="33071"/>
                  </a:cubicBezTo>
                  <a:cubicBezTo>
                    <a:pt x="11338" y="30913"/>
                    <a:pt x="6322" y="29150"/>
                    <a:pt x="5684" y="28937"/>
                  </a:cubicBezTo>
                  <a:cubicBezTo>
                    <a:pt x="5289" y="28572"/>
                    <a:pt x="2979" y="26171"/>
                    <a:pt x="1186" y="25624"/>
                  </a:cubicBezTo>
                  <a:close/>
                  <a:moveTo>
                    <a:pt x="13982" y="12615"/>
                  </a:moveTo>
                  <a:cubicBezTo>
                    <a:pt x="13405" y="12736"/>
                    <a:pt x="12858" y="12980"/>
                    <a:pt x="12402" y="13314"/>
                  </a:cubicBezTo>
                  <a:cubicBezTo>
                    <a:pt x="12638" y="13292"/>
                    <a:pt x="12874" y="13271"/>
                    <a:pt x="13100" y="13271"/>
                  </a:cubicBezTo>
                  <a:cubicBezTo>
                    <a:pt x="13194" y="13271"/>
                    <a:pt x="13285" y="13275"/>
                    <a:pt x="13374" y="13283"/>
                  </a:cubicBezTo>
                  <a:cubicBezTo>
                    <a:pt x="13648" y="13223"/>
                    <a:pt x="13921" y="13192"/>
                    <a:pt x="14195" y="13192"/>
                  </a:cubicBezTo>
                  <a:cubicBezTo>
                    <a:pt x="14742" y="13192"/>
                    <a:pt x="15259" y="13375"/>
                    <a:pt x="15715" y="13709"/>
                  </a:cubicBezTo>
                  <a:cubicBezTo>
                    <a:pt x="16079" y="14043"/>
                    <a:pt x="16383" y="14439"/>
                    <a:pt x="16596" y="14894"/>
                  </a:cubicBezTo>
                  <a:cubicBezTo>
                    <a:pt x="16779" y="15350"/>
                    <a:pt x="16900" y="15837"/>
                    <a:pt x="16900" y="16353"/>
                  </a:cubicBezTo>
                  <a:cubicBezTo>
                    <a:pt x="16900" y="17296"/>
                    <a:pt x="17721" y="18116"/>
                    <a:pt x="18481" y="18876"/>
                  </a:cubicBezTo>
                  <a:cubicBezTo>
                    <a:pt x="19028" y="19393"/>
                    <a:pt x="19545" y="19940"/>
                    <a:pt x="19666" y="20396"/>
                  </a:cubicBezTo>
                  <a:cubicBezTo>
                    <a:pt x="19849" y="21095"/>
                    <a:pt x="20791" y="22220"/>
                    <a:pt x="22159" y="23314"/>
                  </a:cubicBezTo>
                  <a:cubicBezTo>
                    <a:pt x="23496" y="24347"/>
                    <a:pt x="24955" y="25229"/>
                    <a:pt x="26536" y="25867"/>
                  </a:cubicBezTo>
                  <a:cubicBezTo>
                    <a:pt x="28268" y="26597"/>
                    <a:pt x="29727" y="28147"/>
                    <a:pt x="31034" y="30031"/>
                  </a:cubicBezTo>
                  <a:cubicBezTo>
                    <a:pt x="32037" y="31521"/>
                    <a:pt x="32949" y="33071"/>
                    <a:pt x="33739" y="34682"/>
                  </a:cubicBezTo>
                  <a:lnTo>
                    <a:pt x="34378" y="34712"/>
                  </a:lnTo>
                  <a:cubicBezTo>
                    <a:pt x="33527" y="32980"/>
                    <a:pt x="32554" y="31308"/>
                    <a:pt x="31490" y="29697"/>
                  </a:cubicBezTo>
                  <a:cubicBezTo>
                    <a:pt x="30122" y="27752"/>
                    <a:pt x="28572" y="26141"/>
                    <a:pt x="26748" y="25381"/>
                  </a:cubicBezTo>
                  <a:cubicBezTo>
                    <a:pt x="25229" y="24743"/>
                    <a:pt x="23800" y="23892"/>
                    <a:pt x="22523" y="22888"/>
                  </a:cubicBezTo>
                  <a:cubicBezTo>
                    <a:pt x="21216" y="21855"/>
                    <a:pt x="20365" y="20852"/>
                    <a:pt x="20213" y="20244"/>
                  </a:cubicBezTo>
                  <a:cubicBezTo>
                    <a:pt x="20031" y="19636"/>
                    <a:pt x="19453" y="19059"/>
                    <a:pt x="18876" y="18481"/>
                  </a:cubicBezTo>
                  <a:cubicBezTo>
                    <a:pt x="18207" y="17782"/>
                    <a:pt x="17478" y="17083"/>
                    <a:pt x="17478" y="16353"/>
                  </a:cubicBezTo>
                  <a:cubicBezTo>
                    <a:pt x="17478" y="15776"/>
                    <a:pt x="17326" y="15198"/>
                    <a:pt x="17113" y="14682"/>
                  </a:cubicBezTo>
                  <a:cubicBezTo>
                    <a:pt x="16870" y="14135"/>
                    <a:pt x="16505" y="13648"/>
                    <a:pt x="16049" y="13283"/>
                  </a:cubicBezTo>
                  <a:cubicBezTo>
                    <a:pt x="15532" y="12828"/>
                    <a:pt x="14864" y="12615"/>
                    <a:pt x="14195" y="12615"/>
                  </a:cubicBezTo>
                  <a:close/>
                  <a:moveTo>
                    <a:pt x="32280" y="1"/>
                  </a:moveTo>
                  <a:cubicBezTo>
                    <a:pt x="32280" y="1"/>
                    <a:pt x="32128" y="305"/>
                    <a:pt x="31916" y="852"/>
                  </a:cubicBezTo>
                  <a:cubicBezTo>
                    <a:pt x="31672" y="4590"/>
                    <a:pt x="33557" y="7964"/>
                    <a:pt x="35198" y="10882"/>
                  </a:cubicBezTo>
                  <a:cubicBezTo>
                    <a:pt x="36353" y="12949"/>
                    <a:pt x="37356" y="14742"/>
                    <a:pt x="37356" y="16201"/>
                  </a:cubicBezTo>
                  <a:cubicBezTo>
                    <a:pt x="37417" y="18177"/>
                    <a:pt x="37812" y="20153"/>
                    <a:pt x="38572" y="21977"/>
                  </a:cubicBezTo>
                  <a:cubicBezTo>
                    <a:pt x="39332" y="23922"/>
                    <a:pt x="40274" y="25806"/>
                    <a:pt x="41369" y="27600"/>
                  </a:cubicBezTo>
                  <a:cubicBezTo>
                    <a:pt x="42220" y="29028"/>
                    <a:pt x="42706" y="31855"/>
                    <a:pt x="42980" y="34712"/>
                  </a:cubicBezTo>
                  <a:lnTo>
                    <a:pt x="43557" y="34712"/>
                  </a:lnTo>
                  <a:cubicBezTo>
                    <a:pt x="43253" y="31764"/>
                    <a:pt x="42767" y="28816"/>
                    <a:pt x="41855" y="27296"/>
                  </a:cubicBezTo>
                  <a:cubicBezTo>
                    <a:pt x="40791" y="25533"/>
                    <a:pt x="39879" y="23679"/>
                    <a:pt x="39089" y="21794"/>
                  </a:cubicBezTo>
                  <a:cubicBezTo>
                    <a:pt x="38360" y="20001"/>
                    <a:pt x="37964" y="18116"/>
                    <a:pt x="37934" y="16201"/>
                  </a:cubicBezTo>
                  <a:cubicBezTo>
                    <a:pt x="37934" y="14590"/>
                    <a:pt x="36901" y="12736"/>
                    <a:pt x="35715" y="10609"/>
                  </a:cubicBezTo>
                  <a:cubicBezTo>
                    <a:pt x="34043" y="7660"/>
                    <a:pt x="32128" y="4256"/>
                    <a:pt x="32493" y="548"/>
                  </a:cubicBezTo>
                  <a:cubicBezTo>
                    <a:pt x="32372" y="183"/>
                    <a:pt x="32280" y="1"/>
                    <a:pt x="32280" y="1"/>
                  </a:cubicBezTo>
                  <a:close/>
                  <a:moveTo>
                    <a:pt x="50366" y="5867"/>
                  </a:moveTo>
                  <a:lnTo>
                    <a:pt x="50366" y="5867"/>
                  </a:lnTo>
                  <a:cubicBezTo>
                    <a:pt x="50366" y="5867"/>
                    <a:pt x="50639" y="6201"/>
                    <a:pt x="51004" y="6688"/>
                  </a:cubicBezTo>
                  <a:cubicBezTo>
                    <a:pt x="52098" y="7751"/>
                    <a:pt x="52858" y="9119"/>
                    <a:pt x="53223" y="10578"/>
                  </a:cubicBezTo>
                  <a:cubicBezTo>
                    <a:pt x="53588" y="12098"/>
                    <a:pt x="53588" y="13466"/>
                    <a:pt x="53375" y="13861"/>
                  </a:cubicBezTo>
                  <a:lnTo>
                    <a:pt x="53375" y="13891"/>
                  </a:lnTo>
                  <a:cubicBezTo>
                    <a:pt x="52858" y="14651"/>
                    <a:pt x="52646" y="15594"/>
                    <a:pt x="52828" y="16505"/>
                  </a:cubicBezTo>
                  <a:cubicBezTo>
                    <a:pt x="53010" y="17539"/>
                    <a:pt x="53497" y="18451"/>
                    <a:pt x="54226" y="19211"/>
                  </a:cubicBezTo>
                  <a:cubicBezTo>
                    <a:pt x="55260" y="20335"/>
                    <a:pt x="54226" y="22341"/>
                    <a:pt x="53314" y="24104"/>
                  </a:cubicBezTo>
                  <a:cubicBezTo>
                    <a:pt x="52585" y="25472"/>
                    <a:pt x="51946" y="26749"/>
                    <a:pt x="52250" y="27630"/>
                  </a:cubicBezTo>
                  <a:cubicBezTo>
                    <a:pt x="52767" y="28998"/>
                    <a:pt x="51642" y="30335"/>
                    <a:pt x="49971" y="32372"/>
                  </a:cubicBezTo>
                  <a:cubicBezTo>
                    <a:pt x="49606" y="32797"/>
                    <a:pt x="49211" y="33253"/>
                    <a:pt x="48816" y="33740"/>
                  </a:cubicBezTo>
                  <a:cubicBezTo>
                    <a:pt x="48572" y="34044"/>
                    <a:pt x="48329" y="34348"/>
                    <a:pt x="48086" y="34712"/>
                  </a:cubicBezTo>
                  <a:lnTo>
                    <a:pt x="48816" y="34712"/>
                  </a:lnTo>
                  <a:cubicBezTo>
                    <a:pt x="48998" y="34500"/>
                    <a:pt x="49150" y="34287"/>
                    <a:pt x="49302" y="34104"/>
                  </a:cubicBezTo>
                  <a:cubicBezTo>
                    <a:pt x="49667" y="33618"/>
                    <a:pt x="50062" y="33162"/>
                    <a:pt x="50427" y="32706"/>
                  </a:cubicBezTo>
                  <a:cubicBezTo>
                    <a:pt x="52250" y="30548"/>
                    <a:pt x="53436" y="29089"/>
                    <a:pt x="52828" y="27448"/>
                  </a:cubicBezTo>
                  <a:cubicBezTo>
                    <a:pt x="52615" y="26810"/>
                    <a:pt x="53223" y="25624"/>
                    <a:pt x="53861" y="24347"/>
                  </a:cubicBezTo>
                  <a:cubicBezTo>
                    <a:pt x="54864" y="22433"/>
                    <a:pt x="55989" y="20274"/>
                    <a:pt x="54682" y="18815"/>
                  </a:cubicBezTo>
                  <a:cubicBezTo>
                    <a:pt x="54044" y="18147"/>
                    <a:pt x="53618" y="17326"/>
                    <a:pt x="53436" y="16414"/>
                  </a:cubicBezTo>
                  <a:cubicBezTo>
                    <a:pt x="53284" y="15654"/>
                    <a:pt x="53436" y="14864"/>
                    <a:pt x="53861" y="14195"/>
                  </a:cubicBezTo>
                  <a:lnTo>
                    <a:pt x="53861" y="14165"/>
                  </a:lnTo>
                  <a:cubicBezTo>
                    <a:pt x="54135" y="13679"/>
                    <a:pt x="54196" y="12128"/>
                    <a:pt x="53770" y="10457"/>
                  </a:cubicBezTo>
                  <a:cubicBezTo>
                    <a:pt x="53405" y="8937"/>
                    <a:pt x="52646" y="7569"/>
                    <a:pt x="51582" y="6444"/>
                  </a:cubicBezTo>
                  <a:cubicBezTo>
                    <a:pt x="51187" y="6232"/>
                    <a:pt x="50761" y="6049"/>
                    <a:pt x="50366" y="5867"/>
                  </a:cubicBezTo>
                  <a:close/>
                  <a:moveTo>
                    <a:pt x="67083" y="24499"/>
                  </a:moveTo>
                  <a:cubicBezTo>
                    <a:pt x="67053" y="24834"/>
                    <a:pt x="66992" y="25138"/>
                    <a:pt x="66901" y="25442"/>
                  </a:cubicBezTo>
                  <a:cubicBezTo>
                    <a:pt x="66901" y="27600"/>
                    <a:pt x="65624" y="28785"/>
                    <a:pt x="64652" y="29727"/>
                  </a:cubicBezTo>
                  <a:cubicBezTo>
                    <a:pt x="64044" y="30275"/>
                    <a:pt x="63558" y="30731"/>
                    <a:pt x="63466" y="31308"/>
                  </a:cubicBezTo>
                  <a:cubicBezTo>
                    <a:pt x="63345" y="31946"/>
                    <a:pt x="62980" y="32554"/>
                    <a:pt x="62494" y="33010"/>
                  </a:cubicBezTo>
                  <a:cubicBezTo>
                    <a:pt x="61825" y="33618"/>
                    <a:pt x="61065" y="34135"/>
                    <a:pt x="60214" y="34469"/>
                  </a:cubicBezTo>
                  <a:lnTo>
                    <a:pt x="59819" y="34652"/>
                  </a:lnTo>
                  <a:lnTo>
                    <a:pt x="59697" y="34712"/>
                  </a:lnTo>
                  <a:lnTo>
                    <a:pt x="61035" y="34712"/>
                  </a:lnTo>
                  <a:cubicBezTo>
                    <a:pt x="61703" y="34378"/>
                    <a:pt x="62342" y="33952"/>
                    <a:pt x="62889" y="33436"/>
                  </a:cubicBezTo>
                  <a:cubicBezTo>
                    <a:pt x="63466" y="32889"/>
                    <a:pt x="63862" y="32190"/>
                    <a:pt x="64014" y="31399"/>
                  </a:cubicBezTo>
                  <a:cubicBezTo>
                    <a:pt x="64105" y="31004"/>
                    <a:pt x="64530" y="30639"/>
                    <a:pt x="65047" y="30123"/>
                  </a:cubicBezTo>
                  <a:cubicBezTo>
                    <a:pt x="66020" y="29241"/>
                    <a:pt x="67235" y="28056"/>
                    <a:pt x="67448" y="26080"/>
                  </a:cubicBezTo>
                  <a:cubicBezTo>
                    <a:pt x="67266" y="25168"/>
                    <a:pt x="67083" y="24499"/>
                    <a:pt x="67083" y="244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8"/>
          <p:cNvGrpSpPr/>
          <p:nvPr/>
        </p:nvGrpSpPr>
        <p:grpSpPr>
          <a:xfrm>
            <a:off x="8473750" y="4489550"/>
            <a:ext cx="670250" cy="685450"/>
            <a:chOff x="6691875" y="4534550"/>
            <a:chExt cx="670250" cy="685450"/>
          </a:xfrm>
        </p:grpSpPr>
        <p:sp>
          <p:nvSpPr>
            <p:cNvPr id="875" name="Google Shape;875;p8"/>
            <p:cNvSpPr/>
            <p:nvPr/>
          </p:nvSpPr>
          <p:spPr>
            <a:xfrm>
              <a:off x="6691875" y="4534550"/>
              <a:ext cx="670250" cy="685450"/>
            </a:xfrm>
            <a:custGeom>
              <a:avLst/>
              <a:gdLst/>
              <a:ahLst/>
              <a:cxnLst/>
              <a:rect l="l" t="t" r="r" b="b"/>
              <a:pathLst>
                <a:path w="26810" h="27418" extrusionOk="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6860575" y="4708575"/>
              <a:ext cx="501550" cy="503825"/>
            </a:xfrm>
            <a:custGeom>
              <a:avLst/>
              <a:gdLst/>
              <a:ahLst/>
              <a:cxnLst/>
              <a:rect l="l" t="t" r="r" b="b"/>
              <a:pathLst>
                <a:path w="20062" h="20153" extrusionOk="0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8"/>
          <p:cNvGrpSpPr/>
          <p:nvPr/>
        </p:nvGrpSpPr>
        <p:grpSpPr>
          <a:xfrm>
            <a:off x="2272450" y="4046803"/>
            <a:ext cx="958766" cy="1127690"/>
            <a:chOff x="2634050" y="3784550"/>
            <a:chExt cx="1220425" cy="1435450"/>
          </a:xfrm>
        </p:grpSpPr>
        <p:sp>
          <p:nvSpPr>
            <p:cNvPr id="878" name="Google Shape;878;p8"/>
            <p:cNvSpPr/>
            <p:nvPr/>
          </p:nvSpPr>
          <p:spPr>
            <a:xfrm>
              <a:off x="3062625" y="4406125"/>
              <a:ext cx="486375" cy="813875"/>
            </a:xfrm>
            <a:custGeom>
              <a:avLst/>
              <a:gdLst/>
              <a:ahLst/>
              <a:cxnLst/>
              <a:rect l="l" t="t" r="r" b="b"/>
              <a:pathLst>
                <a:path w="19455" h="32555" extrusionOk="0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2820975" y="3784550"/>
              <a:ext cx="262200" cy="674025"/>
            </a:xfrm>
            <a:custGeom>
              <a:avLst/>
              <a:gdLst/>
              <a:ahLst/>
              <a:cxnLst/>
              <a:rect l="l" t="t" r="r" b="b"/>
              <a:pathLst>
                <a:path w="10488" h="26961" extrusionOk="0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3105950" y="4119650"/>
              <a:ext cx="137550" cy="398200"/>
            </a:xfrm>
            <a:custGeom>
              <a:avLst/>
              <a:gdLst/>
              <a:ahLst/>
              <a:cxnLst/>
              <a:rect l="l" t="t" r="r" b="b"/>
              <a:pathLst>
                <a:path w="5502" h="15928" extrusionOk="0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3220700" y="4311150"/>
              <a:ext cx="286500" cy="433150"/>
            </a:xfrm>
            <a:custGeom>
              <a:avLst/>
              <a:gdLst/>
              <a:ahLst/>
              <a:cxnLst/>
              <a:rect l="l" t="t" r="r" b="b"/>
              <a:pathLst>
                <a:path w="11460" h="17326" extrusionOk="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3163700" y="4172850"/>
              <a:ext cx="215825" cy="463550"/>
            </a:xfrm>
            <a:custGeom>
              <a:avLst/>
              <a:gdLst/>
              <a:ahLst/>
              <a:cxnLst/>
              <a:rect l="l" t="t" r="r" b="b"/>
              <a:pathLst>
                <a:path w="8633" h="18542" extrusionOk="0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3286050" y="4423600"/>
              <a:ext cx="285725" cy="440775"/>
            </a:xfrm>
            <a:custGeom>
              <a:avLst/>
              <a:gdLst/>
              <a:ahLst/>
              <a:cxnLst/>
              <a:rect l="l" t="t" r="r" b="b"/>
              <a:pathLst>
                <a:path w="11429" h="17631" extrusionOk="0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3479825" y="4874225"/>
              <a:ext cx="312325" cy="279650"/>
            </a:xfrm>
            <a:custGeom>
              <a:avLst/>
              <a:gdLst/>
              <a:ahLst/>
              <a:cxnLst/>
              <a:rect l="l" t="t" r="r" b="b"/>
              <a:pathLst>
                <a:path w="12493" h="11186" extrusionOk="0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496525" y="5004175"/>
              <a:ext cx="345025" cy="203675"/>
            </a:xfrm>
            <a:custGeom>
              <a:avLst/>
              <a:gdLst/>
              <a:ahLst/>
              <a:cxnLst/>
              <a:rect l="l" t="t" r="r" b="b"/>
              <a:pathLst>
                <a:path w="13801" h="8147" extrusionOk="0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3386350" y="4582425"/>
              <a:ext cx="323725" cy="457475"/>
            </a:xfrm>
            <a:custGeom>
              <a:avLst/>
              <a:gdLst/>
              <a:ahLst/>
              <a:cxnLst/>
              <a:rect l="l" t="t" r="r" b="b"/>
              <a:pathLst>
                <a:path w="12949" h="18299" extrusionOk="0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3333925" y="4476800"/>
              <a:ext cx="335875" cy="484825"/>
            </a:xfrm>
            <a:custGeom>
              <a:avLst/>
              <a:gdLst/>
              <a:ahLst/>
              <a:cxnLst/>
              <a:rect l="l" t="t" r="r" b="b"/>
              <a:pathLst>
                <a:path w="13435" h="19393" extrusionOk="0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437250" y="4744275"/>
              <a:ext cx="358700" cy="360975"/>
            </a:xfrm>
            <a:custGeom>
              <a:avLst/>
              <a:gdLst/>
              <a:ahLst/>
              <a:cxnLst/>
              <a:rect l="l" t="t" r="r" b="b"/>
              <a:pathLst>
                <a:path w="14348" h="14439" extrusionOk="0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336200" y="5146250"/>
              <a:ext cx="136050" cy="73750"/>
            </a:xfrm>
            <a:custGeom>
              <a:avLst/>
              <a:gdLst/>
              <a:ahLst/>
              <a:cxnLst/>
              <a:rect l="l" t="t" r="r" b="b"/>
              <a:pathLst>
                <a:path w="5442" h="2950" extrusionOk="0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2926600" y="4998075"/>
              <a:ext cx="449125" cy="125425"/>
            </a:xfrm>
            <a:custGeom>
              <a:avLst/>
              <a:gdLst/>
              <a:ahLst/>
              <a:cxnLst/>
              <a:rect l="l" t="t" r="r" b="b"/>
              <a:pathLst>
                <a:path w="17965" h="5017" extrusionOk="0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3048950" y="5061925"/>
              <a:ext cx="376925" cy="158075"/>
            </a:xfrm>
            <a:custGeom>
              <a:avLst/>
              <a:gdLst/>
              <a:ahLst/>
              <a:cxnLst/>
              <a:rect l="l" t="t" r="r" b="b"/>
              <a:pathLst>
                <a:path w="15077" h="6323" extrusionOk="0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3447150" y="5180450"/>
              <a:ext cx="49400" cy="39550"/>
            </a:xfrm>
            <a:custGeom>
              <a:avLst/>
              <a:gdLst/>
              <a:ahLst/>
              <a:cxnLst/>
              <a:rect l="l" t="t" r="r" b="b"/>
              <a:pathLst>
                <a:path w="1976" h="1582" extrusionOk="0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3542875" y="5156900"/>
              <a:ext cx="311600" cy="63100"/>
            </a:xfrm>
            <a:custGeom>
              <a:avLst/>
              <a:gdLst/>
              <a:ahLst/>
              <a:cxnLst/>
              <a:rect l="l" t="t" r="r" b="b"/>
              <a:pathLst>
                <a:path w="12464" h="2524" extrusionOk="0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2653050" y="4300500"/>
              <a:ext cx="450650" cy="218125"/>
            </a:xfrm>
            <a:custGeom>
              <a:avLst/>
              <a:gdLst/>
              <a:ahLst/>
              <a:cxnLst/>
              <a:rect l="l" t="t" r="r" b="b"/>
              <a:pathLst>
                <a:path w="18026" h="8725" extrusionOk="0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2634050" y="4445650"/>
              <a:ext cx="520550" cy="173275"/>
            </a:xfrm>
            <a:custGeom>
              <a:avLst/>
              <a:gdLst/>
              <a:ahLst/>
              <a:cxnLst/>
              <a:rect l="l" t="t" r="r" b="b"/>
              <a:pathLst>
                <a:path w="20822" h="6931" extrusionOk="0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2694075" y="4609775"/>
              <a:ext cx="522075" cy="122375"/>
            </a:xfrm>
            <a:custGeom>
              <a:avLst/>
              <a:gdLst/>
              <a:ahLst/>
              <a:cxnLst/>
              <a:rect l="l" t="t" r="r" b="b"/>
              <a:pathLst>
                <a:path w="20883" h="4895" extrusionOk="0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2727525" y="4765550"/>
              <a:ext cx="554750" cy="122375"/>
            </a:xfrm>
            <a:custGeom>
              <a:avLst/>
              <a:gdLst/>
              <a:ahLst/>
              <a:cxnLst/>
              <a:rect l="l" t="t" r="r" b="b"/>
              <a:pathLst>
                <a:path w="22190" h="4895" extrusionOk="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2794400" y="4888650"/>
              <a:ext cx="533450" cy="95025"/>
            </a:xfrm>
            <a:custGeom>
              <a:avLst/>
              <a:gdLst/>
              <a:ahLst/>
              <a:cxnLst/>
              <a:rect l="l" t="t" r="r" b="b"/>
              <a:pathLst>
                <a:path w="21338" h="3801" extrusionOk="0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8"/>
          <p:cNvGrpSpPr/>
          <p:nvPr/>
        </p:nvGrpSpPr>
        <p:grpSpPr>
          <a:xfrm>
            <a:off x="7455048" y="4472122"/>
            <a:ext cx="701773" cy="702653"/>
            <a:chOff x="5856000" y="4600650"/>
            <a:chExt cx="618575" cy="619350"/>
          </a:xfrm>
        </p:grpSpPr>
        <p:sp>
          <p:nvSpPr>
            <p:cNvPr id="900" name="Google Shape;900;p8"/>
            <p:cNvSpPr/>
            <p:nvPr/>
          </p:nvSpPr>
          <p:spPr>
            <a:xfrm>
              <a:off x="5909200" y="5028475"/>
              <a:ext cx="438475" cy="120100"/>
            </a:xfrm>
            <a:custGeom>
              <a:avLst/>
              <a:gdLst/>
              <a:ahLst/>
              <a:cxnLst/>
              <a:rect l="l" t="t" r="r" b="b"/>
              <a:pathLst>
                <a:path w="17539" h="4804" extrusionOk="0">
                  <a:moveTo>
                    <a:pt x="3617" y="4469"/>
                  </a:moveTo>
                  <a:cubicBezTo>
                    <a:pt x="5380" y="4803"/>
                    <a:pt x="8085" y="4317"/>
                    <a:pt x="11915" y="2827"/>
                  </a:cubicBezTo>
                  <a:cubicBezTo>
                    <a:pt x="15745" y="1338"/>
                    <a:pt x="17538" y="3952"/>
                    <a:pt x="17538" y="3952"/>
                  </a:cubicBezTo>
                  <a:cubicBezTo>
                    <a:pt x="17447" y="3648"/>
                    <a:pt x="17356" y="3344"/>
                    <a:pt x="17234" y="3040"/>
                  </a:cubicBezTo>
                  <a:cubicBezTo>
                    <a:pt x="16201" y="1"/>
                    <a:pt x="13678" y="1855"/>
                    <a:pt x="7174" y="1642"/>
                  </a:cubicBezTo>
                  <a:cubicBezTo>
                    <a:pt x="7022" y="1642"/>
                    <a:pt x="6870" y="1642"/>
                    <a:pt x="6718" y="1612"/>
                  </a:cubicBezTo>
                  <a:lnTo>
                    <a:pt x="5228" y="2615"/>
                  </a:lnTo>
                  <a:cubicBezTo>
                    <a:pt x="3040" y="4104"/>
                    <a:pt x="0" y="1672"/>
                    <a:pt x="0" y="1672"/>
                  </a:cubicBezTo>
                  <a:cubicBezTo>
                    <a:pt x="0" y="1672"/>
                    <a:pt x="1915" y="4165"/>
                    <a:pt x="3617" y="44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6325600" y="4613575"/>
              <a:ext cx="148975" cy="421775"/>
            </a:xfrm>
            <a:custGeom>
              <a:avLst/>
              <a:gdLst/>
              <a:ahLst/>
              <a:cxnLst/>
              <a:rect l="l" t="t" r="r" b="b"/>
              <a:pathLst>
                <a:path w="5959" h="16871" extrusionOk="0">
                  <a:moveTo>
                    <a:pt x="791" y="15685"/>
                  </a:moveTo>
                  <a:cubicBezTo>
                    <a:pt x="791" y="15685"/>
                    <a:pt x="3041" y="14408"/>
                    <a:pt x="4500" y="8177"/>
                  </a:cubicBezTo>
                  <a:cubicBezTo>
                    <a:pt x="5959" y="1916"/>
                    <a:pt x="5533" y="1"/>
                    <a:pt x="5533" y="1"/>
                  </a:cubicBezTo>
                  <a:cubicBezTo>
                    <a:pt x="4135" y="2432"/>
                    <a:pt x="2858" y="4925"/>
                    <a:pt x="1734" y="7508"/>
                  </a:cubicBezTo>
                  <a:cubicBezTo>
                    <a:pt x="700" y="9879"/>
                    <a:pt x="92" y="12402"/>
                    <a:pt x="1" y="15016"/>
                  </a:cubicBezTo>
                  <a:cubicBezTo>
                    <a:pt x="1" y="15016"/>
                    <a:pt x="92" y="16870"/>
                    <a:pt x="791" y="1568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6343100" y="4672850"/>
              <a:ext cx="120075" cy="335900"/>
            </a:xfrm>
            <a:custGeom>
              <a:avLst/>
              <a:gdLst/>
              <a:ahLst/>
              <a:cxnLst/>
              <a:rect l="l" t="t" r="r" b="b"/>
              <a:pathLst>
                <a:path w="4803" h="13436" extrusionOk="0">
                  <a:moveTo>
                    <a:pt x="4803" y="1"/>
                  </a:moveTo>
                  <a:cubicBezTo>
                    <a:pt x="3252" y="3131"/>
                    <a:pt x="334" y="9514"/>
                    <a:pt x="0" y="13435"/>
                  </a:cubicBezTo>
                  <a:lnTo>
                    <a:pt x="91" y="13314"/>
                  </a:lnTo>
                  <a:cubicBezTo>
                    <a:pt x="91" y="13314"/>
                    <a:pt x="2341" y="12037"/>
                    <a:pt x="3800" y="5806"/>
                  </a:cubicBezTo>
                  <a:cubicBezTo>
                    <a:pt x="4255" y="3891"/>
                    <a:pt x="4590" y="1946"/>
                    <a:pt x="4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6235175" y="4600650"/>
              <a:ext cx="131500" cy="431650"/>
            </a:xfrm>
            <a:custGeom>
              <a:avLst/>
              <a:gdLst/>
              <a:ahLst/>
              <a:cxnLst/>
              <a:rect l="l" t="t" r="r" b="b"/>
              <a:pathLst>
                <a:path w="5260" h="17266" extrusionOk="0">
                  <a:moveTo>
                    <a:pt x="4013" y="15898"/>
                  </a:moveTo>
                  <a:cubicBezTo>
                    <a:pt x="4013" y="15898"/>
                    <a:pt x="5259" y="13649"/>
                    <a:pt x="3314" y="7539"/>
                  </a:cubicBezTo>
                  <a:cubicBezTo>
                    <a:pt x="1338" y="1430"/>
                    <a:pt x="1" y="1"/>
                    <a:pt x="1" y="1"/>
                  </a:cubicBezTo>
                  <a:cubicBezTo>
                    <a:pt x="62" y="2797"/>
                    <a:pt x="244" y="5594"/>
                    <a:pt x="578" y="8360"/>
                  </a:cubicBezTo>
                  <a:cubicBezTo>
                    <a:pt x="913" y="10943"/>
                    <a:pt x="1703" y="13436"/>
                    <a:pt x="2980" y="15685"/>
                  </a:cubicBezTo>
                  <a:cubicBezTo>
                    <a:pt x="2980" y="15685"/>
                    <a:pt x="3983" y="17266"/>
                    <a:pt x="4013" y="158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6264825" y="4651575"/>
              <a:ext cx="101850" cy="349575"/>
            </a:xfrm>
            <a:custGeom>
              <a:avLst/>
              <a:gdLst/>
              <a:ahLst/>
              <a:cxnLst/>
              <a:rect l="l" t="t" r="r" b="b"/>
              <a:pathLst>
                <a:path w="4074" h="13983" extrusionOk="0">
                  <a:moveTo>
                    <a:pt x="31" y="0"/>
                  </a:moveTo>
                  <a:cubicBezTo>
                    <a:pt x="304" y="3466"/>
                    <a:pt x="1064" y="10457"/>
                    <a:pt x="2797" y="13982"/>
                  </a:cubicBezTo>
                  <a:lnTo>
                    <a:pt x="2797" y="13861"/>
                  </a:lnTo>
                  <a:cubicBezTo>
                    <a:pt x="2797" y="13800"/>
                    <a:pt x="4073" y="11612"/>
                    <a:pt x="2098" y="5502"/>
                  </a:cubicBezTo>
                  <a:cubicBezTo>
                    <a:pt x="1520" y="3618"/>
                    <a:pt x="821" y="179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6029250" y="4702475"/>
              <a:ext cx="308550" cy="318425"/>
            </a:xfrm>
            <a:custGeom>
              <a:avLst/>
              <a:gdLst/>
              <a:ahLst/>
              <a:cxnLst/>
              <a:rect l="l" t="t" r="r" b="b"/>
              <a:pathLst>
                <a:path w="12342" h="12737" extrusionOk="0">
                  <a:moveTo>
                    <a:pt x="11642" y="11551"/>
                  </a:moveTo>
                  <a:cubicBezTo>
                    <a:pt x="11642" y="11551"/>
                    <a:pt x="11551" y="8968"/>
                    <a:pt x="6718" y="4743"/>
                  </a:cubicBezTo>
                  <a:cubicBezTo>
                    <a:pt x="1885" y="518"/>
                    <a:pt x="1" y="1"/>
                    <a:pt x="1" y="1"/>
                  </a:cubicBezTo>
                  <a:cubicBezTo>
                    <a:pt x="1490" y="2372"/>
                    <a:pt x="3101" y="4651"/>
                    <a:pt x="4834" y="6870"/>
                  </a:cubicBezTo>
                  <a:cubicBezTo>
                    <a:pt x="6445" y="8907"/>
                    <a:pt x="8420" y="10639"/>
                    <a:pt x="10639" y="11916"/>
                  </a:cubicBezTo>
                  <a:cubicBezTo>
                    <a:pt x="10639" y="11916"/>
                    <a:pt x="12341" y="12737"/>
                    <a:pt x="11642" y="1155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6081675" y="4730600"/>
              <a:ext cx="240150" cy="263700"/>
            </a:xfrm>
            <a:custGeom>
              <a:avLst/>
              <a:gdLst/>
              <a:ahLst/>
              <a:cxnLst/>
              <a:rect l="l" t="t" r="r" b="b"/>
              <a:pathLst>
                <a:path w="9606" h="10548" extrusionOk="0">
                  <a:moveTo>
                    <a:pt x="1" y="1"/>
                  </a:moveTo>
                  <a:cubicBezTo>
                    <a:pt x="2037" y="2858"/>
                    <a:pt x="6262" y="8420"/>
                    <a:pt x="9606" y="10548"/>
                  </a:cubicBezTo>
                  <a:cubicBezTo>
                    <a:pt x="9576" y="10517"/>
                    <a:pt x="9576" y="10457"/>
                    <a:pt x="9545" y="10426"/>
                  </a:cubicBezTo>
                  <a:cubicBezTo>
                    <a:pt x="9545" y="10426"/>
                    <a:pt x="9454" y="7843"/>
                    <a:pt x="4621" y="3618"/>
                  </a:cubicBezTo>
                  <a:cubicBezTo>
                    <a:pt x="3162" y="2311"/>
                    <a:pt x="1612" y="1095"/>
                    <a:pt x="1" y="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"/>
            <p:cNvSpPr/>
            <p:nvPr/>
          </p:nvSpPr>
          <p:spPr>
            <a:xfrm>
              <a:off x="5911475" y="4850675"/>
              <a:ext cx="417200" cy="160350"/>
            </a:xfrm>
            <a:custGeom>
              <a:avLst/>
              <a:gdLst/>
              <a:ahLst/>
              <a:cxnLst/>
              <a:rect l="l" t="t" r="r" b="b"/>
              <a:pathLst>
                <a:path w="16688" h="6414" extrusionOk="0">
                  <a:moveTo>
                    <a:pt x="15533" y="5623"/>
                  </a:moveTo>
                  <a:cubicBezTo>
                    <a:pt x="15533" y="5623"/>
                    <a:pt x="14317" y="3344"/>
                    <a:pt x="8116" y="1672"/>
                  </a:cubicBezTo>
                  <a:cubicBezTo>
                    <a:pt x="1915" y="0"/>
                    <a:pt x="0" y="365"/>
                    <a:pt x="0" y="365"/>
                  </a:cubicBezTo>
                  <a:cubicBezTo>
                    <a:pt x="2402" y="1824"/>
                    <a:pt x="4833" y="3192"/>
                    <a:pt x="7356" y="4407"/>
                  </a:cubicBezTo>
                  <a:cubicBezTo>
                    <a:pt x="9697" y="5532"/>
                    <a:pt x="12219" y="6231"/>
                    <a:pt x="14803" y="6414"/>
                  </a:cubicBezTo>
                  <a:cubicBezTo>
                    <a:pt x="14803" y="6414"/>
                    <a:pt x="16688" y="6414"/>
                    <a:pt x="15533" y="56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8"/>
            <p:cNvSpPr/>
            <p:nvPr/>
          </p:nvSpPr>
          <p:spPr>
            <a:xfrm>
              <a:off x="5970750" y="4862075"/>
              <a:ext cx="332100" cy="131475"/>
            </a:xfrm>
            <a:custGeom>
              <a:avLst/>
              <a:gdLst/>
              <a:ahLst/>
              <a:cxnLst/>
              <a:rect l="l" t="t" r="r" b="b"/>
              <a:pathLst>
                <a:path w="13284" h="5259" extrusionOk="0">
                  <a:moveTo>
                    <a:pt x="0" y="0"/>
                  </a:moveTo>
                  <a:cubicBezTo>
                    <a:pt x="3070" y="1672"/>
                    <a:pt x="9332" y="4803"/>
                    <a:pt x="13283" y="5258"/>
                  </a:cubicBezTo>
                  <a:cubicBezTo>
                    <a:pt x="13222" y="5228"/>
                    <a:pt x="13192" y="5198"/>
                    <a:pt x="13162" y="5167"/>
                  </a:cubicBezTo>
                  <a:cubicBezTo>
                    <a:pt x="13162" y="5167"/>
                    <a:pt x="11946" y="2888"/>
                    <a:pt x="5745" y="1216"/>
                  </a:cubicBezTo>
                  <a:cubicBezTo>
                    <a:pt x="3860" y="699"/>
                    <a:pt x="1946" y="27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5856000" y="4907650"/>
              <a:ext cx="586650" cy="312350"/>
            </a:xfrm>
            <a:custGeom>
              <a:avLst/>
              <a:gdLst/>
              <a:ahLst/>
              <a:cxnLst/>
              <a:rect l="l" t="t" r="r" b="b"/>
              <a:pathLst>
                <a:path w="23466" h="12494" extrusionOk="0">
                  <a:moveTo>
                    <a:pt x="21764" y="6323"/>
                  </a:moveTo>
                  <a:cubicBezTo>
                    <a:pt x="20852" y="3770"/>
                    <a:pt x="19666" y="2372"/>
                    <a:pt x="15563" y="3192"/>
                  </a:cubicBezTo>
                  <a:cubicBezTo>
                    <a:pt x="11490" y="4013"/>
                    <a:pt x="7599" y="3891"/>
                    <a:pt x="5198" y="3192"/>
                  </a:cubicBezTo>
                  <a:cubicBezTo>
                    <a:pt x="2797" y="2493"/>
                    <a:pt x="0" y="1"/>
                    <a:pt x="0" y="1"/>
                  </a:cubicBezTo>
                  <a:cubicBezTo>
                    <a:pt x="0" y="1"/>
                    <a:pt x="2827" y="6262"/>
                    <a:pt x="9302" y="6475"/>
                  </a:cubicBezTo>
                  <a:cubicBezTo>
                    <a:pt x="15806" y="6688"/>
                    <a:pt x="18329" y="4834"/>
                    <a:pt x="19362" y="7873"/>
                  </a:cubicBezTo>
                  <a:cubicBezTo>
                    <a:pt x="20305" y="10548"/>
                    <a:pt x="19910" y="11399"/>
                    <a:pt x="20791" y="12493"/>
                  </a:cubicBezTo>
                  <a:lnTo>
                    <a:pt x="23466" y="12493"/>
                  </a:lnTo>
                  <a:cubicBezTo>
                    <a:pt x="22919" y="10305"/>
                    <a:pt x="22250" y="7660"/>
                    <a:pt x="21764" y="6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8"/>
          <p:cNvGrpSpPr/>
          <p:nvPr/>
        </p:nvGrpSpPr>
        <p:grpSpPr>
          <a:xfrm rot="5400000">
            <a:off x="5480746" y="4271075"/>
            <a:ext cx="1245475" cy="927850"/>
            <a:chOff x="5924400" y="1795900"/>
            <a:chExt cx="1245475" cy="927850"/>
          </a:xfrm>
        </p:grpSpPr>
        <p:sp>
          <p:nvSpPr>
            <p:cNvPr id="911" name="Google Shape;911;p8"/>
            <p:cNvSpPr/>
            <p:nvPr/>
          </p:nvSpPr>
          <p:spPr>
            <a:xfrm>
              <a:off x="5924400" y="1795900"/>
              <a:ext cx="1245475" cy="927850"/>
            </a:xfrm>
            <a:custGeom>
              <a:avLst/>
              <a:gdLst/>
              <a:ahLst/>
              <a:cxnLst/>
              <a:rect l="l" t="t" r="r" b="b"/>
              <a:pathLst>
                <a:path w="49819" h="37114" extrusionOk="0">
                  <a:moveTo>
                    <a:pt x="37691" y="4287"/>
                  </a:moveTo>
                  <a:cubicBezTo>
                    <a:pt x="26718" y="1"/>
                    <a:pt x="16596" y="3740"/>
                    <a:pt x="11277" y="6445"/>
                  </a:cubicBezTo>
                  <a:cubicBezTo>
                    <a:pt x="5927" y="9180"/>
                    <a:pt x="0" y="7083"/>
                    <a:pt x="0" y="7083"/>
                  </a:cubicBezTo>
                  <a:cubicBezTo>
                    <a:pt x="2128" y="8208"/>
                    <a:pt x="3830" y="10001"/>
                    <a:pt x="4803" y="12190"/>
                  </a:cubicBezTo>
                  <a:cubicBezTo>
                    <a:pt x="6444" y="15898"/>
                    <a:pt x="9666" y="21734"/>
                    <a:pt x="18572" y="29424"/>
                  </a:cubicBezTo>
                  <a:cubicBezTo>
                    <a:pt x="27478" y="37114"/>
                    <a:pt x="40882" y="34561"/>
                    <a:pt x="40882" y="34561"/>
                  </a:cubicBezTo>
                  <a:cubicBezTo>
                    <a:pt x="40821" y="23223"/>
                    <a:pt x="49819" y="23132"/>
                    <a:pt x="49819" y="23132"/>
                  </a:cubicBezTo>
                  <a:cubicBezTo>
                    <a:pt x="49819" y="23132"/>
                    <a:pt x="48664" y="8572"/>
                    <a:pt x="37691" y="4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5924400" y="1854425"/>
              <a:ext cx="1158850" cy="815375"/>
            </a:xfrm>
            <a:custGeom>
              <a:avLst/>
              <a:gdLst/>
              <a:ahLst/>
              <a:cxnLst/>
              <a:rect l="l" t="t" r="r" b="b"/>
              <a:pathLst>
                <a:path w="46354" h="32615" extrusionOk="0">
                  <a:moveTo>
                    <a:pt x="21399" y="4803"/>
                  </a:moveTo>
                  <a:cubicBezTo>
                    <a:pt x="25806" y="9058"/>
                    <a:pt x="26718" y="13739"/>
                    <a:pt x="26870" y="15077"/>
                  </a:cubicBezTo>
                  <a:cubicBezTo>
                    <a:pt x="25107" y="14803"/>
                    <a:pt x="23344" y="14438"/>
                    <a:pt x="21611" y="13982"/>
                  </a:cubicBezTo>
                  <a:cubicBezTo>
                    <a:pt x="21490" y="12159"/>
                    <a:pt x="21064" y="10396"/>
                    <a:pt x="20335" y="8693"/>
                  </a:cubicBezTo>
                  <a:cubicBezTo>
                    <a:pt x="20821" y="7447"/>
                    <a:pt x="21186" y="6140"/>
                    <a:pt x="21399" y="4803"/>
                  </a:cubicBezTo>
                  <a:close/>
                  <a:moveTo>
                    <a:pt x="25928" y="0"/>
                  </a:moveTo>
                  <a:cubicBezTo>
                    <a:pt x="31064" y="5593"/>
                    <a:pt x="32645" y="13861"/>
                    <a:pt x="32949" y="15806"/>
                  </a:cubicBezTo>
                  <a:cubicBezTo>
                    <a:pt x="31885" y="15593"/>
                    <a:pt x="30821" y="15472"/>
                    <a:pt x="29757" y="15381"/>
                  </a:cubicBezTo>
                  <a:cubicBezTo>
                    <a:pt x="28998" y="15320"/>
                    <a:pt x="28238" y="15259"/>
                    <a:pt x="27508" y="15137"/>
                  </a:cubicBezTo>
                  <a:cubicBezTo>
                    <a:pt x="27356" y="13952"/>
                    <a:pt x="26505" y="8693"/>
                    <a:pt x="21459" y="4043"/>
                  </a:cubicBezTo>
                  <a:cubicBezTo>
                    <a:pt x="21611" y="2888"/>
                    <a:pt x="21520" y="1733"/>
                    <a:pt x="21247" y="578"/>
                  </a:cubicBezTo>
                  <a:lnTo>
                    <a:pt x="20669" y="699"/>
                  </a:lnTo>
                  <a:cubicBezTo>
                    <a:pt x="21399" y="3374"/>
                    <a:pt x="20456" y="6535"/>
                    <a:pt x="19970" y="7903"/>
                  </a:cubicBezTo>
                  <a:cubicBezTo>
                    <a:pt x="18937" y="5715"/>
                    <a:pt x="17508" y="3769"/>
                    <a:pt x="15745" y="2128"/>
                  </a:cubicBezTo>
                  <a:lnTo>
                    <a:pt x="15107" y="2371"/>
                  </a:lnTo>
                  <a:cubicBezTo>
                    <a:pt x="20183" y="6931"/>
                    <a:pt x="20882" y="12311"/>
                    <a:pt x="20973" y="13800"/>
                  </a:cubicBezTo>
                  <a:cubicBezTo>
                    <a:pt x="19301" y="13344"/>
                    <a:pt x="17660" y="12827"/>
                    <a:pt x="16049" y="12250"/>
                  </a:cubicBezTo>
                  <a:cubicBezTo>
                    <a:pt x="15715" y="11459"/>
                    <a:pt x="13830" y="7265"/>
                    <a:pt x="11155" y="4165"/>
                  </a:cubicBezTo>
                  <a:cubicBezTo>
                    <a:pt x="10973" y="4256"/>
                    <a:pt x="10760" y="4347"/>
                    <a:pt x="10578" y="4408"/>
                  </a:cubicBezTo>
                  <a:cubicBezTo>
                    <a:pt x="11459" y="5472"/>
                    <a:pt x="12280" y="6566"/>
                    <a:pt x="13009" y="7751"/>
                  </a:cubicBezTo>
                  <a:cubicBezTo>
                    <a:pt x="12006" y="7022"/>
                    <a:pt x="10517" y="5988"/>
                    <a:pt x="8967" y="4985"/>
                  </a:cubicBezTo>
                  <a:cubicBezTo>
                    <a:pt x="8693" y="5076"/>
                    <a:pt x="8450" y="5137"/>
                    <a:pt x="8176" y="5198"/>
                  </a:cubicBezTo>
                  <a:cubicBezTo>
                    <a:pt x="10821" y="6839"/>
                    <a:pt x="13435" y="8815"/>
                    <a:pt x="13800" y="9089"/>
                  </a:cubicBezTo>
                  <a:cubicBezTo>
                    <a:pt x="14468" y="10274"/>
                    <a:pt x="14955" y="11338"/>
                    <a:pt x="15228" y="11946"/>
                  </a:cubicBezTo>
                  <a:lnTo>
                    <a:pt x="14894" y="11824"/>
                  </a:lnTo>
                  <a:cubicBezTo>
                    <a:pt x="12584" y="10943"/>
                    <a:pt x="10335" y="9970"/>
                    <a:pt x="8298" y="8997"/>
                  </a:cubicBezTo>
                  <a:cubicBezTo>
                    <a:pt x="8025" y="7751"/>
                    <a:pt x="7660" y="6535"/>
                    <a:pt x="7204" y="5350"/>
                  </a:cubicBezTo>
                  <a:cubicBezTo>
                    <a:pt x="6991" y="5380"/>
                    <a:pt x="6778" y="5411"/>
                    <a:pt x="6596" y="5441"/>
                  </a:cubicBezTo>
                  <a:cubicBezTo>
                    <a:pt x="6991" y="6475"/>
                    <a:pt x="7325" y="7538"/>
                    <a:pt x="7599" y="8633"/>
                  </a:cubicBezTo>
                  <a:cubicBezTo>
                    <a:pt x="5015" y="7386"/>
                    <a:pt x="2736" y="6110"/>
                    <a:pt x="851" y="4985"/>
                  </a:cubicBezTo>
                  <a:cubicBezTo>
                    <a:pt x="304" y="4833"/>
                    <a:pt x="0" y="4742"/>
                    <a:pt x="0" y="4742"/>
                  </a:cubicBezTo>
                  <a:lnTo>
                    <a:pt x="0" y="4742"/>
                  </a:lnTo>
                  <a:cubicBezTo>
                    <a:pt x="1003" y="5259"/>
                    <a:pt x="1915" y="5927"/>
                    <a:pt x="2705" y="6748"/>
                  </a:cubicBezTo>
                  <a:cubicBezTo>
                    <a:pt x="5806" y="8511"/>
                    <a:pt x="9028" y="10092"/>
                    <a:pt x="12341" y="11459"/>
                  </a:cubicBezTo>
                  <a:cubicBezTo>
                    <a:pt x="11390" y="11574"/>
                    <a:pt x="10434" y="11629"/>
                    <a:pt x="9477" y="11629"/>
                  </a:cubicBezTo>
                  <a:cubicBezTo>
                    <a:pt x="8140" y="11629"/>
                    <a:pt x="6800" y="11520"/>
                    <a:pt x="5471" y="11307"/>
                  </a:cubicBezTo>
                  <a:lnTo>
                    <a:pt x="5471" y="11307"/>
                  </a:lnTo>
                  <a:cubicBezTo>
                    <a:pt x="5562" y="11520"/>
                    <a:pt x="5684" y="11733"/>
                    <a:pt x="5806" y="11976"/>
                  </a:cubicBezTo>
                  <a:cubicBezTo>
                    <a:pt x="6997" y="12163"/>
                    <a:pt x="8202" y="12255"/>
                    <a:pt x="9408" y="12255"/>
                  </a:cubicBezTo>
                  <a:cubicBezTo>
                    <a:pt x="10755" y="12255"/>
                    <a:pt x="12104" y="12140"/>
                    <a:pt x="13435" y="11915"/>
                  </a:cubicBezTo>
                  <a:cubicBezTo>
                    <a:pt x="13860" y="12067"/>
                    <a:pt x="14256" y="12250"/>
                    <a:pt x="14681" y="12402"/>
                  </a:cubicBezTo>
                  <a:cubicBezTo>
                    <a:pt x="15654" y="12766"/>
                    <a:pt x="16657" y="13131"/>
                    <a:pt x="17660" y="13466"/>
                  </a:cubicBezTo>
                  <a:cubicBezTo>
                    <a:pt x="15098" y="14423"/>
                    <a:pt x="12386" y="14909"/>
                    <a:pt x="9657" y="14909"/>
                  </a:cubicBezTo>
                  <a:cubicBezTo>
                    <a:pt x="8920" y="14909"/>
                    <a:pt x="8183" y="14874"/>
                    <a:pt x="7447" y="14803"/>
                  </a:cubicBezTo>
                  <a:lnTo>
                    <a:pt x="7447" y="14803"/>
                  </a:lnTo>
                  <a:cubicBezTo>
                    <a:pt x="7599" y="15016"/>
                    <a:pt x="7751" y="15229"/>
                    <a:pt x="7873" y="15441"/>
                  </a:cubicBezTo>
                  <a:cubicBezTo>
                    <a:pt x="8456" y="15484"/>
                    <a:pt x="9039" y="15505"/>
                    <a:pt x="9621" y="15505"/>
                  </a:cubicBezTo>
                  <a:cubicBezTo>
                    <a:pt x="11101" y="15505"/>
                    <a:pt x="12572" y="15369"/>
                    <a:pt x="14012" y="15107"/>
                  </a:cubicBezTo>
                  <a:lnTo>
                    <a:pt x="14012" y="15107"/>
                  </a:lnTo>
                  <a:cubicBezTo>
                    <a:pt x="12857" y="16384"/>
                    <a:pt x="11550" y="17508"/>
                    <a:pt x="10091" y="18450"/>
                  </a:cubicBezTo>
                  <a:lnTo>
                    <a:pt x="10487" y="18906"/>
                  </a:lnTo>
                  <a:cubicBezTo>
                    <a:pt x="12158" y="17782"/>
                    <a:pt x="13709" y="16444"/>
                    <a:pt x="15046" y="14894"/>
                  </a:cubicBezTo>
                  <a:cubicBezTo>
                    <a:pt x="16231" y="14621"/>
                    <a:pt x="17417" y="14256"/>
                    <a:pt x="18572" y="13739"/>
                  </a:cubicBezTo>
                  <a:cubicBezTo>
                    <a:pt x="20122" y="14225"/>
                    <a:pt x="21703" y="14651"/>
                    <a:pt x="23283" y="15016"/>
                  </a:cubicBezTo>
                  <a:cubicBezTo>
                    <a:pt x="20943" y="15654"/>
                    <a:pt x="15654" y="17295"/>
                    <a:pt x="11155" y="19727"/>
                  </a:cubicBezTo>
                  <a:lnTo>
                    <a:pt x="11581" y="20183"/>
                  </a:lnTo>
                  <a:cubicBezTo>
                    <a:pt x="17143" y="17204"/>
                    <a:pt x="23891" y="15472"/>
                    <a:pt x="24621" y="15289"/>
                  </a:cubicBezTo>
                  <a:cubicBezTo>
                    <a:pt x="25806" y="15532"/>
                    <a:pt x="27022" y="15715"/>
                    <a:pt x="28207" y="15836"/>
                  </a:cubicBezTo>
                  <a:cubicBezTo>
                    <a:pt x="25259" y="16809"/>
                    <a:pt x="18359" y="19210"/>
                    <a:pt x="13374" y="22159"/>
                  </a:cubicBezTo>
                  <a:lnTo>
                    <a:pt x="13800" y="22584"/>
                  </a:lnTo>
                  <a:cubicBezTo>
                    <a:pt x="19970" y="19028"/>
                    <a:pt x="28998" y="16232"/>
                    <a:pt x="29757" y="15988"/>
                  </a:cubicBezTo>
                  <a:cubicBezTo>
                    <a:pt x="32037" y="16171"/>
                    <a:pt x="34317" y="16596"/>
                    <a:pt x="36536" y="17295"/>
                  </a:cubicBezTo>
                  <a:cubicBezTo>
                    <a:pt x="33435" y="18238"/>
                    <a:pt x="23344" y="21368"/>
                    <a:pt x="16444" y="25198"/>
                  </a:cubicBezTo>
                  <a:lnTo>
                    <a:pt x="16930" y="25624"/>
                  </a:lnTo>
                  <a:cubicBezTo>
                    <a:pt x="19970" y="24013"/>
                    <a:pt x="23101" y="22615"/>
                    <a:pt x="26323" y="21399"/>
                  </a:cubicBezTo>
                  <a:lnTo>
                    <a:pt x="26323" y="21399"/>
                  </a:lnTo>
                  <a:cubicBezTo>
                    <a:pt x="23709" y="23162"/>
                    <a:pt x="21429" y="25350"/>
                    <a:pt x="19544" y="27873"/>
                  </a:cubicBezTo>
                  <a:cubicBezTo>
                    <a:pt x="19696" y="27995"/>
                    <a:pt x="19879" y="28116"/>
                    <a:pt x="20031" y="28238"/>
                  </a:cubicBezTo>
                  <a:cubicBezTo>
                    <a:pt x="23800" y="23010"/>
                    <a:pt x="29332" y="20305"/>
                    <a:pt x="29332" y="20305"/>
                  </a:cubicBezTo>
                  <a:cubicBezTo>
                    <a:pt x="33557" y="18785"/>
                    <a:pt x="36961" y="17812"/>
                    <a:pt x="37539" y="17630"/>
                  </a:cubicBezTo>
                  <a:cubicBezTo>
                    <a:pt x="38724" y="18025"/>
                    <a:pt x="39849" y="18511"/>
                    <a:pt x="40973" y="19058"/>
                  </a:cubicBezTo>
                  <a:cubicBezTo>
                    <a:pt x="33527" y="20092"/>
                    <a:pt x="26718" y="23709"/>
                    <a:pt x="21703" y="29271"/>
                  </a:cubicBezTo>
                  <a:cubicBezTo>
                    <a:pt x="21885" y="29393"/>
                    <a:pt x="22098" y="29484"/>
                    <a:pt x="22250" y="29575"/>
                  </a:cubicBezTo>
                  <a:cubicBezTo>
                    <a:pt x="25441" y="26080"/>
                    <a:pt x="29393" y="23344"/>
                    <a:pt x="33830" y="21581"/>
                  </a:cubicBezTo>
                  <a:lnTo>
                    <a:pt x="33830" y="21581"/>
                  </a:lnTo>
                  <a:cubicBezTo>
                    <a:pt x="31885" y="23314"/>
                    <a:pt x="28177" y="26961"/>
                    <a:pt x="25928" y="31156"/>
                  </a:cubicBezTo>
                  <a:lnTo>
                    <a:pt x="26536" y="31338"/>
                  </a:lnTo>
                  <a:cubicBezTo>
                    <a:pt x="29484" y="25867"/>
                    <a:pt x="34986" y="21338"/>
                    <a:pt x="35441" y="20973"/>
                  </a:cubicBezTo>
                  <a:cubicBezTo>
                    <a:pt x="37539" y="20244"/>
                    <a:pt x="39727" y="19757"/>
                    <a:pt x="41977" y="19575"/>
                  </a:cubicBezTo>
                  <a:cubicBezTo>
                    <a:pt x="43101" y="20183"/>
                    <a:pt x="44195" y="20852"/>
                    <a:pt x="45259" y="21612"/>
                  </a:cubicBezTo>
                  <a:cubicBezTo>
                    <a:pt x="42584" y="22007"/>
                    <a:pt x="33709" y="23952"/>
                    <a:pt x="29788" y="32128"/>
                  </a:cubicBezTo>
                  <a:cubicBezTo>
                    <a:pt x="30001" y="32159"/>
                    <a:pt x="30213" y="32189"/>
                    <a:pt x="30426" y="32220"/>
                  </a:cubicBezTo>
                  <a:cubicBezTo>
                    <a:pt x="32068" y="28998"/>
                    <a:pt x="34651" y="26384"/>
                    <a:pt x="37873" y="24742"/>
                  </a:cubicBezTo>
                  <a:lnTo>
                    <a:pt x="37873" y="24742"/>
                  </a:lnTo>
                  <a:cubicBezTo>
                    <a:pt x="36293" y="27144"/>
                    <a:pt x="35168" y="29818"/>
                    <a:pt x="34499" y="32615"/>
                  </a:cubicBezTo>
                  <a:lnTo>
                    <a:pt x="35137" y="32615"/>
                  </a:lnTo>
                  <a:cubicBezTo>
                    <a:pt x="35867" y="29575"/>
                    <a:pt x="37174" y="26718"/>
                    <a:pt x="38998" y="24165"/>
                  </a:cubicBezTo>
                  <a:cubicBezTo>
                    <a:pt x="41004" y="23223"/>
                    <a:pt x="43162" y="22554"/>
                    <a:pt x="45381" y="22220"/>
                  </a:cubicBezTo>
                  <a:cubicBezTo>
                    <a:pt x="45685" y="22007"/>
                    <a:pt x="46019" y="21824"/>
                    <a:pt x="46354" y="21672"/>
                  </a:cubicBezTo>
                  <a:cubicBezTo>
                    <a:pt x="45746" y="21216"/>
                    <a:pt x="45046" y="20730"/>
                    <a:pt x="44256" y="20213"/>
                  </a:cubicBezTo>
                  <a:cubicBezTo>
                    <a:pt x="43983" y="19484"/>
                    <a:pt x="42159" y="14195"/>
                    <a:pt x="45016" y="7751"/>
                  </a:cubicBezTo>
                  <a:cubicBezTo>
                    <a:pt x="44895" y="7569"/>
                    <a:pt x="44743" y="7386"/>
                    <a:pt x="44621" y="7204"/>
                  </a:cubicBezTo>
                  <a:cubicBezTo>
                    <a:pt x="42736" y="11095"/>
                    <a:pt x="42341" y="15563"/>
                    <a:pt x="43466" y="19727"/>
                  </a:cubicBezTo>
                  <a:cubicBezTo>
                    <a:pt x="42311" y="19058"/>
                    <a:pt x="41125" y="18450"/>
                    <a:pt x="39910" y="17934"/>
                  </a:cubicBezTo>
                  <a:cubicBezTo>
                    <a:pt x="39818" y="17265"/>
                    <a:pt x="39332" y="14681"/>
                    <a:pt x="38451" y="11429"/>
                  </a:cubicBezTo>
                  <a:cubicBezTo>
                    <a:pt x="38511" y="10943"/>
                    <a:pt x="39028" y="7751"/>
                    <a:pt x="41703" y="4256"/>
                  </a:cubicBezTo>
                  <a:cubicBezTo>
                    <a:pt x="41551" y="4134"/>
                    <a:pt x="41399" y="4013"/>
                    <a:pt x="41217" y="3891"/>
                  </a:cubicBezTo>
                  <a:cubicBezTo>
                    <a:pt x="39788" y="5745"/>
                    <a:pt x="38694" y="7873"/>
                    <a:pt x="38086" y="10152"/>
                  </a:cubicBezTo>
                  <a:cubicBezTo>
                    <a:pt x="37174" y="6931"/>
                    <a:pt x="35897" y="3830"/>
                    <a:pt x="34347" y="851"/>
                  </a:cubicBezTo>
                  <a:cubicBezTo>
                    <a:pt x="34074" y="791"/>
                    <a:pt x="33800" y="730"/>
                    <a:pt x="33527" y="669"/>
                  </a:cubicBezTo>
                  <a:lnTo>
                    <a:pt x="33527" y="669"/>
                  </a:lnTo>
                  <a:cubicBezTo>
                    <a:pt x="37144" y="6931"/>
                    <a:pt x="38846" y="15411"/>
                    <a:pt x="39241" y="17630"/>
                  </a:cubicBezTo>
                  <a:cubicBezTo>
                    <a:pt x="37417" y="16870"/>
                    <a:pt x="35533" y="16292"/>
                    <a:pt x="33587" y="15928"/>
                  </a:cubicBezTo>
                  <a:cubicBezTo>
                    <a:pt x="33375" y="14469"/>
                    <a:pt x="31916" y="5927"/>
                    <a:pt x="267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8"/>
          <p:cNvGrpSpPr/>
          <p:nvPr/>
        </p:nvGrpSpPr>
        <p:grpSpPr>
          <a:xfrm rot="5400000">
            <a:off x="5050088" y="4578838"/>
            <a:ext cx="667975" cy="838925"/>
            <a:chOff x="6445675" y="2653075"/>
            <a:chExt cx="667975" cy="838925"/>
          </a:xfrm>
        </p:grpSpPr>
        <p:sp>
          <p:nvSpPr>
            <p:cNvPr id="914" name="Google Shape;914;p8"/>
            <p:cNvSpPr/>
            <p:nvPr/>
          </p:nvSpPr>
          <p:spPr>
            <a:xfrm>
              <a:off x="6445675" y="2653075"/>
              <a:ext cx="667975" cy="838175"/>
            </a:xfrm>
            <a:custGeom>
              <a:avLst/>
              <a:gdLst/>
              <a:ahLst/>
              <a:cxnLst/>
              <a:rect l="l" t="t" r="r" b="b"/>
              <a:pathLst>
                <a:path w="26719" h="33527" extrusionOk="0">
                  <a:moveTo>
                    <a:pt x="20426" y="1915"/>
                  </a:moveTo>
                  <a:cubicBezTo>
                    <a:pt x="20426" y="1915"/>
                    <a:pt x="10092" y="0"/>
                    <a:pt x="5077" y="6839"/>
                  </a:cubicBezTo>
                  <a:cubicBezTo>
                    <a:pt x="61" y="13678"/>
                    <a:pt x="760" y="21368"/>
                    <a:pt x="1642" y="25593"/>
                  </a:cubicBezTo>
                  <a:cubicBezTo>
                    <a:pt x="2554" y="29818"/>
                    <a:pt x="1" y="33526"/>
                    <a:pt x="1" y="33526"/>
                  </a:cubicBezTo>
                  <a:cubicBezTo>
                    <a:pt x="1186" y="32250"/>
                    <a:pt x="2736" y="31399"/>
                    <a:pt x="4438" y="31156"/>
                  </a:cubicBezTo>
                  <a:cubicBezTo>
                    <a:pt x="7326" y="30700"/>
                    <a:pt x="11976" y="29545"/>
                    <a:pt x="18998" y="24772"/>
                  </a:cubicBezTo>
                  <a:cubicBezTo>
                    <a:pt x="25989" y="20031"/>
                    <a:pt x="26718" y="10243"/>
                    <a:pt x="26718" y="10243"/>
                  </a:cubicBezTo>
                  <a:cubicBezTo>
                    <a:pt x="18815" y="8177"/>
                    <a:pt x="20426" y="1915"/>
                    <a:pt x="20426" y="19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6446425" y="2723725"/>
              <a:ext cx="646700" cy="768275"/>
            </a:xfrm>
            <a:custGeom>
              <a:avLst/>
              <a:gdLst/>
              <a:ahLst/>
              <a:cxnLst/>
              <a:rect l="l" t="t" r="r" b="b"/>
              <a:pathLst>
                <a:path w="25868" h="30731" extrusionOk="0">
                  <a:moveTo>
                    <a:pt x="10907" y="13893"/>
                  </a:moveTo>
                  <a:cubicBezTo>
                    <a:pt x="11324" y="13893"/>
                    <a:pt x="11741" y="13912"/>
                    <a:pt x="12159" y="13952"/>
                  </a:cubicBezTo>
                  <a:cubicBezTo>
                    <a:pt x="11642" y="15138"/>
                    <a:pt x="11065" y="16293"/>
                    <a:pt x="10427" y="17418"/>
                  </a:cubicBezTo>
                  <a:cubicBezTo>
                    <a:pt x="9680" y="17279"/>
                    <a:pt x="8933" y="17209"/>
                    <a:pt x="8186" y="17209"/>
                  </a:cubicBezTo>
                  <a:cubicBezTo>
                    <a:pt x="7626" y="17209"/>
                    <a:pt x="7066" y="17248"/>
                    <a:pt x="6506" y="17326"/>
                  </a:cubicBezTo>
                  <a:cubicBezTo>
                    <a:pt x="5715" y="16749"/>
                    <a:pt x="4895" y="16263"/>
                    <a:pt x="4013" y="15867"/>
                  </a:cubicBezTo>
                  <a:cubicBezTo>
                    <a:pt x="6089" y="14570"/>
                    <a:pt x="8476" y="13893"/>
                    <a:pt x="10907" y="13893"/>
                  </a:cubicBezTo>
                  <a:close/>
                  <a:moveTo>
                    <a:pt x="10427" y="1"/>
                  </a:moveTo>
                  <a:cubicBezTo>
                    <a:pt x="10275" y="62"/>
                    <a:pt x="10123" y="122"/>
                    <a:pt x="9971" y="183"/>
                  </a:cubicBezTo>
                  <a:cubicBezTo>
                    <a:pt x="12342" y="2220"/>
                    <a:pt x="15351" y="3314"/>
                    <a:pt x="18451" y="3314"/>
                  </a:cubicBezTo>
                  <a:cubicBezTo>
                    <a:pt x="17782" y="3983"/>
                    <a:pt x="17144" y="4682"/>
                    <a:pt x="16536" y="5442"/>
                  </a:cubicBezTo>
                  <a:cubicBezTo>
                    <a:pt x="16087" y="5414"/>
                    <a:pt x="14471" y="5256"/>
                    <a:pt x="12311" y="5256"/>
                  </a:cubicBezTo>
                  <a:cubicBezTo>
                    <a:pt x="12132" y="5256"/>
                    <a:pt x="11950" y="5257"/>
                    <a:pt x="11764" y="5259"/>
                  </a:cubicBezTo>
                  <a:cubicBezTo>
                    <a:pt x="10031" y="4439"/>
                    <a:pt x="8512" y="3192"/>
                    <a:pt x="7387" y="1673"/>
                  </a:cubicBezTo>
                  <a:cubicBezTo>
                    <a:pt x="7265" y="1733"/>
                    <a:pt x="7144" y="1825"/>
                    <a:pt x="7022" y="1916"/>
                  </a:cubicBezTo>
                  <a:cubicBezTo>
                    <a:pt x="8056" y="3284"/>
                    <a:pt x="9363" y="4408"/>
                    <a:pt x="10822" y="5290"/>
                  </a:cubicBezTo>
                  <a:cubicBezTo>
                    <a:pt x="8421" y="5320"/>
                    <a:pt x="6019" y="5594"/>
                    <a:pt x="3679" y="6141"/>
                  </a:cubicBezTo>
                  <a:cubicBezTo>
                    <a:pt x="3557" y="6323"/>
                    <a:pt x="3466" y="6506"/>
                    <a:pt x="3375" y="6658"/>
                  </a:cubicBezTo>
                  <a:cubicBezTo>
                    <a:pt x="6268" y="5891"/>
                    <a:pt x="9542" y="5693"/>
                    <a:pt x="12112" y="5693"/>
                  </a:cubicBezTo>
                  <a:cubicBezTo>
                    <a:pt x="14023" y="5693"/>
                    <a:pt x="15545" y="5802"/>
                    <a:pt x="16232" y="5867"/>
                  </a:cubicBezTo>
                  <a:cubicBezTo>
                    <a:pt x="15381" y="6992"/>
                    <a:pt x="14621" y="8177"/>
                    <a:pt x="13983" y="9454"/>
                  </a:cubicBezTo>
                  <a:cubicBezTo>
                    <a:pt x="13618" y="9411"/>
                    <a:pt x="12608" y="9311"/>
                    <a:pt x="11230" y="9311"/>
                  </a:cubicBezTo>
                  <a:cubicBezTo>
                    <a:pt x="8706" y="9311"/>
                    <a:pt x="4945" y="9646"/>
                    <a:pt x="1642" y="11278"/>
                  </a:cubicBezTo>
                  <a:cubicBezTo>
                    <a:pt x="1612" y="11460"/>
                    <a:pt x="1551" y="11642"/>
                    <a:pt x="1521" y="11825"/>
                  </a:cubicBezTo>
                  <a:cubicBezTo>
                    <a:pt x="4816" y="10104"/>
                    <a:pt x="8677" y="9755"/>
                    <a:pt x="11243" y="9755"/>
                  </a:cubicBezTo>
                  <a:cubicBezTo>
                    <a:pt x="12440" y="9755"/>
                    <a:pt x="13356" y="9831"/>
                    <a:pt x="13801" y="9879"/>
                  </a:cubicBezTo>
                  <a:cubicBezTo>
                    <a:pt x="13466" y="10579"/>
                    <a:pt x="13162" y="11278"/>
                    <a:pt x="12919" y="12007"/>
                  </a:cubicBezTo>
                  <a:cubicBezTo>
                    <a:pt x="12737" y="12524"/>
                    <a:pt x="12524" y="13041"/>
                    <a:pt x="12342" y="13527"/>
                  </a:cubicBezTo>
                  <a:cubicBezTo>
                    <a:pt x="12100" y="13492"/>
                    <a:pt x="11618" y="13438"/>
                    <a:pt x="10957" y="13438"/>
                  </a:cubicBezTo>
                  <a:cubicBezTo>
                    <a:pt x="9289" y="13438"/>
                    <a:pt x="6479" y="13783"/>
                    <a:pt x="3496" y="15655"/>
                  </a:cubicBezTo>
                  <a:cubicBezTo>
                    <a:pt x="2706" y="15351"/>
                    <a:pt x="1885" y="15199"/>
                    <a:pt x="1034" y="15168"/>
                  </a:cubicBezTo>
                  <a:lnTo>
                    <a:pt x="1034" y="15594"/>
                  </a:lnTo>
                  <a:cubicBezTo>
                    <a:pt x="3010" y="15594"/>
                    <a:pt x="5047" y="16840"/>
                    <a:pt x="5898" y="17418"/>
                  </a:cubicBezTo>
                  <a:cubicBezTo>
                    <a:pt x="4196" y="17722"/>
                    <a:pt x="2554" y="18390"/>
                    <a:pt x="1095" y="19302"/>
                  </a:cubicBezTo>
                  <a:lnTo>
                    <a:pt x="1156" y="19788"/>
                  </a:lnTo>
                  <a:cubicBezTo>
                    <a:pt x="3231" y="18405"/>
                    <a:pt x="5661" y="17677"/>
                    <a:pt x="8139" y="17677"/>
                  </a:cubicBezTo>
                  <a:cubicBezTo>
                    <a:pt x="8819" y="17677"/>
                    <a:pt x="9503" y="17732"/>
                    <a:pt x="10183" y="17843"/>
                  </a:cubicBezTo>
                  <a:cubicBezTo>
                    <a:pt x="9545" y="18937"/>
                    <a:pt x="8876" y="19971"/>
                    <a:pt x="8177" y="20974"/>
                  </a:cubicBezTo>
                  <a:cubicBezTo>
                    <a:pt x="7569" y="21065"/>
                    <a:pt x="4317" y="21582"/>
                    <a:pt x="1642" y="22889"/>
                  </a:cubicBezTo>
                  <a:cubicBezTo>
                    <a:pt x="1673" y="23041"/>
                    <a:pt x="1703" y="23193"/>
                    <a:pt x="1733" y="23314"/>
                  </a:cubicBezTo>
                  <a:cubicBezTo>
                    <a:pt x="2615" y="22889"/>
                    <a:pt x="3527" y="22554"/>
                    <a:pt x="4499" y="22281"/>
                  </a:cubicBezTo>
                  <a:lnTo>
                    <a:pt x="4499" y="22281"/>
                  </a:lnTo>
                  <a:cubicBezTo>
                    <a:pt x="3800" y="22828"/>
                    <a:pt x="2797" y="23649"/>
                    <a:pt x="1825" y="24561"/>
                  </a:cubicBezTo>
                  <a:lnTo>
                    <a:pt x="1825" y="25138"/>
                  </a:lnTo>
                  <a:cubicBezTo>
                    <a:pt x="3466" y="23618"/>
                    <a:pt x="5320" y="22159"/>
                    <a:pt x="5594" y="21977"/>
                  </a:cubicBezTo>
                  <a:cubicBezTo>
                    <a:pt x="6536" y="21734"/>
                    <a:pt x="7357" y="21582"/>
                    <a:pt x="7873" y="21491"/>
                  </a:cubicBezTo>
                  <a:lnTo>
                    <a:pt x="7873" y="21491"/>
                  </a:lnTo>
                  <a:lnTo>
                    <a:pt x="7721" y="21703"/>
                  </a:lnTo>
                  <a:cubicBezTo>
                    <a:pt x="6658" y="23162"/>
                    <a:pt x="5594" y="24530"/>
                    <a:pt x="4499" y="25776"/>
                  </a:cubicBezTo>
                  <a:cubicBezTo>
                    <a:pt x="4176" y="25755"/>
                    <a:pt x="3857" y="25745"/>
                    <a:pt x="3539" y="25745"/>
                  </a:cubicBezTo>
                  <a:cubicBezTo>
                    <a:pt x="2959" y="25745"/>
                    <a:pt x="2383" y="25778"/>
                    <a:pt x="1794" y="25837"/>
                  </a:cubicBezTo>
                  <a:cubicBezTo>
                    <a:pt x="1764" y="25989"/>
                    <a:pt x="1733" y="26141"/>
                    <a:pt x="1733" y="26293"/>
                  </a:cubicBezTo>
                  <a:cubicBezTo>
                    <a:pt x="2326" y="26225"/>
                    <a:pt x="2936" y="26190"/>
                    <a:pt x="3537" y="26190"/>
                  </a:cubicBezTo>
                  <a:cubicBezTo>
                    <a:pt x="3738" y="26190"/>
                    <a:pt x="3937" y="26194"/>
                    <a:pt x="4135" y="26202"/>
                  </a:cubicBezTo>
                  <a:cubicBezTo>
                    <a:pt x="2797" y="27752"/>
                    <a:pt x="1490" y="29089"/>
                    <a:pt x="335" y="30184"/>
                  </a:cubicBezTo>
                  <a:cubicBezTo>
                    <a:pt x="153" y="30548"/>
                    <a:pt x="1" y="30731"/>
                    <a:pt x="1" y="30731"/>
                  </a:cubicBezTo>
                  <a:cubicBezTo>
                    <a:pt x="548" y="30123"/>
                    <a:pt x="1186" y="29606"/>
                    <a:pt x="1916" y="29211"/>
                  </a:cubicBezTo>
                  <a:cubicBezTo>
                    <a:pt x="3709" y="27387"/>
                    <a:pt x="5411" y="25442"/>
                    <a:pt x="6962" y="23405"/>
                  </a:cubicBezTo>
                  <a:lnTo>
                    <a:pt x="6962" y="23405"/>
                  </a:lnTo>
                  <a:cubicBezTo>
                    <a:pt x="6749" y="25047"/>
                    <a:pt x="6262" y="26627"/>
                    <a:pt x="5563" y="28147"/>
                  </a:cubicBezTo>
                  <a:lnTo>
                    <a:pt x="6110" y="28026"/>
                  </a:lnTo>
                  <a:cubicBezTo>
                    <a:pt x="6840" y="26354"/>
                    <a:pt x="7326" y="24561"/>
                    <a:pt x="7478" y="22706"/>
                  </a:cubicBezTo>
                  <a:cubicBezTo>
                    <a:pt x="7691" y="22463"/>
                    <a:pt x="7873" y="22190"/>
                    <a:pt x="8056" y="21946"/>
                  </a:cubicBezTo>
                  <a:cubicBezTo>
                    <a:pt x="8481" y="21339"/>
                    <a:pt x="8937" y="20731"/>
                    <a:pt x="9332" y="20092"/>
                  </a:cubicBezTo>
                  <a:lnTo>
                    <a:pt x="9332" y="20092"/>
                  </a:lnTo>
                  <a:cubicBezTo>
                    <a:pt x="9606" y="22585"/>
                    <a:pt x="9272" y="25077"/>
                    <a:pt x="8390" y="27418"/>
                  </a:cubicBezTo>
                  <a:cubicBezTo>
                    <a:pt x="8542" y="27357"/>
                    <a:pt x="8724" y="27296"/>
                    <a:pt x="8907" y="27235"/>
                  </a:cubicBezTo>
                  <a:cubicBezTo>
                    <a:pt x="9393" y="25837"/>
                    <a:pt x="9697" y="24409"/>
                    <a:pt x="9819" y="22919"/>
                  </a:cubicBezTo>
                  <a:cubicBezTo>
                    <a:pt x="10487" y="23983"/>
                    <a:pt x="11004" y="25108"/>
                    <a:pt x="11399" y="26263"/>
                  </a:cubicBezTo>
                  <a:lnTo>
                    <a:pt x="11794" y="26080"/>
                  </a:lnTo>
                  <a:cubicBezTo>
                    <a:pt x="11308" y="24712"/>
                    <a:pt x="10670" y="23405"/>
                    <a:pt x="9849" y="22190"/>
                  </a:cubicBezTo>
                  <a:cubicBezTo>
                    <a:pt x="9880" y="21308"/>
                    <a:pt x="9819" y="20396"/>
                    <a:pt x="9697" y="19515"/>
                  </a:cubicBezTo>
                  <a:cubicBezTo>
                    <a:pt x="10305" y="18542"/>
                    <a:pt x="10913" y="17509"/>
                    <a:pt x="11460" y="16475"/>
                  </a:cubicBezTo>
                  <a:cubicBezTo>
                    <a:pt x="11460" y="19606"/>
                    <a:pt x="11825" y="22706"/>
                    <a:pt x="12463" y="25776"/>
                  </a:cubicBezTo>
                  <a:lnTo>
                    <a:pt x="12889" y="25594"/>
                  </a:lnTo>
                  <a:cubicBezTo>
                    <a:pt x="11825" y="21156"/>
                    <a:pt x="11886" y="16141"/>
                    <a:pt x="11886" y="15594"/>
                  </a:cubicBezTo>
                  <a:cubicBezTo>
                    <a:pt x="12281" y="14804"/>
                    <a:pt x="12646" y="14013"/>
                    <a:pt x="12949" y="13193"/>
                  </a:cubicBezTo>
                  <a:cubicBezTo>
                    <a:pt x="13071" y="15442"/>
                    <a:pt x="13466" y="20670"/>
                    <a:pt x="14560" y="24712"/>
                  </a:cubicBezTo>
                  <a:lnTo>
                    <a:pt x="14956" y="24469"/>
                  </a:lnTo>
                  <a:cubicBezTo>
                    <a:pt x="13618" y="19545"/>
                    <a:pt x="13345" y="12737"/>
                    <a:pt x="13345" y="12159"/>
                  </a:cubicBezTo>
                  <a:cubicBezTo>
                    <a:pt x="13892" y="10579"/>
                    <a:pt x="14621" y="9089"/>
                    <a:pt x="15503" y="7691"/>
                  </a:cubicBezTo>
                  <a:cubicBezTo>
                    <a:pt x="15564" y="10001"/>
                    <a:pt x="15898" y="17600"/>
                    <a:pt x="17266" y="23102"/>
                  </a:cubicBezTo>
                  <a:lnTo>
                    <a:pt x="17630" y="22858"/>
                  </a:lnTo>
                  <a:cubicBezTo>
                    <a:pt x="17083" y="20457"/>
                    <a:pt x="16688" y="17995"/>
                    <a:pt x="16445" y="15533"/>
                  </a:cubicBezTo>
                  <a:lnTo>
                    <a:pt x="16445" y="15533"/>
                  </a:lnTo>
                  <a:cubicBezTo>
                    <a:pt x="17174" y="17691"/>
                    <a:pt x="18269" y="19697"/>
                    <a:pt x="19697" y="21460"/>
                  </a:cubicBezTo>
                  <a:lnTo>
                    <a:pt x="20032" y="21187"/>
                  </a:lnTo>
                  <a:cubicBezTo>
                    <a:pt x="18178" y="18846"/>
                    <a:pt x="16901" y="16141"/>
                    <a:pt x="16232" y="13253"/>
                  </a:cubicBezTo>
                  <a:cubicBezTo>
                    <a:pt x="15959" y="10031"/>
                    <a:pt x="15898" y="7478"/>
                    <a:pt x="15898" y="7053"/>
                  </a:cubicBezTo>
                  <a:cubicBezTo>
                    <a:pt x="16415" y="6323"/>
                    <a:pt x="16962" y="5624"/>
                    <a:pt x="17539" y="4955"/>
                  </a:cubicBezTo>
                  <a:lnTo>
                    <a:pt x="17539" y="4955"/>
                  </a:lnTo>
                  <a:cubicBezTo>
                    <a:pt x="16871" y="10305"/>
                    <a:pt x="18117" y="15715"/>
                    <a:pt x="21065" y="20214"/>
                  </a:cubicBezTo>
                  <a:cubicBezTo>
                    <a:pt x="21156" y="20123"/>
                    <a:pt x="21278" y="20001"/>
                    <a:pt x="21369" y="19910"/>
                  </a:cubicBezTo>
                  <a:cubicBezTo>
                    <a:pt x="19515" y="17022"/>
                    <a:pt x="18360" y="13770"/>
                    <a:pt x="17934" y="10366"/>
                  </a:cubicBezTo>
                  <a:lnTo>
                    <a:pt x="17934" y="10366"/>
                  </a:lnTo>
                  <a:cubicBezTo>
                    <a:pt x="18785" y="12038"/>
                    <a:pt x="20640" y="15290"/>
                    <a:pt x="23132" y="17630"/>
                  </a:cubicBezTo>
                  <a:cubicBezTo>
                    <a:pt x="23223" y="17509"/>
                    <a:pt x="23314" y="17387"/>
                    <a:pt x="23375" y="17266"/>
                  </a:cubicBezTo>
                  <a:cubicBezTo>
                    <a:pt x="20123" y="14196"/>
                    <a:pt x="18026" y="9515"/>
                    <a:pt x="17843" y="9120"/>
                  </a:cubicBezTo>
                  <a:cubicBezTo>
                    <a:pt x="17722" y="7539"/>
                    <a:pt x="17782" y="5928"/>
                    <a:pt x="18086" y="4347"/>
                  </a:cubicBezTo>
                  <a:cubicBezTo>
                    <a:pt x="18694" y="3679"/>
                    <a:pt x="19393" y="3040"/>
                    <a:pt x="20092" y="2433"/>
                  </a:cubicBezTo>
                  <a:lnTo>
                    <a:pt x="20092" y="2433"/>
                  </a:lnTo>
                  <a:cubicBezTo>
                    <a:pt x="19880" y="4347"/>
                    <a:pt x="19576" y="10882"/>
                    <a:pt x="24530" y="15138"/>
                  </a:cubicBezTo>
                  <a:lnTo>
                    <a:pt x="24713" y="14712"/>
                  </a:lnTo>
                  <a:cubicBezTo>
                    <a:pt x="22818" y="12999"/>
                    <a:pt x="21489" y="10720"/>
                    <a:pt x="20931" y="8199"/>
                  </a:cubicBezTo>
                  <a:lnTo>
                    <a:pt x="20931" y="8199"/>
                  </a:lnTo>
                  <a:cubicBezTo>
                    <a:pt x="22319" y="9696"/>
                    <a:pt x="23943" y="10955"/>
                    <a:pt x="25746" y="11946"/>
                  </a:cubicBezTo>
                  <a:lnTo>
                    <a:pt x="25868" y="11521"/>
                  </a:lnTo>
                  <a:cubicBezTo>
                    <a:pt x="23892" y="10427"/>
                    <a:pt x="22129" y="8968"/>
                    <a:pt x="20700" y="7235"/>
                  </a:cubicBezTo>
                  <a:cubicBezTo>
                    <a:pt x="20427" y="5654"/>
                    <a:pt x="20366" y="4043"/>
                    <a:pt x="20548" y="2463"/>
                  </a:cubicBezTo>
                  <a:cubicBezTo>
                    <a:pt x="20457" y="2189"/>
                    <a:pt x="20396" y="1946"/>
                    <a:pt x="20366" y="1673"/>
                  </a:cubicBezTo>
                  <a:cubicBezTo>
                    <a:pt x="19910" y="2007"/>
                    <a:pt x="19454" y="2402"/>
                    <a:pt x="18968" y="2858"/>
                  </a:cubicBezTo>
                  <a:cubicBezTo>
                    <a:pt x="18853" y="2870"/>
                    <a:pt x="18604" y="2891"/>
                    <a:pt x="18246" y="2891"/>
                  </a:cubicBezTo>
                  <a:cubicBezTo>
                    <a:pt x="16807" y="2891"/>
                    <a:pt x="13617" y="2558"/>
                    <a:pt x="10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6" name="Google Shape;916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35701" y="25717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16549" y="277719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16550" y="-939318"/>
            <a:ext cx="4154451" cy="371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897075" y="-2075550"/>
            <a:ext cx="5287650" cy="37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8"/>
          <p:cNvSpPr txBox="1">
            <a:spLocks noGrp="1"/>
          </p:cNvSpPr>
          <p:nvPr>
            <p:ph type="title"/>
          </p:nvPr>
        </p:nvSpPr>
        <p:spPr>
          <a:xfrm>
            <a:off x="720000" y="1879610"/>
            <a:ext cx="7704000" cy="13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>
            <a:spLocks noGrp="1"/>
          </p:cNvSpPr>
          <p:nvPr>
            <p:ph type="title"/>
          </p:nvPr>
        </p:nvSpPr>
        <p:spPr>
          <a:xfrm>
            <a:off x="3319350" y="1911875"/>
            <a:ext cx="40734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3" name="Google Shape;923;p9"/>
          <p:cNvSpPr txBox="1">
            <a:spLocks noGrp="1"/>
          </p:cNvSpPr>
          <p:nvPr>
            <p:ph type="subTitle" idx="1"/>
          </p:nvPr>
        </p:nvSpPr>
        <p:spPr>
          <a:xfrm>
            <a:off x="3319350" y="2543175"/>
            <a:ext cx="4073400" cy="1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9"/>
          <p:cNvGrpSpPr/>
          <p:nvPr/>
        </p:nvGrpSpPr>
        <p:grpSpPr>
          <a:xfrm rot="-8878526">
            <a:off x="8060688" y="-50514"/>
            <a:ext cx="1690909" cy="1828347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9"/>
          <p:cNvGrpSpPr/>
          <p:nvPr/>
        </p:nvGrpSpPr>
        <p:grpSpPr>
          <a:xfrm rot="-7585282" flipH="1">
            <a:off x="8022200" y="-480713"/>
            <a:ext cx="803604" cy="1838224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927279" y="-630483"/>
            <a:ext cx="3071170" cy="274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0"/>
          <p:cNvGrpSpPr/>
          <p:nvPr/>
        </p:nvGrpSpPr>
        <p:grpSpPr>
          <a:xfrm rot="-9838901" flipH="1">
            <a:off x="7225320" y="4037277"/>
            <a:ext cx="1715295" cy="1063395"/>
            <a:chOff x="4878775" y="470675"/>
            <a:chExt cx="2483350" cy="1539550"/>
          </a:xfrm>
        </p:grpSpPr>
        <p:sp>
          <p:nvSpPr>
            <p:cNvPr id="945" name="Google Shape;945;p10"/>
            <p:cNvSpPr/>
            <p:nvPr/>
          </p:nvSpPr>
          <p:spPr>
            <a:xfrm>
              <a:off x="5521650" y="763975"/>
              <a:ext cx="1840475" cy="652775"/>
            </a:xfrm>
            <a:custGeom>
              <a:avLst/>
              <a:gdLst/>
              <a:ahLst/>
              <a:cxnLst/>
              <a:rect l="l" t="t" r="r" b="b"/>
              <a:pathLst>
                <a:path w="73619" h="26111" extrusionOk="0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5234400" y="782225"/>
              <a:ext cx="784250" cy="379200"/>
            </a:xfrm>
            <a:custGeom>
              <a:avLst/>
              <a:gdLst/>
              <a:ahLst/>
              <a:cxnLst/>
              <a:rect l="l" t="t" r="r" b="b"/>
              <a:pathLst>
                <a:path w="31370" h="15168" extrusionOk="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5429700" y="616550"/>
              <a:ext cx="794100" cy="466600"/>
            </a:xfrm>
            <a:custGeom>
              <a:avLst/>
              <a:gdLst/>
              <a:ahLst/>
              <a:cxnLst/>
              <a:rect l="l" t="t" r="r" b="b"/>
              <a:pathLst>
                <a:path w="31764" h="18664" extrusionOk="0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4878775" y="1104400"/>
              <a:ext cx="787275" cy="218125"/>
            </a:xfrm>
            <a:custGeom>
              <a:avLst/>
              <a:gdLst/>
              <a:ahLst/>
              <a:cxnLst/>
              <a:rect l="l" t="t" r="r" b="b"/>
              <a:pathLst>
                <a:path w="31491" h="8725" extrusionOk="0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5423625" y="1302750"/>
              <a:ext cx="354900" cy="619325"/>
            </a:xfrm>
            <a:custGeom>
              <a:avLst/>
              <a:gdLst/>
              <a:ahLst/>
              <a:cxnLst/>
              <a:rect l="l" t="t" r="r" b="b"/>
              <a:pathLst>
                <a:path w="14196" h="24773" extrusionOk="0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4919377" y="1349839"/>
              <a:ext cx="660778" cy="403151"/>
            </a:xfrm>
            <a:custGeom>
              <a:avLst/>
              <a:gdLst/>
              <a:ahLst/>
              <a:cxnLst/>
              <a:rect l="l" t="t" r="r" b="b"/>
              <a:pathLst>
                <a:path w="39758" h="24257" extrusionOk="0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6765600" y="470675"/>
              <a:ext cx="135275" cy="376150"/>
            </a:xfrm>
            <a:custGeom>
              <a:avLst/>
              <a:gdLst/>
              <a:ahLst/>
              <a:cxnLst/>
              <a:rect l="l" t="t" r="r" b="b"/>
              <a:pathLst>
                <a:path w="5411" h="15046" extrusionOk="0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6896300" y="474450"/>
              <a:ext cx="215825" cy="366300"/>
            </a:xfrm>
            <a:custGeom>
              <a:avLst/>
              <a:gdLst/>
              <a:ahLst/>
              <a:cxnLst/>
              <a:rect l="l" t="t" r="r" b="b"/>
              <a:pathLst>
                <a:path w="8633" h="14652" extrusionOk="0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6599925" y="470675"/>
              <a:ext cx="183925" cy="391350"/>
            </a:xfrm>
            <a:custGeom>
              <a:avLst/>
              <a:gdLst/>
              <a:ahLst/>
              <a:cxnLst/>
              <a:rect l="l" t="t" r="r" b="b"/>
              <a:pathLst>
                <a:path w="7357" h="15654" extrusionOk="0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5657675" y="495750"/>
              <a:ext cx="711275" cy="483300"/>
            </a:xfrm>
            <a:custGeom>
              <a:avLst/>
              <a:gdLst/>
              <a:ahLst/>
              <a:cxnLst/>
              <a:rect l="l" t="t" r="r" b="b"/>
              <a:pathLst>
                <a:path w="28451" h="19332" extrusionOk="0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6102200" y="470675"/>
              <a:ext cx="405050" cy="461275"/>
            </a:xfrm>
            <a:custGeom>
              <a:avLst/>
              <a:gdLst/>
              <a:ahLst/>
              <a:cxnLst/>
              <a:rect l="l" t="t" r="r" b="b"/>
              <a:pathLst>
                <a:path w="16202" h="18451" extrusionOk="0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4997325" y="933425"/>
              <a:ext cx="831350" cy="309300"/>
            </a:xfrm>
            <a:custGeom>
              <a:avLst/>
              <a:gdLst/>
              <a:ahLst/>
              <a:cxnLst/>
              <a:rect l="l" t="t" r="r" b="b"/>
              <a:pathLst>
                <a:path w="33254" h="12372" extrusionOk="0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6334725" y="470675"/>
              <a:ext cx="303975" cy="414150"/>
            </a:xfrm>
            <a:custGeom>
              <a:avLst/>
              <a:gdLst/>
              <a:ahLst/>
              <a:cxnLst/>
              <a:rect l="l" t="t" r="r" b="b"/>
              <a:pathLst>
                <a:path w="12159" h="16566" extrusionOk="0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6732925" y="860475"/>
              <a:ext cx="159600" cy="661900"/>
            </a:xfrm>
            <a:custGeom>
              <a:avLst/>
              <a:gdLst/>
              <a:ahLst/>
              <a:cxnLst/>
              <a:rect l="l" t="t" r="r" b="b"/>
              <a:pathLst>
                <a:path w="6384" h="26476" extrusionOk="0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6618925" y="881000"/>
              <a:ext cx="161875" cy="810075"/>
            </a:xfrm>
            <a:custGeom>
              <a:avLst/>
              <a:gdLst/>
              <a:ahLst/>
              <a:cxnLst/>
              <a:rect l="l" t="t" r="r" b="b"/>
              <a:pathLst>
                <a:path w="6475" h="32403" extrusionOk="0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6806625" y="852125"/>
              <a:ext cx="284225" cy="553225"/>
            </a:xfrm>
            <a:custGeom>
              <a:avLst/>
              <a:gdLst/>
              <a:ahLst/>
              <a:cxnLst/>
              <a:rect l="l" t="t" r="r" b="b"/>
              <a:pathLst>
                <a:path w="11369" h="22129" extrusionOk="0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6909200" y="830850"/>
              <a:ext cx="337425" cy="393650"/>
            </a:xfrm>
            <a:custGeom>
              <a:avLst/>
              <a:gdLst/>
              <a:ahLst/>
              <a:cxnLst/>
              <a:rect l="l" t="t" r="r" b="b"/>
              <a:pathLst>
                <a:path w="13497" h="15746" extrusionOk="0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5938075" y="1127200"/>
              <a:ext cx="180100" cy="831350"/>
            </a:xfrm>
            <a:custGeom>
              <a:avLst/>
              <a:gdLst/>
              <a:ahLst/>
              <a:cxnLst/>
              <a:rect l="l" t="t" r="r" b="b"/>
              <a:pathLst>
                <a:path w="7204" h="33254" extrusionOk="0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6456325" y="920525"/>
              <a:ext cx="174025" cy="892875"/>
            </a:xfrm>
            <a:custGeom>
              <a:avLst/>
              <a:gdLst/>
              <a:ahLst/>
              <a:cxnLst/>
              <a:rect l="l" t="t" r="r" b="b"/>
              <a:pathLst>
                <a:path w="6961" h="35715" extrusionOk="0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6132600" y="1040575"/>
              <a:ext cx="155050" cy="838175"/>
            </a:xfrm>
            <a:custGeom>
              <a:avLst/>
              <a:gdLst/>
              <a:ahLst/>
              <a:cxnLst/>
              <a:rect l="l" t="t" r="r" b="b"/>
              <a:pathLst>
                <a:path w="6202" h="33527" extrusionOk="0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5677425" y="1211550"/>
              <a:ext cx="275100" cy="798675"/>
            </a:xfrm>
            <a:custGeom>
              <a:avLst/>
              <a:gdLst/>
              <a:ahLst/>
              <a:cxnLst/>
              <a:rect l="l" t="t" r="r" b="b"/>
              <a:pathLst>
                <a:path w="11004" h="31947" extrusionOk="0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0"/>
            <p:cNvSpPr/>
            <p:nvPr/>
          </p:nvSpPr>
          <p:spPr>
            <a:xfrm>
              <a:off x="6301300" y="969150"/>
              <a:ext cx="135275" cy="938500"/>
            </a:xfrm>
            <a:custGeom>
              <a:avLst/>
              <a:gdLst/>
              <a:ahLst/>
              <a:cxnLst/>
              <a:rect l="l" t="t" r="r" b="b"/>
              <a:pathLst>
                <a:path w="5411" h="37540" extrusionOk="0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7" name="Google Shape;967;p10"/>
          <p:cNvSpPr txBox="1">
            <a:spLocks noGrp="1"/>
          </p:cNvSpPr>
          <p:nvPr>
            <p:ph type="title"/>
          </p:nvPr>
        </p:nvSpPr>
        <p:spPr>
          <a:xfrm>
            <a:off x="5438800" y="478450"/>
            <a:ext cx="2683200" cy="1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0"/>
          <p:cNvSpPr/>
          <p:nvPr/>
        </p:nvSpPr>
        <p:spPr>
          <a:xfrm rot="9182538">
            <a:off x="-493075" y="3399880"/>
            <a:ext cx="1455499" cy="262560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9" name="Google Shape;969;p10"/>
          <p:cNvGrpSpPr/>
          <p:nvPr/>
        </p:nvGrpSpPr>
        <p:grpSpPr>
          <a:xfrm>
            <a:off x="8156766" y="4165377"/>
            <a:ext cx="987144" cy="1009531"/>
            <a:chOff x="6691875" y="4534550"/>
            <a:chExt cx="670250" cy="685450"/>
          </a:xfrm>
        </p:grpSpPr>
        <p:sp>
          <p:nvSpPr>
            <p:cNvPr id="970" name="Google Shape;970;p10"/>
            <p:cNvSpPr/>
            <p:nvPr/>
          </p:nvSpPr>
          <p:spPr>
            <a:xfrm>
              <a:off x="6691875" y="4534550"/>
              <a:ext cx="670250" cy="685450"/>
            </a:xfrm>
            <a:custGeom>
              <a:avLst/>
              <a:gdLst/>
              <a:ahLst/>
              <a:cxnLst/>
              <a:rect l="l" t="t" r="r" b="b"/>
              <a:pathLst>
                <a:path w="26810" h="27418" extrusionOk="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6860575" y="4708575"/>
              <a:ext cx="501550" cy="503825"/>
            </a:xfrm>
            <a:custGeom>
              <a:avLst/>
              <a:gdLst/>
              <a:ahLst/>
              <a:cxnLst/>
              <a:rect l="l" t="t" r="r" b="b"/>
              <a:pathLst>
                <a:path w="20062" h="20153" extrusionOk="0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0"/>
          <p:cNvGrpSpPr/>
          <p:nvPr/>
        </p:nvGrpSpPr>
        <p:grpSpPr>
          <a:xfrm>
            <a:off x="7455048" y="4472122"/>
            <a:ext cx="701773" cy="702653"/>
            <a:chOff x="5856000" y="4600650"/>
            <a:chExt cx="618575" cy="619350"/>
          </a:xfrm>
        </p:grpSpPr>
        <p:sp>
          <p:nvSpPr>
            <p:cNvPr id="973" name="Google Shape;973;p10"/>
            <p:cNvSpPr/>
            <p:nvPr/>
          </p:nvSpPr>
          <p:spPr>
            <a:xfrm>
              <a:off x="5909200" y="5028475"/>
              <a:ext cx="438475" cy="120100"/>
            </a:xfrm>
            <a:custGeom>
              <a:avLst/>
              <a:gdLst/>
              <a:ahLst/>
              <a:cxnLst/>
              <a:rect l="l" t="t" r="r" b="b"/>
              <a:pathLst>
                <a:path w="17539" h="4804" extrusionOk="0">
                  <a:moveTo>
                    <a:pt x="3617" y="4469"/>
                  </a:moveTo>
                  <a:cubicBezTo>
                    <a:pt x="5380" y="4803"/>
                    <a:pt x="8085" y="4317"/>
                    <a:pt x="11915" y="2827"/>
                  </a:cubicBezTo>
                  <a:cubicBezTo>
                    <a:pt x="15745" y="1338"/>
                    <a:pt x="17538" y="3952"/>
                    <a:pt x="17538" y="3952"/>
                  </a:cubicBezTo>
                  <a:cubicBezTo>
                    <a:pt x="17447" y="3648"/>
                    <a:pt x="17356" y="3344"/>
                    <a:pt x="17234" y="3040"/>
                  </a:cubicBezTo>
                  <a:cubicBezTo>
                    <a:pt x="16201" y="1"/>
                    <a:pt x="13678" y="1855"/>
                    <a:pt x="7174" y="1642"/>
                  </a:cubicBezTo>
                  <a:cubicBezTo>
                    <a:pt x="7022" y="1642"/>
                    <a:pt x="6870" y="1642"/>
                    <a:pt x="6718" y="1612"/>
                  </a:cubicBezTo>
                  <a:lnTo>
                    <a:pt x="5228" y="2615"/>
                  </a:lnTo>
                  <a:cubicBezTo>
                    <a:pt x="3040" y="4104"/>
                    <a:pt x="0" y="1672"/>
                    <a:pt x="0" y="1672"/>
                  </a:cubicBezTo>
                  <a:cubicBezTo>
                    <a:pt x="0" y="1672"/>
                    <a:pt x="1915" y="4165"/>
                    <a:pt x="3617" y="446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6325600" y="4613575"/>
              <a:ext cx="148975" cy="421775"/>
            </a:xfrm>
            <a:custGeom>
              <a:avLst/>
              <a:gdLst/>
              <a:ahLst/>
              <a:cxnLst/>
              <a:rect l="l" t="t" r="r" b="b"/>
              <a:pathLst>
                <a:path w="5959" h="16871" extrusionOk="0">
                  <a:moveTo>
                    <a:pt x="791" y="15685"/>
                  </a:moveTo>
                  <a:cubicBezTo>
                    <a:pt x="791" y="15685"/>
                    <a:pt x="3041" y="14408"/>
                    <a:pt x="4500" y="8177"/>
                  </a:cubicBezTo>
                  <a:cubicBezTo>
                    <a:pt x="5959" y="1916"/>
                    <a:pt x="5533" y="1"/>
                    <a:pt x="5533" y="1"/>
                  </a:cubicBezTo>
                  <a:cubicBezTo>
                    <a:pt x="4135" y="2432"/>
                    <a:pt x="2858" y="4925"/>
                    <a:pt x="1734" y="7508"/>
                  </a:cubicBezTo>
                  <a:cubicBezTo>
                    <a:pt x="700" y="9879"/>
                    <a:pt x="92" y="12402"/>
                    <a:pt x="1" y="15016"/>
                  </a:cubicBezTo>
                  <a:cubicBezTo>
                    <a:pt x="1" y="15016"/>
                    <a:pt x="92" y="16870"/>
                    <a:pt x="791" y="1568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6343100" y="4672850"/>
              <a:ext cx="120075" cy="335900"/>
            </a:xfrm>
            <a:custGeom>
              <a:avLst/>
              <a:gdLst/>
              <a:ahLst/>
              <a:cxnLst/>
              <a:rect l="l" t="t" r="r" b="b"/>
              <a:pathLst>
                <a:path w="4803" h="13436" extrusionOk="0">
                  <a:moveTo>
                    <a:pt x="4803" y="1"/>
                  </a:moveTo>
                  <a:cubicBezTo>
                    <a:pt x="3252" y="3131"/>
                    <a:pt x="334" y="9514"/>
                    <a:pt x="0" y="13435"/>
                  </a:cubicBezTo>
                  <a:lnTo>
                    <a:pt x="91" y="13314"/>
                  </a:lnTo>
                  <a:cubicBezTo>
                    <a:pt x="91" y="13314"/>
                    <a:pt x="2341" y="12037"/>
                    <a:pt x="3800" y="5806"/>
                  </a:cubicBezTo>
                  <a:cubicBezTo>
                    <a:pt x="4255" y="3891"/>
                    <a:pt x="4590" y="1946"/>
                    <a:pt x="4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6235175" y="4600650"/>
              <a:ext cx="131500" cy="431650"/>
            </a:xfrm>
            <a:custGeom>
              <a:avLst/>
              <a:gdLst/>
              <a:ahLst/>
              <a:cxnLst/>
              <a:rect l="l" t="t" r="r" b="b"/>
              <a:pathLst>
                <a:path w="5260" h="17266" extrusionOk="0">
                  <a:moveTo>
                    <a:pt x="4013" y="15898"/>
                  </a:moveTo>
                  <a:cubicBezTo>
                    <a:pt x="4013" y="15898"/>
                    <a:pt x="5259" y="13649"/>
                    <a:pt x="3314" y="7539"/>
                  </a:cubicBezTo>
                  <a:cubicBezTo>
                    <a:pt x="1338" y="1430"/>
                    <a:pt x="1" y="1"/>
                    <a:pt x="1" y="1"/>
                  </a:cubicBezTo>
                  <a:cubicBezTo>
                    <a:pt x="62" y="2797"/>
                    <a:pt x="244" y="5594"/>
                    <a:pt x="578" y="8360"/>
                  </a:cubicBezTo>
                  <a:cubicBezTo>
                    <a:pt x="913" y="10943"/>
                    <a:pt x="1703" y="13436"/>
                    <a:pt x="2980" y="15685"/>
                  </a:cubicBezTo>
                  <a:cubicBezTo>
                    <a:pt x="2980" y="15685"/>
                    <a:pt x="3983" y="17266"/>
                    <a:pt x="4013" y="1586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6264825" y="4651575"/>
              <a:ext cx="101850" cy="349575"/>
            </a:xfrm>
            <a:custGeom>
              <a:avLst/>
              <a:gdLst/>
              <a:ahLst/>
              <a:cxnLst/>
              <a:rect l="l" t="t" r="r" b="b"/>
              <a:pathLst>
                <a:path w="4074" h="13983" extrusionOk="0">
                  <a:moveTo>
                    <a:pt x="31" y="0"/>
                  </a:moveTo>
                  <a:cubicBezTo>
                    <a:pt x="304" y="3466"/>
                    <a:pt x="1064" y="10457"/>
                    <a:pt x="2797" y="13982"/>
                  </a:cubicBezTo>
                  <a:lnTo>
                    <a:pt x="2797" y="13861"/>
                  </a:lnTo>
                  <a:cubicBezTo>
                    <a:pt x="2797" y="13800"/>
                    <a:pt x="4073" y="11612"/>
                    <a:pt x="2098" y="5502"/>
                  </a:cubicBezTo>
                  <a:cubicBezTo>
                    <a:pt x="1520" y="3618"/>
                    <a:pt x="821" y="179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6029250" y="4702475"/>
              <a:ext cx="308550" cy="318425"/>
            </a:xfrm>
            <a:custGeom>
              <a:avLst/>
              <a:gdLst/>
              <a:ahLst/>
              <a:cxnLst/>
              <a:rect l="l" t="t" r="r" b="b"/>
              <a:pathLst>
                <a:path w="12342" h="12737" extrusionOk="0">
                  <a:moveTo>
                    <a:pt x="11642" y="11551"/>
                  </a:moveTo>
                  <a:cubicBezTo>
                    <a:pt x="11642" y="11551"/>
                    <a:pt x="11551" y="8968"/>
                    <a:pt x="6718" y="4743"/>
                  </a:cubicBezTo>
                  <a:cubicBezTo>
                    <a:pt x="1885" y="518"/>
                    <a:pt x="1" y="1"/>
                    <a:pt x="1" y="1"/>
                  </a:cubicBezTo>
                  <a:cubicBezTo>
                    <a:pt x="1490" y="2372"/>
                    <a:pt x="3101" y="4651"/>
                    <a:pt x="4834" y="6870"/>
                  </a:cubicBezTo>
                  <a:cubicBezTo>
                    <a:pt x="6445" y="8907"/>
                    <a:pt x="8420" y="10639"/>
                    <a:pt x="10639" y="11916"/>
                  </a:cubicBezTo>
                  <a:cubicBezTo>
                    <a:pt x="10639" y="11916"/>
                    <a:pt x="12341" y="12737"/>
                    <a:pt x="11642" y="1155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6081675" y="4730600"/>
              <a:ext cx="240150" cy="263700"/>
            </a:xfrm>
            <a:custGeom>
              <a:avLst/>
              <a:gdLst/>
              <a:ahLst/>
              <a:cxnLst/>
              <a:rect l="l" t="t" r="r" b="b"/>
              <a:pathLst>
                <a:path w="9606" h="10548" extrusionOk="0">
                  <a:moveTo>
                    <a:pt x="1" y="1"/>
                  </a:moveTo>
                  <a:cubicBezTo>
                    <a:pt x="2037" y="2858"/>
                    <a:pt x="6262" y="8420"/>
                    <a:pt x="9606" y="10548"/>
                  </a:cubicBezTo>
                  <a:cubicBezTo>
                    <a:pt x="9576" y="10517"/>
                    <a:pt x="9576" y="10457"/>
                    <a:pt x="9545" y="10426"/>
                  </a:cubicBezTo>
                  <a:cubicBezTo>
                    <a:pt x="9545" y="10426"/>
                    <a:pt x="9454" y="7843"/>
                    <a:pt x="4621" y="3618"/>
                  </a:cubicBezTo>
                  <a:cubicBezTo>
                    <a:pt x="3162" y="2311"/>
                    <a:pt x="1612" y="1095"/>
                    <a:pt x="1" y="1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5911475" y="4850675"/>
              <a:ext cx="417200" cy="160350"/>
            </a:xfrm>
            <a:custGeom>
              <a:avLst/>
              <a:gdLst/>
              <a:ahLst/>
              <a:cxnLst/>
              <a:rect l="l" t="t" r="r" b="b"/>
              <a:pathLst>
                <a:path w="16688" h="6414" extrusionOk="0">
                  <a:moveTo>
                    <a:pt x="15533" y="5623"/>
                  </a:moveTo>
                  <a:cubicBezTo>
                    <a:pt x="15533" y="5623"/>
                    <a:pt x="14317" y="3344"/>
                    <a:pt x="8116" y="1672"/>
                  </a:cubicBezTo>
                  <a:cubicBezTo>
                    <a:pt x="1915" y="0"/>
                    <a:pt x="0" y="365"/>
                    <a:pt x="0" y="365"/>
                  </a:cubicBezTo>
                  <a:cubicBezTo>
                    <a:pt x="2402" y="1824"/>
                    <a:pt x="4833" y="3192"/>
                    <a:pt x="7356" y="4407"/>
                  </a:cubicBezTo>
                  <a:cubicBezTo>
                    <a:pt x="9697" y="5532"/>
                    <a:pt x="12219" y="6231"/>
                    <a:pt x="14803" y="6414"/>
                  </a:cubicBezTo>
                  <a:cubicBezTo>
                    <a:pt x="14803" y="6414"/>
                    <a:pt x="16688" y="6414"/>
                    <a:pt x="15533" y="56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5970750" y="4862075"/>
              <a:ext cx="332100" cy="131475"/>
            </a:xfrm>
            <a:custGeom>
              <a:avLst/>
              <a:gdLst/>
              <a:ahLst/>
              <a:cxnLst/>
              <a:rect l="l" t="t" r="r" b="b"/>
              <a:pathLst>
                <a:path w="13284" h="5259" extrusionOk="0">
                  <a:moveTo>
                    <a:pt x="0" y="0"/>
                  </a:moveTo>
                  <a:cubicBezTo>
                    <a:pt x="3070" y="1672"/>
                    <a:pt x="9332" y="4803"/>
                    <a:pt x="13283" y="5258"/>
                  </a:cubicBezTo>
                  <a:cubicBezTo>
                    <a:pt x="13222" y="5228"/>
                    <a:pt x="13192" y="5198"/>
                    <a:pt x="13162" y="5167"/>
                  </a:cubicBezTo>
                  <a:cubicBezTo>
                    <a:pt x="13162" y="5167"/>
                    <a:pt x="11946" y="2888"/>
                    <a:pt x="5745" y="1216"/>
                  </a:cubicBezTo>
                  <a:cubicBezTo>
                    <a:pt x="3860" y="699"/>
                    <a:pt x="1946" y="274"/>
                    <a:pt x="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5856000" y="4907650"/>
              <a:ext cx="586650" cy="312350"/>
            </a:xfrm>
            <a:custGeom>
              <a:avLst/>
              <a:gdLst/>
              <a:ahLst/>
              <a:cxnLst/>
              <a:rect l="l" t="t" r="r" b="b"/>
              <a:pathLst>
                <a:path w="23466" h="12494" extrusionOk="0">
                  <a:moveTo>
                    <a:pt x="21764" y="6323"/>
                  </a:moveTo>
                  <a:cubicBezTo>
                    <a:pt x="20852" y="3770"/>
                    <a:pt x="19666" y="2372"/>
                    <a:pt x="15563" y="3192"/>
                  </a:cubicBezTo>
                  <a:cubicBezTo>
                    <a:pt x="11490" y="4013"/>
                    <a:pt x="7599" y="3891"/>
                    <a:pt x="5198" y="3192"/>
                  </a:cubicBezTo>
                  <a:cubicBezTo>
                    <a:pt x="2797" y="2493"/>
                    <a:pt x="0" y="1"/>
                    <a:pt x="0" y="1"/>
                  </a:cubicBezTo>
                  <a:cubicBezTo>
                    <a:pt x="0" y="1"/>
                    <a:pt x="2827" y="6262"/>
                    <a:pt x="9302" y="6475"/>
                  </a:cubicBezTo>
                  <a:cubicBezTo>
                    <a:pt x="15806" y="6688"/>
                    <a:pt x="18329" y="4834"/>
                    <a:pt x="19362" y="7873"/>
                  </a:cubicBezTo>
                  <a:cubicBezTo>
                    <a:pt x="20305" y="10548"/>
                    <a:pt x="19910" y="11399"/>
                    <a:pt x="20791" y="12493"/>
                  </a:cubicBezTo>
                  <a:lnTo>
                    <a:pt x="23466" y="12493"/>
                  </a:lnTo>
                  <a:cubicBezTo>
                    <a:pt x="22919" y="10305"/>
                    <a:pt x="22250" y="7660"/>
                    <a:pt x="21764" y="6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3" name="Google Shape;983;p1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738133">
            <a:off x="7114755" y="4116892"/>
            <a:ext cx="3071169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3160642">
            <a:off x="-2080570" y="3624142"/>
            <a:ext cx="3071170" cy="2747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CUSTOM_9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"/>
          <p:cNvSpPr/>
          <p:nvPr/>
        </p:nvSpPr>
        <p:spPr>
          <a:xfrm>
            <a:off x="5678025" y="-1299900"/>
            <a:ext cx="6241240" cy="7003511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14"/>
          <p:cNvGrpSpPr/>
          <p:nvPr/>
        </p:nvGrpSpPr>
        <p:grpSpPr>
          <a:xfrm rot="2238749" flipH="1">
            <a:off x="-378408" y="2160389"/>
            <a:ext cx="1403448" cy="3309947"/>
            <a:chOff x="6152550" y="3804050"/>
            <a:chExt cx="386075" cy="910550"/>
          </a:xfrm>
        </p:grpSpPr>
        <p:sp>
          <p:nvSpPr>
            <p:cNvPr id="1102" name="Google Shape;1102;p14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14"/>
          <p:cNvGrpSpPr/>
          <p:nvPr/>
        </p:nvGrpSpPr>
        <p:grpSpPr>
          <a:xfrm rot="9807417">
            <a:off x="-244574" y="-400722"/>
            <a:ext cx="1310949" cy="2857914"/>
            <a:chOff x="3345650" y="2840950"/>
            <a:chExt cx="370900" cy="808575"/>
          </a:xfrm>
        </p:grpSpPr>
        <p:sp>
          <p:nvSpPr>
            <p:cNvPr id="1105" name="Google Shape;1105;p14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chemeClr val="accent1">
                <a:alpha val="53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4"/>
          <p:cNvGrpSpPr/>
          <p:nvPr/>
        </p:nvGrpSpPr>
        <p:grpSpPr>
          <a:xfrm rot="3365436" flipH="1">
            <a:off x="-195279" y="2339740"/>
            <a:ext cx="2205126" cy="4812969"/>
            <a:chOff x="7386050" y="661025"/>
            <a:chExt cx="1576975" cy="3441950"/>
          </a:xfrm>
        </p:grpSpPr>
        <p:sp>
          <p:nvSpPr>
            <p:cNvPr id="1154" name="Google Shape;1154;p14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5" name="Google Shape;1165;p14"/>
          <p:cNvSpPr/>
          <p:nvPr/>
        </p:nvSpPr>
        <p:spPr>
          <a:xfrm rot="60346">
            <a:off x="-12258" y="-121547"/>
            <a:ext cx="4025462" cy="2070772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>
              <a:alpha val="53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6" name="Google Shape;1166;p14"/>
          <p:cNvGrpSpPr/>
          <p:nvPr/>
        </p:nvGrpSpPr>
        <p:grpSpPr>
          <a:xfrm rot="60264">
            <a:off x="-1410794" y="-913729"/>
            <a:ext cx="4195408" cy="3621634"/>
            <a:chOff x="2695275" y="1049450"/>
            <a:chExt cx="1439175" cy="1242350"/>
          </a:xfrm>
        </p:grpSpPr>
        <p:sp>
          <p:nvSpPr>
            <p:cNvPr id="1167" name="Google Shape;1167;p14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4"/>
          <p:cNvGrpSpPr/>
          <p:nvPr/>
        </p:nvGrpSpPr>
        <p:grpSpPr>
          <a:xfrm rot="2876806">
            <a:off x="143000" y="3299247"/>
            <a:ext cx="1324284" cy="2432000"/>
            <a:chOff x="4830275" y="2608450"/>
            <a:chExt cx="1324325" cy="2432075"/>
          </a:xfrm>
        </p:grpSpPr>
        <p:sp>
          <p:nvSpPr>
            <p:cNvPr id="1172" name="Google Shape;1172;p14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14"/>
          <p:cNvGrpSpPr/>
          <p:nvPr/>
        </p:nvGrpSpPr>
        <p:grpSpPr>
          <a:xfrm>
            <a:off x="6971142" y="1647"/>
            <a:ext cx="2132169" cy="1182528"/>
            <a:chOff x="4586225" y="470675"/>
            <a:chExt cx="2775900" cy="1539550"/>
          </a:xfrm>
        </p:grpSpPr>
        <p:sp>
          <p:nvSpPr>
            <p:cNvPr id="1243" name="Google Shape;1243;p14"/>
            <p:cNvSpPr/>
            <p:nvPr/>
          </p:nvSpPr>
          <p:spPr>
            <a:xfrm>
              <a:off x="5521650" y="763975"/>
              <a:ext cx="1840475" cy="652775"/>
            </a:xfrm>
            <a:custGeom>
              <a:avLst/>
              <a:gdLst/>
              <a:ahLst/>
              <a:cxnLst/>
              <a:rect l="l" t="t" r="r" b="b"/>
              <a:pathLst>
                <a:path w="73619" h="26111" extrusionOk="0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234400" y="782225"/>
              <a:ext cx="784250" cy="379200"/>
            </a:xfrm>
            <a:custGeom>
              <a:avLst/>
              <a:gdLst/>
              <a:ahLst/>
              <a:cxnLst/>
              <a:rect l="l" t="t" r="r" b="b"/>
              <a:pathLst>
                <a:path w="31370" h="15168" extrusionOk="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429700" y="616550"/>
              <a:ext cx="794100" cy="466600"/>
            </a:xfrm>
            <a:custGeom>
              <a:avLst/>
              <a:gdLst/>
              <a:ahLst/>
              <a:cxnLst/>
              <a:rect l="l" t="t" r="r" b="b"/>
              <a:pathLst>
                <a:path w="31764" h="18664" extrusionOk="0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4878775" y="1104400"/>
              <a:ext cx="787275" cy="218125"/>
            </a:xfrm>
            <a:custGeom>
              <a:avLst/>
              <a:gdLst/>
              <a:ahLst/>
              <a:cxnLst/>
              <a:rect l="l" t="t" r="r" b="b"/>
              <a:pathLst>
                <a:path w="31491" h="8725" extrusionOk="0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423625" y="1302750"/>
              <a:ext cx="354900" cy="619325"/>
            </a:xfrm>
            <a:custGeom>
              <a:avLst/>
              <a:gdLst/>
              <a:ahLst/>
              <a:cxnLst/>
              <a:rect l="l" t="t" r="r" b="b"/>
              <a:pathLst>
                <a:path w="14196" h="24773" extrusionOk="0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4586225" y="1349850"/>
              <a:ext cx="993950" cy="606425"/>
            </a:xfrm>
            <a:custGeom>
              <a:avLst/>
              <a:gdLst/>
              <a:ahLst/>
              <a:cxnLst/>
              <a:rect l="l" t="t" r="r" b="b"/>
              <a:pathLst>
                <a:path w="39758" h="24257" extrusionOk="0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765600" y="470675"/>
              <a:ext cx="135275" cy="376150"/>
            </a:xfrm>
            <a:custGeom>
              <a:avLst/>
              <a:gdLst/>
              <a:ahLst/>
              <a:cxnLst/>
              <a:rect l="l" t="t" r="r" b="b"/>
              <a:pathLst>
                <a:path w="5411" h="15046" extrusionOk="0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896300" y="474450"/>
              <a:ext cx="215825" cy="366300"/>
            </a:xfrm>
            <a:custGeom>
              <a:avLst/>
              <a:gdLst/>
              <a:ahLst/>
              <a:cxnLst/>
              <a:rect l="l" t="t" r="r" b="b"/>
              <a:pathLst>
                <a:path w="8633" h="14652" extrusionOk="0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599925" y="470675"/>
              <a:ext cx="183925" cy="391350"/>
            </a:xfrm>
            <a:custGeom>
              <a:avLst/>
              <a:gdLst/>
              <a:ahLst/>
              <a:cxnLst/>
              <a:rect l="l" t="t" r="r" b="b"/>
              <a:pathLst>
                <a:path w="7357" h="15654" extrusionOk="0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5657675" y="495750"/>
              <a:ext cx="711275" cy="483300"/>
            </a:xfrm>
            <a:custGeom>
              <a:avLst/>
              <a:gdLst/>
              <a:ahLst/>
              <a:cxnLst/>
              <a:rect l="l" t="t" r="r" b="b"/>
              <a:pathLst>
                <a:path w="28451" h="19332" extrusionOk="0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102200" y="470675"/>
              <a:ext cx="405050" cy="461275"/>
            </a:xfrm>
            <a:custGeom>
              <a:avLst/>
              <a:gdLst/>
              <a:ahLst/>
              <a:cxnLst/>
              <a:rect l="l" t="t" r="r" b="b"/>
              <a:pathLst>
                <a:path w="16202" h="18451" extrusionOk="0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4997325" y="933425"/>
              <a:ext cx="831350" cy="309300"/>
            </a:xfrm>
            <a:custGeom>
              <a:avLst/>
              <a:gdLst/>
              <a:ahLst/>
              <a:cxnLst/>
              <a:rect l="l" t="t" r="r" b="b"/>
              <a:pathLst>
                <a:path w="33254" h="12372" extrusionOk="0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34725" y="470675"/>
              <a:ext cx="303975" cy="414150"/>
            </a:xfrm>
            <a:custGeom>
              <a:avLst/>
              <a:gdLst/>
              <a:ahLst/>
              <a:cxnLst/>
              <a:rect l="l" t="t" r="r" b="b"/>
              <a:pathLst>
                <a:path w="12159" h="16566" extrusionOk="0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732925" y="860475"/>
              <a:ext cx="159600" cy="661900"/>
            </a:xfrm>
            <a:custGeom>
              <a:avLst/>
              <a:gdLst/>
              <a:ahLst/>
              <a:cxnLst/>
              <a:rect l="l" t="t" r="r" b="b"/>
              <a:pathLst>
                <a:path w="6384" h="26476" extrusionOk="0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618925" y="881000"/>
              <a:ext cx="161875" cy="810075"/>
            </a:xfrm>
            <a:custGeom>
              <a:avLst/>
              <a:gdLst/>
              <a:ahLst/>
              <a:cxnLst/>
              <a:rect l="l" t="t" r="r" b="b"/>
              <a:pathLst>
                <a:path w="6475" h="32403" extrusionOk="0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806625" y="852125"/>
              <a:ext cx="284225" cy="553225"/>
            </a:xfrm>
            <a:custGeom>
              <a:avLst/>
              <a:gdLst/>
              <a:ahLst/>
              <a:cxnLst/>
              <a:rect l="l" t="t" r="r" b="b"/>
              <a:pathLst>
                <a:path w="11369" h="22129" extrusionOk="0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909200" y="830850"/>
              <a:ext cx="337425" cy="393650"/>
            </a:xfrm>
            <a:custGeom>
              <a:avLst/>
              <a:gdLst/>
              <a:ahLst/>
              <a:cxnLst/>
              <a:rect l="l" t="t" r="r" b="b"/>
              <a:pathLst>
                <a:path w="13497" h="15746" extrusionOk="0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5938075" y="1127200"/>
              <a:ext cx="180100" cy="831350"/>
            </a:xfrm>
            <a:custGeom>
              <a:avLst/>
              <a:gdLst/>
              <a:ahLst/>
              <a:cxnLst/>
              <a:rect l="l" t="t" r="r" b="b"/>
              <a:pathLst>
                <a:path w="7204" h="33254" extrusionOk="0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456325" y="920525"/>
              <a:ext cx="174025" cy="892875"/>
            </a:xfrm>
            <a:custGeom>
              <a:avLst/>
              <a:gdLst/>
              <a:ahLst/>
              <a:cxnLst/>
              <a:rect l="l" t="t" r="r" b="b"/>
              <a:pathLst>
                <a:path w="6961" h="35715" extrusionOk="0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132600" y="1040575"/>
              <a:ext cx="155050" cy="838175"/>
            </a:xfrm>
            <a:custGeom>
              <a:avLst/>
              <a:gdLst/>
              <a:ahLst/>
              <a:cxnLst/>
              <a:rect l="l" t="t" r="r" b="b"/>
              <a:pathLst>
                <a:path w="6202" h="33527" extrusionOk="0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5677425" y="1211550"/>
              <a:ext cx="275100" cy="798675"/>
            </a:xfrm>
            <a:custGeom>
              <a:avLst/>
              <a:gdLst/>
              <a:ahLst/>
              <a:cxnLst/>
              <a:rect l="l" t="t" r="r" b="b"/>
              <a:pathLst>
                <a:path w="11004" h="31947" extrusionOk="0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301300" y="969150"/>
              <a:ext cx="135275" cy="938500"/>
            </a:xfrm>
            <a:custGeom>
              <a:avLst/>
              <a:gdLst/>
              <a:ahLst/>
              <a:cxnLst/>
              <a:rect l="l" t="t" r="r" b="b"/>
              <a:pathLst>
                <a:path w="5411" h="37540" extrusionOk="0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14"/>
          <p:cNvGrpSpPr/>
          <p:nvPr/>
        </p:nvGrpSpPr>
        <p:grpSpPr>
          <a:xfrm rot="10245061" flipH="1">
            <a:off x="8019987" y="354031"/>
            <a:ext cx="1454866" cy="1711197"/>
            <a:chOff x="2634050" y="3784550"/>
            <a:chExt cx="1220425" cy="1435450"/>
          </a:xfrm>
        </p:grpSpPr>
        <p:sp>
          <p:nvSpPr>
            <p:cNvPr id="1266" name="Google Shape;1266;p14"/>
            <p:cNvSpPr/>
            <p:nvPr/>
          </p:nvSpPr>
          <p:spPr>
            <a:xfrm>
              <a:off x="3062625" y="4406125"/>
              <a:ext cx="486375" cy="813875"/>
            </a:xfrm>
            <a:custGeom>
              <a:avLst/>
              <a:gdLst/>
              <a:ahLst/>
              <a:cxnLst/>
              <a:rect l="l" t="t" r="r" b="b"/>
              <a:pathLst>
                <a:path w="19455" h="32555" extrusionOk="0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2820975" y="3784550"/>
              <a:ext cx="262200" cy="674025"/>
            </a:xfrm>
            <a:custGeom>
              <a:avLst/>
              <a:gdLst/>
              <a:ahLst/>
              <a:cxnLst/>
              <a:rect l="l" t="t" r="r" b="b"/>
              <a:pathLst>
                <a:path w="10488" h="26961" extrusionOk="0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3105950" y="4119650"/>
              <a:ext cx="137550" cy="398200"/>
            </a:xfrm>
            <a:custGeom>
              <a:avLst/>
              <a:gdLst/>
              <a:ahLst/>
              <a:cxnLst/>
              <a:rect l="l" t="t" r="r" b="b"/>
              <a:pathLst>
                <a:path w="5502" h="15928" extrusionOk="0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3220700" y="4311150"/>
              <a:ext cx="286500" cy="433150"/>
            </a:xfrm>
            <a:custGeom>
              <a:avLst/>
              <a:gdLst/>
              <a:ahLst/>
              <a:cxnLst/>
              <a:rect l="l" t="t" r="r" b="b"/>
              <a:pathLst>
                <a:path w="11460" h="17326" extrusionOk="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3163700" y="4172850"/>
              <a:ext cx="215825" cy="463550"/>
            </a:xfrm>
            <a:custGeom>
              <a:avLst/>
              <a:gdLst/>
              <a:ahLst/>
              <a:cxnLst/>
              <a:rect l="l" t="t" r="r" b="b"/>
              <a:pathLst>
                <a:path w="8633" h="18542" extrusionOk="0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3286050" y="4423600"/>
              <a:ext cx="285725" cy="440775"/>
            </a:xfrm>
            <a:custGeom>
              <a:avLst/>
              <a:gdLst/>
              <a:ahLst/>
              <a:cxnLst/>
              <a:rect l="l" t="t" r="r" b="b"/>
              <a:pathLst>
                <a:path w="11429" h="17631" extrusionOk="0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3479825" y="4874225"/>
              <a:ext cx="312325" cy="279650"/>
            </a:xfrm>
            <a:custGeom>
              <a:avLst/>
              <a:gdLst/>
              <a:ahLst/>
              <a:cxnLst/>
              <a:rect l="l" t="t" r="r" b="b"/>
              <a:pathLst>
                <a:path w="12493" h="11186" extrusionOk="0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496525" y="5004175"/>
              <a:ext cx="345025" cy="203675"/>
            </a:xfrm>
            <a:custGeom>
              <a:avLst/>
              <a:gdLst/>
              <a:ahLst/>
              <a:cxnLst/>
              <a:rect l="l" t="t" r="r" b="b"/>
              <a:pathLst>
                <a:path w="13801" h="8147" extrusionOk="0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3386350" y="4582425"/>
              <a:ext cx="323725" cy="457475"/>
            </a:xfrm>
            <a:custGeom>
              <a:avLst/>
              <a:gdLst/>
              <a:ahLst/>
              <a:cxnLst/>
              <a:rect l="l" t="t" r="r" b="b"/>
              <a:pathLst>
                <a:path w="12949" h="18299" extrusionOk="0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3333925" y="4476800"/>
              <a:ext cx="335875" cy="484825"/>
            </a:xfrm>
            <a:custGeom>
              <a:avLst/>
              <a:gdLst/>
              <a:ahLst/>
              <a:cxnLst/>
              <a:rect l="l" t="t" r="r" b="b"/>
              <a:pathLst>
                <a:path w="13435" h="19393" extrusionOk="0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3437250" y="4744275"/>
              <a:ext cx="358700" cy="360975"/>
            </a:xfrm>
            <a:custGeom>
              <a:avLst/>
              <a:gdLst/>
              <a:ahLst/>
              <a:cxnLst/>
              <a:rect l="l" t="t" r="r" b="b"/>
              <a:pathLst>
                <a:path w="14348" h="14439" extrusionOk="0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3336200" y="5146250"/>
              <a:ext cx="136050" cy="73750"/>
            </a:xfrm>
            <a:custGeom>
              <a:avLst/>
              <a:gdLst/>
              <a:ahLst/>
              <a:cxnLst/>
              <a:rect l="l" t="t" r="r" b="b"/>
              <a:pathLst>
                <a:path w="5442" h="2950" extrusionOk="0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2926600" y="4998075"/>
              <a:ext cx="449125" cy="125425"/>
            </a:xfrm>
            <a:custGeom>
              <a:avLst/>
              <a:gdLst/>
              <a:ahLst/>
              <a:cxnLst/>
              <a:rect l="l" t="t" r="r" b="b"/>
              <a:pathLst>
                <a:path w="17965" h="5017" extrusionOk="0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3048950" y="5061925"/>
              <a:ext cx="376925" cy="158075"/>
            </a:xfrm>
            <a:custGeom>
              <a:avLst/>
              <a:gdLst/>
              <a:ahLst/>
              <a:cxnLst/>
              <a:rect l="l" t="t" r="r" b="b"/>
              <a:pathLst>
                <a:path w="15077" h="6323" extrusionOk="0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3447150" y="5180450"/>
              <a:ext cx="49400" cy="39550"/>
            </a:xfrm>
            <a:custGeom>
              <a:avLst/>
              <a:gdLst/>
              <a:ahLst/>
              <a:cxnLst/>
              <a:rect l="l" t="t" r="r" b="b"/>
              <a:pathLst>
                <a:path w="1976" h="1582" extrusionOk="0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3542875" y="5156900"/>
              <a:ext cx="311600" cy="63100"/>
            </a:xfrm>
            <a:custGeom>
              <a:avLst/>
              <a:gdLst/>
              <a:ahLst/>
              <a:cxnLst/>
              <a:rect l="l" t="t" r="r" b="b"/>
              <a:pathLst>
                <a:path w="12464" h="2524" extrusionOk="0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2653050" y="4300500"/>
              <a:ext cx="450650" cy="218125"/>
            </a:xfrm>
            <a:custGeom>
              <a:avLst/>
              <a:gdLst/>
              <a:ahLst/>
              <a:cxnLst/>
              <a:rect l="l" t="t" r="r" b="b"/>
              <a:pathLst>
                <a:path w="18026" h="8725" extrusionOk="0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2634050" y="4445650"/>
              <a:ext cx="520550" cy="173275"/>
            </a:xfrm>
            <a:custGeom>
              <a:avLst/>
              <a:gdLst/>
              <a:ahLst/>
              <a:cxnLst/>
              <a:rect l="l" t="t" r="r" b="b"/>
              <a:pathLst>
                <a:path w="20822" h="6931" extrusionOk="0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2694075" y="4609775"/>
              <a:ext cx="522075" cy="122375"/>
            </a:xfrm>
            <a:custGeom>
              <a:avLst/>
              <a:gdLst/>
              <a:ahLst/>
              <a:cxnLst/>
              <a:rect l="l" t="t" r="r" b="b"/>
              <a:pathLst>
                <a:path w="20883" h="4895" extrusionOk="0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2727525" y="4765550"/>
              <a:ext cx="554750" cy="122375"/>
            </a:xfrm>
            <a:custGeom>
              <a:avLst/>
              <a:gdLst/>
              <a:ahLst/>
              <a:cxnLst/>
              <a:rect l="l" t="t" r="r" b="b"/>
              <a:pathLst>
                <a:path w="22190" h="4895" extrusionOk="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2794400" y="4888650"/>
              <a:ext cx="533450" cy="95025"/>
            </a:xfrm>
            <a:custGeom>
              <a:avLst/>
              <a:gdLst/>
              <a:ahLst/>
              <a:cxnLst/>
              <a:rect l="l" t="t" r="r" b="b"/>
              <a:pathLst>
                <a:path w="21338" h="3801" extrusionOk="0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14"/>
          <p:cNvGrpSpPr/>
          <p:nvPr/>
        </p:nvGrpSpPr>
        <p:grpSpPr>
          <a:xfrm rot="10800000" flipH="1">
            <a:off x="8291787" y="-6"/>
            <a:ext cx="915293" cy="936051"/>
            <a:chOff x="6691875" y="4534550"/>
            <a:chExt cx="670250" cy="685450"/>
          </a:xfrm>
        </p:grpSpPr>
        <p:sp>
          <p:nvSpPr>
            <p:cNvPr id="1288" name="Google Shape;1288;p14"/>
            <p:cNvSpPr/>
            <p:nvPr/>
          </p:nvSpPr>
          <p:spPr>
            <a:xfrm>
              <a:off x="6691875" y="4534550"/>
              <a:ext cx="670250" cy="685450"/>
            </a:xfrm>
            <a:custGeom>
              <a:avLst/>
              <a:gdLst/>
              <a:ahLst/>
              <a:cxnLst/>
              <a:rect l="l" t="t" r="r" b="b"/>
              <a:pathLst>
                <a:path w="26810" h="27418" extrusionOk="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6860575" y="4708575"/>
              <a:ext cx="501550" cy="503825"/>
            </a:xfrm>
            <a:custGeom>
              <a:avLst/>
              <a:gdLst/>
              <a:ahLst/>
              <a:cxnLst/>
              <a:rect l="l" t="t" r="r" b="b"/>
              <a:pathLst>
                <a:path w="20062" h="20153" extrusionOk="0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0" name="Google Shape;1290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-1567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-11764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4"/>
          <p:cNvSpPr txBox="1">
            <a:spLocks noGrp="1"/>
          </p:cNvSpPr>
          <p:nvPr>
            <p:ph type="title"/>
          </p:nvPr>
        </p:nvSpPr>
        <p:spPr>
          <a:xfrm>
            <a:off x="4373350" y="2332025"/>
            <a:ext cx="406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5" name="Google Shape;1295;p14"/>
          <p:cNvSpPr txBox="1">
            <a:spLocks noGrp="1"/>
          </p:cNvSpPr>
          <p:nvPr>
            <p:ph type="title" idx="2" hasCustomPrompt="1"/>
          </p:nvPr>
        </p:nvSpPr>
        <p:spPr>
          <a:xfrm>
            <a:off x="4373350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96" name="Google Shape;1296;p14"/>
          <p:cNvSpPr txBox="1">
            <a:spLocks noGrp="1"/>
          </p:cNvSpPr>
          <p:nvPr>
            <p:ph type="subTitle" idx="1"/>
          </p:nvPr>
        </p:nvSpPr>
        <p:spPr>
          <a:xfrm>
            <a:off x="4373350" y="3132175"/>
            <a:ext cx="4064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7" r:id="rId14"/>
    <p:sldLayoutId id="2147483668" r:id="rId15"/>
    <p:sldLayoutId id="2147483670" r:id="rId16"/>
    <p:sldLayoutId id="2147483674" r:id="rId17"/>
    <p:sldLayoutId id="2147483675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4" r:id="rId33"/>
    <p:sldLayoutId id="2147483695" r:id="rId34"/>
    <p:sldLayoutId id="2147483696" r:id="rId35"/>
    <p:sldLayoutId id="2147483697" r:id="rId36"/>
    <p:sldLayoutId id="2147483698" r:id="rId3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1.xml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2.xml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3.xml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5.xml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4F07339-1D56-4873-EB4E-108C6906C15C}"/>
              </a:ext>
            </a:extLst>
          </p:cNvPr>
          <p:cNvSpPr/>
          <p:nvPr/>
        </p:nvSpPr>
        <p:spPr>
          <a:xfrm>
            <a:off x="4409161" y="1152395"/>
            <a:ext cx="3231716" cy="6388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B66049-BBBB-65C6-3AE9-43E2FF89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82" b="41796"/>
          <a:stretch/>
        </p:blipFill>
        <p:spPr>
          <a:xfrm>
            <a:off x="100210" y="2016691"/>
            <a:ext cx="2918564" cy="299372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9C50E15A-3461-50FA-61FD-A00189D04289}"/>
              </a:ext>
            </a:extLst>
          </p:cNvPr>
          <p:cNvSpPr/>
          <p:nvPr/>
        </p:nvSpPr>
        <p:spPr>
          <a:xfrm>
            <a:off x="3394553" y="2016691"/>
            <a:ext cx="5260932" cy="1878904"/>
          </a:xfrm>
          <a:prstGeom prst="wedgeRoundRectCallout">
            <a:avLst>
              <a:gd name="adj1" fmla="val -61547"/>
              <a:gd name="adj2" fmla="val -1353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Nhân vật anh hùng mà em yêu thích là ai? Vì sao em yêu thích nhân vật đó?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5C6282-533C-0DED-71B0-FA804B2FB0EB}"/>
              </a:ext>
            </a:extLst>
          </p:cNvPr>
          <p:cNvSpPr txBox="1"/>
          <p:nvPr/>
        </p:nvSpPr>
        <p:spPr>
          <a:xfrm>
            <a:off x="2530258" y="403707"/>
            <a:ext cx="408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3359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1D953B-9212-CCB0-8625-C3F5F20B3487}"/>
              </a:ext>
            </a:extLst>
          </p:cNvPr>
          <p:cNvSpPr txBox="1"/>
          <p:nvPr/>
        </p:nvSpPr>
        <p:spPr>
          <a:xfrm>
            <a:off x="226826" y="564574"/>
            <a:ext cx="5014196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UNESCO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="" xmlns:a16="http://schemas.microsoft.com/office/drawing/2014/main" id="{1CAA43D0-0F29-7D93-E180-CD08F5BCBECB}"/>
              </a:ext>
            </a:extLst>
          </p:cNvPr>
          <p:cNvSpPr/>
          <p:nvPr/>
        </p:nvSpPr>
        <p:spPr>
          <a:xfrm>
            <a:off x="5016673" y="680904"/>
            <a:ext cx="488515" cy="1719469"/>
          </a:xfrm>
          <a:prstGeom prst="rightBrace">
            <a:avLst>
              <a:gd name="adj1" fmla="val 36904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86E08E3-9DCF-C3ED-191F-A41F6562F146}"/>
              </a:ext>
            </a:extLst>
          </p:cNvPr>
          <p:cNvSpPr/>
          <p:nvPr/>
        </p:nvSpPr>
        <p:spPr>
          <a:xfrm>
            <a:off x="5561556" y="525039"/>
            <a:ext cx="3217831" cy="197390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80" name="Picture 8" descr="Nguyễn Đình Chiểu: Người thầy của nhiều thế hệ - Báo Đồng Khởi Online">
            <a:extLst>
              <a:ext uri="{FF2B5EF4-FFF2-40B4-BE49-F238E27FC236}">
                <a16:creationId xmlns="" xmlns:a16="http://schemas.microsoft.com/office/drawing/2014/main" id="{209F01E6-6929-A4FE-330E-414C77D4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73" y="2916988"/>
            <a:ext cx="3724352" cy="1973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6132;p105">
            <a:extLst>
              <a:ext uri="{FF2B5EF4-FFF2-40B4-BE49-F238E27FC236}">
                <a16:creationId xmlns="" xmlns:a16="http://schemas.microsoft.com/office/drawing/2014/main" id="{36B3D597-685E-3465-0822-ECDFE979DEFA}"/>
              </a:ext>
            </a:extLst>
          </p:cNvPr>
          <p:cNvGrpSpPr/>
          <p:nvPr/>
        </p:nvGrpSpPr>
        <p:grpSpPr>
          <a:xfrm rot="1271505">
            <a:off x="196025" y="3747955"/>
            <a:ext cx="1172180" cy="1827736"/>
            <a:chOff x="376338" y="3647600"/>
            <a:chExt cx="992113" cy="1546796"/>
          </a:xfrm>
        </p:grpSpPr>
        <p:sp>
          <p:nvSpPr>
            <p:cNvPr id="3" name="Google Shape;6133;p105">
              <a:extLst>
                <a:ext uri="{FF2B5EF4-FFF2-40B4-BE49-F238E27FC236}">
                  <a16:creationId xmlns="" xmlns:a16="http://schemas.microsoft.com/office/drawing/2014/main" id="{006F400B-81CC-1D4F-C1EC-5C6A30EEA8E1}"/>
                </a:ext>
              </a:extLst>
            </p:cNvPr>
            <p:cNvSpPr/>
            <p:nvPr/>
          </p:nvSpPr>
          <p:spPr>
            <a:xfrm>
              <a:off x="782823" y="4159970"/>
              <a:ext cx="262536" cy="373413"/>
            </a:xfrm>
            <a:custGeom>
              <a:avLst/>
              <a:gdLst/>
              <a:ahLst/>
              <a:cxnLst/>
              <a:rect l="l" t="t" r="r" b="b"/>
              <a:pathLst>
                <a:path w="5311" h="7554" extrusionOk="0">
                  <a:moveTo>
                    <a:pt x="5018" y="0"/>
                  </a:moveTo>
                  <a:cubicBezTo>
                    <a:pt x="4304" y="0"/>
                    <a:pt x="3764" y="691"/>
                    <a:pt x="3330" y="1170"/>
                  </a:cubicBezTo>
                  <a:cubicBezTo>
                    <a:pt x="2811" y="1744"/>
                    <a:pt x="2335" y="2362"/>
                    <a:pt x="1913" y="3010"/>
                  </a:cubicBezTo>
                  <a:cubicBezTo>
                    <a:pt x="1065" y="4303"/>
                    <a:pt x="427" y="5725"/>
                    <a:pt x="15" y="7215"/>
                  </a:cubicBezTo>
                  <a:cubicBezTo>
                    <a:pt x="0" y="7256"/>
                    <a:pt x="5" y="7298"/>
                    <a:pt x="15" y="7330"/>
                  </a:cubicBezTo>
                  <a:cubicBezTo>
                    <a:pt x="2" y="7451"/>
                    <a:pt x="117" y="7553"/>
                    <a:pt x="222" y="7553"/>
                  </a:cubicBezTo>
                  <a:cubicBezTo>
                    <a:pt x="277" y="7553"/>
                    <a:pt x="328" y="7526"/>
                    <a:pt x="358" y="7458"/>
                  </a:cubicBezTo>
                  <a:cubicBezTo>
                    <a:pt x="932" y="6114"/>
                    <a:pt x="1638" y="4830"/>
                    <a:pt x="2468" y="3628"/>
                  </a:cubicBezTo>
                  <a:cubicBezTo>
                    <a:pt x="2885" y="3023"/>
                    <a:pt x="3334" y="2441"/>
                    <a:pt x="3812" y="1886"/>
                  </a:cubicBezTo>
                  <a:cubicBezTo>
                    <a:pt x="4274" y="1350"/>
                    <a:pt x="4834" y="868"/>
                    <a:pt x="5228" y="277"/>
                  </a:cubicBezTo>
                  <a:cubicBezTo>
                    <a:pt x="5311" y="157"/>
                    <a:pt x="5201" y="6"/>
                    <a:pt x="5068" y="2"/>
                  </a:cubicBezTo>
                  <a:cubicBezTo>
                    <a:pt x="5051" y="1"/>
                    <a:pt x="5035" y="0"/>
                    <a:pt x="5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134;p105">
              <a:extLst>
                <a:ext uri="{FF2B5EF4-FFF2-40B4-BE49-F238E27FC236}">
                  <a16:creationId xmlns="" xmlns:a16="http://schemas.microsoft.com/office/drawing/2014/main" id="{71EC7B6C-879D-C541-261B-403CF037984C}"/>
                </a:ext>
              </a:extLst>
            </p:cNvPr>
            <p:cNvSpPr/>
            <p:nvPr/>
          </p:nvSpPr>
          <p:spPr>
            <a:xfrm>
              <a:off x="633635" y="4308071"/>
              <a:ext cx="136088" cy="436291"/>
            </a:xfrm>
            <a:custGeom>
              <a:avLst/>
              <a:gdLst/>
              <a:ahLst/>
              <a:cxnLst/>
              <a:rect l="l" t="t" r="r" b="b"/>
              <a:pathLst>
                <a:path w="2753" h="8826" extrusionOk="0">
                  <a:moveTo>
                    <a:pt x="341" y="1"/>
                  </a:moveTo>
                  <a:cubicBezTo>
                    <a:pt x="301" y="1"/>
                    <a:pt x="261" y="9"/>
                    <a:pt x="221" y="27"/>
                  </a:cubicBezTo>
                  <a:cubicBezTo>
                    <a:pt x="34" y="109"/>
                    <a:pt x="1" y="316"/>
                    <a:pt x="70" y="490"/>
                  </a:cubicBezTo>
                  <a:cubicBezTo>
                    <a:pt x="171" y="742"/>
                    <a:pt x="354" y="981"/>
                    <a:pt x="487" y="1224"/>
                  </a:cubicBezTo>
                  <a:cubicBezTo>
                    <a:pt x="776" y="1743"/>
                    <a:pt x="1065" y="2261"/>
                    <a:pt x="1266" y="2825"/>
                  </a:cubicBezTo>
                  <a:cubicBezTo>
                    <a:pt x="1464" y="3379"/>
                    <a:pt x="1615" y="3944"/>
                    <a:pt x="1762" y="4512"/>
                  </a:cubicBezTo>
                  <a:cubicBezTo>
                    <a:pt x="1863" y="4893"/>
                    <a:pt x="1950" y="5273"/>
                    <a:pt x="2023" y="5654"/>
                  </a:cubicBezTo>
                  <a:cubicBezTo>
                    <a:pt x="2023" y="5673"/>
                    <a:pt x="2028" y="5695"/>
                    <a:pt x="2028" y="5714"/>
                  </a:cubicBezTo>
                  <a:cubicBezTo>
                    <a:pt x="2106" y="6351"/>
                    <a:pt x="2202" y="6994"/>
                    <a:pt x="2252" y="7635"/>
                  </a:cubicBezTo>
                  <a:cubicBezTo>
                    <a:pt x="2252" y="7644"/>
                    <a:pt x="2252" y="7649"/>
                    <a:pt x="2257" y="7654"/>
                  </a:cubicBezTo>
                  <a:cubicBezTo>
                    <a:pt x="2267" y="7915"/>
                    <a:pt x="2262" y="8171"/>
                    <a:pt x="2252" y="8433"/>
                  </a:cubicBezTo>
                  <a:cubicBezTo>
                    <a:pt x="2235" y="8470"/>
                    <a:pt x="2229" y="8512"/>
                    <a:pt x="2235" y="8557"/>
                  </a:cubicBezTo>
                  <a:cubicBezTo>
                    <a:pt x="2239" y="8598"/>
                    <a:pt x="2248" y="8635"/>
                    <a:pt x="2252" y="8677"/>
                  </a:cubicBezTo>
                  <a:cubicBezTo>
                    <a:pt x="2268" y="8781"/>
                    <a:pt x="2339" y="8825"/>
                    <a:pt x="2418" y="8825"/>
                  </a:cubicBezTo>
                  <a:cubicBezTo>
                    <a:pt x="2526" y="8825"/>
                    <a:pt x="2647" y="8743"/>
                    <a:pt x="2661" y="8622"/>
                  </a:cubicBezTo>
                  <a:cubicBezTo>
                    <a:pt x="2752" y="7792"/>
                    <a:pt x="2684" y="6952"/>
                    <a:pt x="2551" y="6122"/>
                  </a:cubicBezTo>
                  <a:cubicBezTo>
                    <a:pt x="2542" y="6040"/>
                    <a:pt x="2532" y="5961"/>
                    <a:pt x="2523" y="5879"/>
                  </a:cubicBezTo>
                  <a:cubicBezTo>
                    <a:pt x="2455" y="5329"/>
                    <a:pt x="2349" y="4792"/>
                    <a:pt x="2229" y="4251"/>
                  </a:cubicBezTo>
                  <a:cubicBezTo>
                    <a:pt x="1977" y="3132"/>
                    <a:pt x="1647" y="2027"/>
                    <a:pt x="1152" y="990"/>
                  </a:cubicBezTo>
                  <a:cubicBezTo>
                    <a:pt x="1031" y="741"/>
                    <a:pt x="716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35;p105">
              <a:extLst>
                <a:ext uri="{FF2B5EF4-FFF2-40B4-BE49-F238E27FC236}">
                  <a16:creationId xmlns="" xmlns:a16="http://schemas.microsoft.com/office/drawing/2014/main" id="{FDEDEB26-71E7-4BB6-B79C-380AAB657F47}"/>
                </a:ext>
              </a:extLst>
            </p:cNvPr>
            <p:cNvSpPr/>
            <p:nvPr/>
          </p:nvSpPr>
          <p:spPr>
            <a:xfrm>
              <a:off x="705510" y="4046918"/>
              <a:ext cx="88435" cy="384387"/>
            </a:xfrm>
            <a:custGeom>
              <a:avLst/>
              <a:gdLst/>
              <a:ahLst/>
              <a:cxnLst/>
              <a:rect l="l" t="t" r="r" b="b"/>
              <a:pathLst>
                <a:path w="1789" h="7776" extrusionOk="0">
                  <a:moveTo>
                    <a:pt x="1193" y="1"/>
                  </a:moveTo>
                  <a:cubicBezTo>
                    <a:pt x="1154" y="1"/>
                    <a:pt x="1112" y="9"/>
                    <a:pt x="1065" y="27"/>
                  </a:cubicBezTo>
                  <a:cubicBezTo>
                    <a:pt x="904" y="92"/>
                    <a:pt x="845" y="225"/>
                    <a:pt x="836" y="380"/>
                  </a:cubicBezTo>
                  <a:cubicBezTo>
                    <a:pt x="758" y="329"/>
                    <a:pt x="671" y="293"/>
                    <a:pt x="574" y="270"/>
                  </a:cubicBezTo>
                  <a:cubicBezTo>
                    <a:pt x="524" y="257"/>
                    <a:pt x="477" y="252"/>
                    <a:pt x="434" y="252"/>
                  </a:cubicBezTo>
                  <a:cubicBezTo>
                    <a:pt x="116" y="252"/>
                    <a:pt x="0" y="572"/>
                    <a:pt x="170" y="871"/>
                  </a:cubicBezTo>
                  <a:cubicBezTo>
                    <a:pt x="216" y="953"/>
                    <a:pt x="276" y="1017"/>
                    <a:pt x="345" y="1082"/>
                  </a:cubicBezTo>
                  <a:cubicBezTo>
                    <a:pt x="616" y="1499"/>
                    <a:pt x="703" y="1990"/>
                    <a:pt x="798" y="2471"/>
                  </a:cubicBezTo>
                  <a:cubicBezTo>
                    <a:pt x="913" y="3036"/>
                    <a:pt x="995" y="3604"/>
                    <a:pt x="1037" y="4177"/>
                  </a:cubicBezTo>
                  <a:cubicBezTo>
                    <a:pt x="1115" y="5315"/>
                    <a:pt x="1078" y="6452"/>
                    <a:pt x="1019" y="7589"/>
                  </a:cubicBezTo>
                  <a:cubicBezTo>
                    <a:pt x="1011" y="7707"/>
                    <a:pt x="1115" y="7775"/>
                    <a:pt x="1216" y="7775"/>
                  </a:cubicBezTo>
                  <a:cubicBezTo>
                    <a:pt x="1295" y="7775"/>
                    <a:pt x="1372" y="7733"/>
                    <a:pt x="1391" y="7640"/>
                  </a:cubicBezTo>
                  <a:cubicBezTo>
                    <a:pt x="1579" y="6719"/>
                    <a:pt x="1716" y="5805"/>
                    <a:pt x="1753" y="4861"/>
                  </a:cubicBezTo>
                  <a:cubicBezTo>
                    <a:pt x="1789" y="3925"/>
                    <a:pt x="1776" y="2990"/>
                    <a:pt x="1753" y="2054"/>
                  </a:cubicBezTo>
                  <a:cubicBezTo>
                    <a:pt x="1738" y="1618"/>
                    <a:pt x="1716" y="1178"/>
                    <a:pt x="1628" y="748"/>
                  </a:cubicBezTo>
                  <a:cubicBezTo>
                    <a:pt x="1579" y="511"/>
                    <a:pt x="1502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136;p105">
              <a:extLst>
                <a:ext uri="{FF2B5EF4-FFF2-40B4-BE49-F238E27FC236}">
                  <a16:creationId xmlns="" xmlns:a16="http://schemas.microsoft.com/office/drawing/2014/main" id="{EF9972FB-DF71-86C7-0E37-4C06B7C5879B}"/>
                </a:ext>
              </a:extLst>
            </p:cNvPr>
            <p:cNvSpPr/>
            <p:nvPr/>
          </p:nvSpPr>
          <p:spPr>
            <a:xfrm>
              <a:off x="901808" y="4192547"/>
              <a:ext cx="157195" cy="128475"/>
            </a:xfrm>
            <a:custGeom>
              <a:avLst/>
              <a:gdLst/>
              <a:ahLst/>
              <a:cxnLst/>
              <a:rect l="l" t="t" r="r" b="b"/>
              <a:pathLst>
                <a:path w="3180" h="2599" extrusionOk="0">
                  <a:moveTo>
                    <a:pt x="2702" y="0"/>
                  </a:moveTo>
                  <a:cubicBezTo>
                    <a:pt x="2229" y="0"/>
                    <a:pt x="1604" y="552"/>
                    <a:pt x="1418" y="846"/>
                  </a:cubicBezTo>
                  <a:cubicBezTo>
                    <a:pt x="1414" y="850"/>
                    <a:pt x="1414" y="856"/>
                    <a:pt x="1409" y="860"/>
                  </a:cubicBezTo>
                  <a:cubicBezTo>
                    <a:pt x="1336" y="911"/>
                    <a:pt x="1262" y="960"/>
                    <a:pt x="1189" y="1011"/>
                  </a:cubicBezTo>
                  <a:cubicBezTo>
                    <a:pt x="703" y="1369"/>
                    <a:pt x="387" y="1813"/>
                    <a:pt x="84" y="2327"/>
                  </a:cubicBezTo>
                  <a:cubicBezTo>
                    <a:pt x="1" y="2467"/>
                    <a:pt x="126" y="2598"/>
                    <a:pt x="251" y="2598"/>
                  </a:cubicBezTo>
                  <a:cubicBezTo>
                    <a:pt x="307" y="2598"/>
                    <a:pt x="362" y="2573"/>
                    <a:pt x="400" y="2511"/>
                  </a:cubicBezTo>
                  <a:cubicBezTo>
                    <a:pt x="690" y="2048"/>
                    <a:pt x="1162" y="1608"/>
                    <a:pt x="1606" y="1301"/>
                  </a:cubicBezTo>
                  <a:cubicBezTo>
                    <a:pt x="1831" y="1140"/>
                    <a:pt x="2074" y="1011"/>
                    <a:pt x="2326" y="897"/>
                  </a:cubicBezTo>
                  <a:cubicBezTo>
                    <a:pt x="2593" y="778"/>
                    <a:pt x="2853" y="700"/>
                    <a:pt x="3078" y="507"/>
                  </a:cubicBezTo>
                  <a:cubicBezTo>
                    <a:pt x="3179" y="416"/>
                    <a:pt x="3147" y="273"/>
                    <a:pt x="3078" y="181"/>
                  </a:cubicBezTo>
                  <a:cubicBezTo>
                    <a:pt x="2979" y="53"/>
                    <a:pt x="2847" y="0"/>
                    <a:pt x="2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137;p105">
              <a:extLst>
                <a:ext uri="{FF2B5EF4-FFF2-40B4-BE49-F238E27FC236}">
                  <a16:creationId xmlns="" xmlns:a16="http://schemas.microsoft.com/office/drawing/2014/main" id="{3CCECB45-C361-6F8B-D342-1708A033374E}"/>
                </a:ext>
              </a:extLst>
            </p:cNvPr>
            <p:cNvSpPr/>
            <p:nvPr/>
          </p:nvSpPr>
          <p:spPr>
            <a:xfrm>
              <a:off x="642088" y="3962931"/>
              <a:ext cx="324327" cy="785186"/>
            </a:xfrm>
            <a:custGeom>
              <a:avLst/>
              <a:gdLst/>
              <a:ahLst/>
              <a:cxnLst/>
              <a:rect l="l" t="t" r="r" b="b"/>
              <a:pathLst>
                <a:path w="6561" h="15884" extrusionOk="0">
                  <a:moveTo>
                    <a:pt x="5272" y="1"/>
                  </a:moveTo>
                  <a:cubicBezTo>
                    <a:pt x="5215" y="1"/>
                    <a:pt x="5160" y="20"/>
                    <a:pt x="5118" y="66"/>
                  </a:cubicBezTo>
                  <a:cubicBezTo>
                    <a:pt x="4558" y="699"/>
                    <a:pt x="4301" y="1533"/>
                    <a:pt x="4039" y="2322"/>
                  </a:cubicBezTo>
                  <a:cubicBezTo>
                    <a:pt x="3747" y="3198"/>
                    <a:pt x="3495" y="4083"/>
                    <a:pt x="3283" y="4978"/>
                  </a:cubicBezTo>
                  <a:cubicBezTo>
                    <a:pt x="3059" y="5946"/>
                    <a:pt x="2879" y="6932"/>
                    <a:pt x="2761" y="7922"/>
                  </a:cubicBezTo>
                  <a:cubicBezTo>
                    <a:pt x="2659" y="7366"/>
                    <a:pt x="2522" y="6812"/>
                    <a:pt x="2361" y="6271"/>
                  </a:cubicBezTo>
                  <a:cubicBezTo>
                    <a:pt x="2183" y="5666"/>
                    <a:pt x="1976" y="5046"/>
                    <a:pt x="1651" y="4500"/>
                  </a:cubicBezTo>
                  <a:cubicBezTo>
                    <a:pt x="1518" y="4280"/>
                    <a:pt x="1362" y="4074"/>
                    <a:pt x="1183" y="3891"/>
                  </a:cubicBezTo>
                  <a:cubicBezTo>
                    <a:pt x="999" y="3707"/>
                    <a:pt x="729" y="3446"/>
                    <a:pt x="454" y="3437"/>
                  </a:cubicBezTo>
                  <a:cubicBezTo>
                    <a:pt x="448" y="3437"/>
                    <a:pt x="442" y="3437"/>
                    <a:pt x="436" y="3437"/>
                  </a:cubicBezTo>
                  <a:cubicBezTo>
                    <a:pt x="207" y="3437"/>
                    <a:pt x="49" y="3625"/>
                    <a:pt x="28" y="3844"/>
                  </a:cubicBezTo>
                  <a:cubicBezTo>
                    <a:pt x="0" y="4143"/>
                    <a:pt x="165" y="4418"/>
                    <a:pt x="284" y="4680"/>
                  </a:cubicBezTo>
                  <a:cubicBezTo>
                    <a:pt x="568" y="5303"/>
                    <a:pt x="853" y="5931"/>
                    <a:pt x="1110" y="6574"/>
                  </a:cubicBezTo>
                  <a:cubicBezTo>
                    <a:pt x="1632" y="7872"/>
                    <a:pt x="2049" y="9224"/>
                    <a:pt x="2155" y="10623"/>
                  </a:cubicBezTo>
                  <a:cubicBezTo>
                    <a:pt x="2219" y="11444"/>
                    <a:pt x="2191" y="12274"/>
                    <a:pt x="2160" y="13095"/>
                  </a:cubicBezTo>
                  <a:cubicBezTo>
                    <a:pt x="2123" y="13953"/>
                    <a:pt x="2100" y="14806"/>
                    <a:pt x="2081" y="15659"/>
                  </a:cubicBezTo>
                  <a:cubicBezTo>
                    <a:pt x="2081" y="15806"/>
                    <a:pt x="2189" y="15879"/>
                    <a:pt x="2301" y="15879"/>
                  </a:cubicBezTo>
                  <a:cubicBezTo>
                    <a:pt x="2308" y="15879"/>
                    <a:pt x="2314" y="15879"/>
                    <a:pt x="2320" y="15879"/>
                  </a:cubicBezTo>
                  <a:cubicBezTo>
                    <a:pt x="2335" y="15882"/>
                    <a:pt x="2350" y="15884"/>
                    <a:pt x="2366" y="15884"/>
                  </a:cubicBezTo>
                  <a:cubicBezTo>
                    <a:pt x="2453" y="15884"/>
                    <a:pt x="2536" y="15827"/>
                    <a:pt x="2536" y="15714"/>
                  </a:cubicBezTo>
                  <a:cubicBezTo>
                    <a:pt x="2536" y="15686"/>
                    <a:pt x="2536" y="15654"/>
                    <a:pt x="2540" y="15627"/>
                  </a:cubicBezTo>
                  <a:cubicBezTo>
                    <a:pt x="2581" y="14933"/>
                    <a:pt x="3444" y="13769"/>
                    <a:pt x="3036" y="13085"/>
                  </a:cubicBezTo>
                  <a:cubicBezTo>
                    <a:pt x="3330" y="10192"/>
                    <a:pt x="3770" y="7817"/>
                    <a:pt x="5159" y="5258"/>
                  </a:cubicBezTo>
                  <a:cubicBezTo>
                    <a:pt x="5641" y="4377"/>
                    <a:pt x="6319" y="3514"/>
                    <a:pt x="6530" y="2524"/>
                  </a:cubicBezTo>
                  <a:cubicBezTo>
                    <a:pt x="6561" y="2392"/>
                    <a:pt x="6474" y="2230"/>
                    <a:pt x="6328" y="2230"/>
                  </a:cubicBezTo>
                  <a:cubicBezTo>
                    <a:pt x="6322" y="2230"/>
                    <a:pt x="6316" y="2230"/>
                    <a:pt x="6310" y="2231"/>
                  </a:cubicBezTo>
                  <a:cubicBezTo>
                    <a:pt x="5709" y="2282"/>
                    <a:pt x="5311" y="2722"/>
                    <a:pt x="5008" y="3207"/>
                  </a:cubicBezTo>
                  <a:cubicBezTo>
                    <a:pt x="4636" y="3808"/>
                    <a:pt x="4320" y="4445"/>
                    <a:pt x="4026" y="5088"/>
                  </a:cubicBezTo>
                  <a:cubicBezTo>
                    <a:pt x="3929" y="5303"/>
                    <a:pt x="3834" y="5523"/>
                    <a:pt x="3747" y="5743"/>
                  </a:cubicBezTo>
                  <a:cubicBezTo>
                    <a:pt x="4187" y="3882"/>
                    <a:pt x="4778" y="2061"/>
                    <a:pt x="5512" y="295"/>
                  </a:cubicBezTo>
                  <a:cubicBezTo>
                    <a:pt x="5575" y="136"/>
                    <a:pt x="5420" y="1"/>
                    <a:pt x="5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38;p105">
              <a:extLst>
                <a:ext uri="{FF2B5EF4-FFF2-40B4-BE49-F238E27FC236}">
                  <a16:creationId xmlns="" xmlns:a16="http://schemas.microsoft.com/office/drawing/2014/main" id="{D7181DED-8579-C3D0-F99C-15D8E48D763D}"/>
                </a:ext>
              </a:extLst>
            </p:cNvPr>
            <p:cNvSpPr/>
            <p:nvPr/>
          </p:nvSpPr>
          <p:spPr>
            <a:xfrm>
              <a:off x="921630" y="4146574"/>
              <a:ext cx="96344" cy="128574"/>
            </a:xfrm>
            <a:custGeom>
              <a:avLst/>
              <a:gdLst/>
              <a:ahLst/>
              <a:cxnLst/>
              <a:rect l="l" t="t" r="r" b="b"/>
              <a:pathLst>
                <a:path w="1949" h="2601" extrusionOk="0">
                  <a:moveTo>
                    <a:pt x="1368" y="0"/>
                  </a:moveTo>
                  <a:cubicBezTo>
                    <a:pt x="1176" y="0"/>
                    <a:pt x="1074" y="171"/>
                    <a:pt x="1017" y="336"/>
                  </a:cubicBezTo>
                  <a:cubicBezTo>
                    <a:pt x="935" y="565"/>
                    <a:pt x="856" y="795"/>
                    <a:pt x="778" y="1020"/>
                  </a:cubicBezTo>
                  <a:cubicBezTo>
                    <a:pt x="691" y="1263"/>
                    <a:pt x="596" y="1511"/>
                    <a:pt x="481" y="1740"/>
                  </a:cubicBezTo>
                  <a:cubicBezTo>
                    <a:pt x="448" y="1799"/>
                    <a:pt x="416" y="1859"/>
                    <a:pt x="384" y="1914"/>
                  </a:cubicBezTo>
                  <a:cubicBezTo>
                    <a:pt x="357" y="1946"/>
                    <a:pt x="325" y="1983"/>
                    <a:pt x="297" y="2015"/>
                  </a:cubicBezTo>
                  <a:cubicBezTo>
                    <a:pt x="270" y="2047"/>
                    <a:pt x="256" y="2079"/>
                    <a:pt x="251" y="2116"/>
                  </a:cubicBezTo>
                  <a:cubicBezTo>
                    <a:pt x="192" y="2199"/>
                    <a:pt x="132" y="2286"/>
                    <a:pt x="77" y="2373"/>
                  </a:cubicBezTo>
                  <a:cubicBezTo>
                    <a:pt x="1" y="2486"/>
                    <a:pt x="105" y="2601"/>
                    <a:pt x="216" y="2601"/>
                  </a:cubicBezTo>
                  <a:cubicBezTo>
                    <a:pt x="252" y="2601"/>
                    <a:pt x="289" y="2589"/>
                    <a:pt x="320" y="2561"/>
                  </a:cubicBezTo>
                  <a:cubicBezTo>
                    <a:pt x="412" y="2478"/>
                    <a:pt x="494" y="2377"/>
                    <a:pt x="572" y="2276"/>
                  </a:cubicBezTo>
                  <a:cubicBezTo>
                    <a:pt x="911" y="1909"/>
                    <a:pt x="1283" y="1575"/>
                    <a:pt x="1508" y="1120"/>
                  </a:cubicBezTo>
                  <a:cubicBezTo>
                    <a:pt x="1646" y="850"/>
                    <a:pt x="1948" y="43"/>
                    <a:pt x="1398" y="2"/>
                  </a:cubicBezTo>
                  <a:cubicBezTo>
                    <a:pt x="1388" y="1"/>
                    <a:pt x="1378" y="0"/>
                    <a:pt x="1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39;p105">
              <a:extLst>
                <a:ext uri="{FF2B5EF4-FFF2-40B4-BE49-F238E27FC236}">
                  <a16:creationId xmlns="" xmlns:a16="http://schemas.microsoft.com/office/drawing/2014/main" id="{C27CA739-BFC4-0D19-67B0-5077212D2C43}"/>
                </a:ext>
              </a:extLst>
            </p:cNvPr>
            <p:cNvSpPr/>
            <p:nvPr/>
          </p:nvSpPr>
          <p:spPr>
            <a:xfrm>
              <a:off x="629631" y="4291758"/>
              <a:ext cx="69601" cy="116166"/>
            </a:xfrm>
            <a:custGeom>
              <a:avLst/>
              <a:gdLst/>
              <a:ahLst/>
              <a:cxnLst/>
              <a:rect l="l" t="t" r="r" b="b"/>
              <a:pathLst>
                <a:path w="1408" h="2350" extrusionOk="0">
                  <a:moveTo>
                    <a:pt x="624" y="0"/>
                  </a:moveTo>
                  <a:cubicBezTo>
                    <a:pt x="578" y="0"/>
                    <a:pt x="534" y="17"/>
                    <a:pt x="500" y="54"/>
                  </a:cubicBezTo>
                  <a:cubicBezTo>
                    <a:pt x="288" y="284"/>
                    <a:pt x="412" y="655"/>
                    <a:pt x="500" y="935"/>
                  </a:cubicBezTo>
                  <a:cubicBezTo>
                    <a:pt x="472" y="929"/>
                    <a:pt x="444" y="926"/>
                    <a:pt x="416" y="926"/>
                  </a:cubicBezTo>
                  <a:cubicBezTo>
                    <a:pt x="192" y="926"/>
                    <a:pt x="1" y="1119"/>
                    <a:pt x="50" y="1385"/>
                  </a:cubicBezTo>
                  <a:cubicBezTo>
                    <a:pt x="69" y="1497"/>
                    <a:pt x="156" y="1544"/>
                    <a:pt x="249" y="1544"/>
                  </a:cubicBezTo>
                  <a:cubicBezTo>
                    <a:pt x="313" y="1544"/>
                    <a:pt x="378" y="1522"/>
                    <a:pt x="426" y="1485"/>
                  </a:cubicBezTo>
                  <a:cubicBezTo>
                    <a:pt x="433" y="1480"/>
                    <a:pt x="441" y="1478"/>
                    <a:pt x="450" y="1478"/>
                  </a:cubicBezTo>
                  <a:cubicBezTo>
                    <a:pt x="482" y="1478"/>
                    <a:pt x="525" y="1506"/>
                    <a:pt x="568" y="1545"/>
                  </a:cubicBezTo>
                  <a:cubicBezTo>
                    <a:pt x="733" y="1788"/>
                    <a:pt x="976" y="2206"/>
                    <a:pt x="999" y="2251"/>
                  </a:cubicBezTo>
                  <a:cubicBezTo>
                    <a:pt x="1039" y="2321"/>
                    <a:pt x="1097" y="2350"/>
                    <a:pt x="1154" y="2350"/>
                  </a:cubicBezTo>
                  <a:cubicBezTo>
                    <a:pt x="1280" y="2350"/>
                    <a:pt x="1405" y="2208"/>
                    <a:pt x="1338" y="2054"/>
                  </a:cubicBezTo>
                  <a:cubicBezTo>
                    <a:pt x="1320" y="2018"/>
                    <a:pt x="1307" y="1976"/>
                    <a:pt x="1292" y="1939"/>
                  </a:cubicBezTo>
                  <a:cubicBezTo>
                    <a:pt x="1357" y="1916"/>
                    <a:pt x="1408" y="1853"/>
                    <a:pt x="1380" y="1774"/>
                  </a:cubicBezTo>
                  <a:cubicBezTo>
                    <a:pt x="1192" y="1228"/>
                    <a:pt x="976" y="692"/>
                    <a:pt x="816" y="137"/>
                  </a:cubicBezTo>
                  <a:cubicBezTo>
                    <a:pt x="789" y="54"/>
                    <a:pt x="706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40;p105">
              <a:extLst>
                <a:ext uri="{FF2B5EF4-FFF2-40B4-BE49-F238E27FC236}">
                  <a16:creationId xmlns="" xmlns:a16="http://schemas.microsoft.com/office/drawing/2014/main" id="{45C1CDC6-4CA1-5560-17A0-ECBBC1753887}"/>
                </a:ext>
              </a:extLst>
            </p:cNvPr>
            <p:cNvSpPr/>
            <p:nvPr/>
          </p:nvSpPr>
          <p:spPr>
            <a:xfrm>
              <a:off x="768339" y="4379748"/>
              <a:ext cx="453444" cy="814648"/>
            </a:xfrm>
            <a:custGeom>
              <a:avLst/>
              <a:gdLst/>
              <a:ahLst/>
              <a:cxnLst/>
              <a:rect l="l" t="t" r="r" b="b"/>
              <a:pathLst>
                <a:path w="9173" h="16480" extrusionOk="0">
                  <a:moveTo>
                    <a:pt x="325" y="16444"/>
                  </a:moveTo>
                  <a:lnTo>
                    <a:pt x="344" y="16472"/>
                  </a:lnTo>
                  <a:cubicBezTo>
                    <a:pt x="343" y="16465"/>
                    <a:pt x="343" y="16458"/>
                    <a:pt x="342" y="16451"/>
                  </a:cubicBezTo>
                  <a:lnTo>
                    <a:pt x="342" y="16451"/>
                  </a:lnTo>
                  <a:cubicBezTo>
                    <a:pt x="337" y="16449"/>
                    <a:pt x="331" y="16447"/>
                    <a:pt x="325" y="16444"/>
                  </a:cubicBezTo>
                  <a:close/>
                  <a:moveTo>
                    <a:pt x="8636" y="0"/>
                  </a:moveTo>
                  <a:cubicBezTo>
                    <a:pt x="8598" y="0"/>
                    <a:pt x="8561" y="3"/>
                    <a:pt x="8525" y="8"/>
                  </a:cubicBezTo>
                  <a:cubicBezTo>
                    <a:pt x="7897" y="81"/>
                    <a:pt x="7333" y="403"/>
                    <a:pt x="6810" y="756"/>
                  </a:cubicBezTo>
                  <a:cubicBezTo>
                    <a:pt x="4343" y="2416"/>
                    <a:pt x="2504" y="4929"/>
                    <a:pt x="1449" y="7703"/>
                  </a:cubicBezTo>
                  <a:cubicBezTo>
                    <a:pt x="393" y="10471"/>
                    <a:pt x="89" y="13499"/>
                    <a:pt x="342" y="16451"/>
                  </a:cubicBezTo>
                  <a:lnTo>
                    <a:pt x="342" y="16451"/>
                  </a:lnTo>
                  <a:cubicBezTo>
                    <a:pt x="397" y="16470"/>
                    <a:pt x="443" y="16480"/>
                    <a:pt x="481" y="16480"/>
                  </a:cubicBezTo>
                  <a:cubicBezTo>
                    <a:pt x="1050" y="16480"/>
                    <a:pt x="0" y="14307"/>
                    <a:pt x="2353" y="8689"/>
                  </a:cubicBezTo>
                  <a:cubicBezTo>
                    <a:pt x="3398" y="6199"/>
                    <a:pt x="5439" y="4245"/>
                    <a:pt x="7420" y="2407"/>
                  </a:cubicBezTo>
                  <a:cubicBezTo>
                    <a:pt x="8012" y="1851"/>
                    <a:pt x="8635" y="1306"/>
                    <a:pt x="9071" y="623"/>
                  </a:cubicBezTo>
                  <a:cubicBezTo>
                    <a:pt x="9122" y="540"/>
                    <a:pt x="9172" y="448"/>
                    <a:pt x="9172" y="352"/>
                  </a:cubicBezTo>
                  <a:cubicBezTo>
                    <a:pt x="9172" y="109"/>
                    <a:pt x="8890" y="0"/>
                    <a:pt x="8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41;p105">
              <a:extLst>
                <a:ext uri="{FF2B5EF4-FFF2-40B4-BE49-F238E27FC236}">
                  <a16:creationId xmlns="" xmlns:a16="http://schemas.microsoft.com/office/drawing/2014/main" id="{DE03985A-D5BC-8C67-E169-E44A435CAE0A}"/>
                </a:ext>
              </a:extLst>
            </p:cNvPr>
            <p:cNvSpPr/>
            <p:nvPr/>
          </p:nvSpPr>
          <p:spPr>
            <a:xfrm>
              <a:off x="657709" y="4440501"/>
              <a:ext cx="467088" cy="624580"/>
            </a:xfrm>
            <a:custGeom>
              <a:avLst/>
              <a:gdLst/>
              <a:ahLst/>
              <a:cxnLst/>
              <a:rect l="l" t="t" r="r" b="b"/>
              <a:pathLst>
                <a:path w="9449" h="12635" extrusionOk="0">
                  <a:moveTo>
                    <a:pt x="9261" y="1"/>
                  </a:moveTo>
                  <a:cubicBezTo>
                    <a:pt x="9238" y="1"/>
                    <a:pt x="9214" y="8"/>
                    <a:pt x="9190" y="27"/>
                  </a:cubicBezTo>
                  <a:cubicBezTo>
                    <a:pt x="7736" y="1127"/>
                    <a:pt x="6526" y="2452"/>
                    <a:pt x="5508" y="3961"/>
                  </a:cubicBezTo>
                  <a:cubicBezTo>
                    <a:pt x="4489" y="5465"/>
                    <a:pt x="3536" y="7103"/>
                    <a:pt x="2917" y="8822"/>
                  </a:cubicBezTo>
                  <a:cubicBezTo>
                    <a:pt x="2573" y="6731"/>
                    <a:pt x="2770" y="5856"/>
                    <a:pt x="3829" y="3539"/>
                  </a:cubicBezTo>
                  <a:cubicBezTo>
                    <a:pt x="3994" y="3177"/>
                    <a:pt x="4178" y="2823"/>
                    <a:pt x="4379" y="2480"/>
                  </a:cubicBezTo>
                  <a:cubicBezTo>
                    <a:pt x="4595" y="2108"/>
                    <a:pt x="4834" y="1750"/>
                    <a:pt x="5012" y="1361"/>
                  </a:cubicBezTo>
                  <a:cubicBezTo>
                    <a:pt x="5083" y="1208"/>
                    <a:pt x="4981" y="1055"/>
                    <a:pt x="4837" y="1055"/>
                  </a:cubicBezTo>
                  <a:cubicBezTo>
                    <a:pt x="4804" y="1055"/>
                    <a:pt x="4769" y="1063"/>
                    <a:pt x="4733" y="1081"/>
                  </a:cubicBezTo>
                  <a:cubicBezTo>
                    <a:pt x="3692" y="1576"/>
                    <a:pt x="2958" y="2503"/>
                    <a:pt x="2518" y="3549"/>
                  </a:cubicBezTo>
                  <a:cubicBezTo>
                    <a:pt x="2229" y="4237"/>
                    <a:pt x="2087" y="4952"/>
                    <a:pt x="2009" y="5676"/>
                  </a:cubicBezTo>
                  <a:cubicBezTo>
                    <a:pt x="1922" y="5213"/>
                    <a:pt x="1812" y="4755"/>
                    <a:pt x="1665" y="4296"/>
                  </a:cubicBezTo>
                  <a:cubicBezTo>
                    <a:pt x="1505" y="3782"/>
                    <a:pt x="1316" y="3278"/>
                    <a:pt x="1092" y="2783"/>
                  </a:cubicBezTo>
                  <a:cubicBezTo>
                    <a:pt x="927" y="2421"/>
                    <a:pt x="734" y="1792"/>
                    <a:pt x="248" y="1778"/>
                  </a:cubicBezTo>
                  <a:cubicBezTo>
                    <a:pt x="101" y="1778"/>
                    <a:pt x="0" y="1925"/>
                    <a:pt x="36" y="2063"/>
                  </a:cubicBezTo>
                  <a:cubicBezTo>
                    <a:pt x="468" y="3782"/>
                    <a:pt x="1115" y="5447"/>
                    <a:pt x="1528" y="7181"/>
                  </a:cubicBezTo>
                  <a:cubicBezTo>
                    <a:pt x="1935" y="8904"/>
                    <a:pt x="2091" y="10665"/>
                    <a:pt x="2279" y="12426"/>
                  </a:cubicBezTo>
                  <a:cubicBezTo>
                    <a:pt x="2293" y="12564"/>
                    <a:pt x="2408" y="12635"/>
                    <a:pt x="2516" y="12635"/>
                  </a:cubicBezTo>
                  <a:cubicBezTo>
                    <a:pt x="2621" y="12635"/>
                    <a:pt x="2720" y="12567"/>
                    <a:pt x="2711" y="12426"/>
                  </a:cubicBezTo>
                  <a:cubicBezTo>
                    <a:pt x="2705" y="12354"/>
                    <a:pt x="3124" y="9928"/>
                    <a:pt x="3096" y="9785"/>
                  </a:cubicBezTo>
                  <a:cubicBezTo>
                    <a:pt x="3086" y="9744"/>
                    <a:pt x="3077" y="9708"/>
                    <a:pt x="3073" y="9666"/>
                  </a:cubicBezTo>
                  <a:cubicBezTo>
                    <a:pt x="3338" y="8671"/>
                    <a:pt x="3738" y="7704"/>
                    <a:pt x="4219" y="6777"/>
                  </a:cubicBezTo>
                  <a:cubicBezTo>
                    <a:pt x="5035" y="5190"/>
                    <a:pt x="5967" y="3654"/>
                    <a:pt x="7141" y="2301"/>
                  </a:cubicBezTo>
                  <a:cubicBezTo>
                    <a:pt x="7791" y="1549"/>
                    <a:pt x="8517" y="838"/>
                    <a:pt x="9328" y="264"/>
                  </a:cubicBezTo>
                  <a:cubicBezTo>
                    <a:pt x="9449" y="182"/>
                    <a:pt x="9370" y="1"/>
                    <a:pt x="9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42;p105">
              <a:extLst>
                <a:ext uri="{FF2B5EF4-FFF2-40B4-BE49-F238E27FC236}">
                  <a16:creationId xmlns="" xmlns:a16="http://schemas.microsoft.com/office/drawing/2014/main" id="{10CE0F3D-A9DE-DDC9-3425-3031865B1A07}"/>
                </a:ext>
              </a:extLst>
            </p:cNvPr>
            <p:cNvSpPr/>
            <p:nvPr/>
          </p:nvSpPr>
          <p:spPr>
            <a:xfrm>
              <a:off x="489044" y="4584054"/>
              <a:ext cx="304059" cy="609404"/>
            </a:xfrm>
            <a:custGeom>
              <a:avLst/>
              <a:gdLst/>
              <a:ahLst/>
              <a:cxnLst/>
              <a:rect l="l" t="t" r="r" b="b"/>
              <a:pathLst>
                <a:path w="6151" h="12328" extrusionOk="0">
                  <a:moveTo>
                    <a:pt x="674" y="0"/>
                  </a:moveTo>
                  <a:cubicBezTo>
                    <a:pt x="556" y="0"/>
                    <a:pt x="445" y="30"/>
                    <a:pt x="358" y="108"/>
                  </a:cubicBezTo>
                  <a:cubicBezTo>
                    <a:pt x="0" y="429"/>
                    <a:pt x="578" y="768"/>
                    <a:pt x="794" y="937"/>
                  </a:cubicBezTo>
                  <a:cubicBezTo>
                    <a:pt x="1143" y="1213"/>
                    <a:pt x="1490" y="1493"/>
                    <a:pt x="1825" y="1790"/>
                  </a:cubicBezTo>
                  <a:cubicBezTo>
                    <a:pt x="2481" y="2378"/>
                    <a:pt x="3118" y="3015"/>
                    <a:pt x="3596" y="3763"/>
                  </a:cubicBezTo>
                  <a:cubicBezTo>
                    <a:pt x="4054" y="4474"/>
                    <a:pt x="4403" y="5249"/>
                    <a:pt x="4646" y="6055"/>
                  </a:cubicBezTo>
                  <a:cubicBezTo>
                    <a:pt x="4930" y="6991"/>
                    <a:pt x="5118" y="7954"/>
                    <a:pt x="5306" y="8913"/>
                  </a:cubicBezTo>
                  <a:cubicBezTo>
                    <a:pt x="5512" y="9977"/>
                    <a:pt x="5810" y="11073"/>
                    <a:pt x="5778" y="12164"/>
                  </a:cubicBezTo>
                  <a:cubicBezTo>
                    <a:pt x="5776" y="12273"/>
                    <a:pt x="5858" y="12327"/>
                    <a:pt x="5942" y="12327"/>
                  </a:cubicBezTo>
                  <a:cubicBezTo>
                    <a:pt x="6028" y="12327"/>
                    <a:pt x="6116" y="12272"/>
                    <a:pt x="6123" y="12164"/>
                  </a:cubicBezTo>
                  <a:cubicBezTo>
                    <a:pt x="6150" y="11554"/>
                    <a:pt x="6100" y="10944"/>
                    <a:pt x="6017" y="10339"/>
                  </a:cubicBezTo>
                  <a:cubicBezTo>
                    <a:pt x="6072" y="10307"/>
                    <a:pt x="6109" y="10248"/>
                    <a:pt x="6090" y="10165"/>
                  </a:cubicBezTo>
                  <a:cubicBezTo>
                    <a:pt x="5903" y="9207"/>
                    <a:pt x="5673" y="8257"/>
                    <a:pt x="5480" y="7294"/>
                  </a:cubicBezTo>
                  <a:cubicBezTo>
                    <a:pt x="5297" y="6400"/>
                    <a:pt x="5160" y="5496"/>
                    <a:pt x="4870" y="4630"/>
                  </a:cubicBezTo>
                  <a:cubicBezTo>
                    <a:pt x="4398" y="3189"/>
                    <a:pt x="3536" y="1864"/>
                    <a:pt x="2366" y="897"/>
                  </a:cubicBezTo>
                  <a:cubicBezTo>
                    <a:pt x="2068" y="654"/>
                    <a:pt x="1757" y="429"/>
                    <a:pt x="1418" y="245"/>
                  </a:cubicBezTo>
                  <a:cubicBezTo>
                    <a:pt x="1235" y="145"/>
                    <a:pt x="935" y="0"/>
                    <a:pt x="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43;p105">
              <a:extLst>
                <a:ext uri="{FF2B5EF4-FFF2-40B4-BE49-F238E27FC236}">
                  <a16:creationId xmlns="" xmlns:a16="http://schemas.microsoft.com/office/drawing/2014/main" id="{5C64D19B-65F6-4BDA-6710-58745948876D}"/>
                </a:ext>
              </a:extLst>
            </p:cNvPr>
            <p:cNvSpPr/>
            <p:nvPr/>
          </p:nvSpPr>
          <p:spPr>
            <a:xfrm>
              <a:off x="979120" y="3810481"/>
              <a:ext cx="389330" cy="412316"/>
            </a:xfrm>
            <a:custGeom>
              <a:avLst/>
              <a:gdLst/>
              <a:ahLst/>
              <a:cxnLst/>
              <a:rect l="l" t="t" r="r" b="b"/>
              <a:pathLst>
                <a:path w="7876" h="8341" extrusionOk="0">
                  <a:moveTo>
                    <a:pt x="1087" y="1"/>
                  </a:moveTo>
                  <a:cubicBezTo>
                    <a:pt x="1019" y="1"/>
                    <a:pt x="952" y="33"/>
                    <a:pt x="914" y="110"/>
                  </a:cubicBezTo>
                  <a:cubicBezTo>
                    <a:pt x="785" y="362"/>
                    <a:pt x="633" y="595"/>
                    <a:pt x="523" y="862"/>
                  </a:cubicBezTo>
                  <a:cubicBezTo>
                    <a:pt x="413" y="1128"/>
                    <a:pt x="322" y="1398"/>
                    <a:pt x="254" y="1678"/>
                  </a:cubicBezTo>
                  <a:cubicBezTo>
                    <a:pt x="111" y="2238"/>
                    <a:pt x="42" y="2815"/>
                    <a:pt x="19" y="3393"/>
                  </a:cubicBezTo>
                  <a:cubicBezTo>
                    <a:pt x="1" y="3980"/>
                    <a:pt x="38" y="4562"/>
                    <a:pt x="111" y="5145"/>
                  </a:cubicBezTo>
                  <a:cubicBezTo>
                    <a:pt x="189" y="5764"/>
                    <a:pt x="286" y="6401"/>
                    <a:pt x="161" y="7021"/>
                  </a:cubicBezTo>
                  <a:cubicBezTo>
                    <a:pt x="148" y="7085"/>
                    <a:pt x="161" y="7144"/>
                    <a:pt x="193" y="7186"/>
                  </a:cubicBezTo>
                  <a:cubicBezTo>
                    <a:pt x="193" y="7282"/>
                    <a:pt x="193" y="7379"/>
                    <a:pt x="203" y="7479"/>
                  </a:cubicBezTo>
                  <a:cubicBezTo>
                    <a:pt x="221" y="7736"/>
                    <a:pt x="212" y="8139"/>
                    <a:pt x="468" y="8291"/>
                  </a:cubicBezTo>
                  <a:cubicBezTo>
                    <a:pt x="528" y="8327"/>
                    <a:pt x="585" y="8340"/>
                    <a:pt x="642" y="8340"/>
                  </a:cubicBezTo>
                  <a:cubicBezTo>
                    <a:pt x="731" y="8340"/>
                    <a:pt x="819" y="8308"/>
                    <a:pt x="914" y="8277"/>
                  </a:cubicBezTo>
                  <a:cubicBezTo>
                    <a:pt x="1059" y="8232"/>
                    <a:pt x="1206" y="8215"/>
                    <a:pt x="1354" y="8215"/>
                  </a:cubicBezTo>
                  <a:cubicBezTo>
                    <a:pt x="1387" y="8215"/>
                    <a:pt x="1421" y="8216"/>
                    <a:pt x="1454" y="8217"/>
                  </a:cubicBezTo>
                  <a:cubicBezTo>
                    <a:pt x="1822" y="8227"/>
                    <a:pt x="2180" y="8300"/>
                    <a:pt x="2542" y="8319"/>
                  </a:cubicBezTo>
                  <a:cubicBezTo>
                    <a:pt x="2645" y="8324"/>
                    <a:pt x="2748" y="8327"/>
                    <a:pt x="2851" y="8327"/>
                  </a:cubicBezTo>
                  <a:cubicBezTo>
                    <a:pt x="4098" y="8327"/>
                    <a:pt x="5344" y="7918"/>
                    <a:pt x="6339" y="7167"/>
                  </a:cubicBezTo>
                  <a:cubicBezTo>
                    <a:pt x="6921" y="6727"/>
                    <a:pt x="7417" y="6191"/>
                    <a:pt x="7806" y="5576"/>
                  </a:cubicBezTo>
                  <a:cubicBezTo>
                    <a:pt x="7876" y="5466"/>
                    <a:pt x="7838" y="5278"/>
                    <a:pt x="7715" y="5222"/>
                  </a:cubicBezTo>
                  <a:cubicBezTo>
                    <a:pt x="7040" y="4920"/>
                    <a:pt x="6325" y="4742"/>
                    <a:pt x="5596" y="4700"/>
                  </a:cubicBezTo>
                  <a:cubicBezTo>
                    <a:pt x="6119" y="4278"/>
                    <a:pt x="6595" y="3802"/>
                    <a:pt x="6866" y="3178"/>
                  </a:cubicBezTo>
                  <a:cubicBezTo>
                    <a:pt x="6926" y="3044"/>
                    <a:pt x="6898" y="2824"/>
                    <a:pt x="6714" y="2797"/>
                  </a:cubicBezTo>
                  <a:cubicBezTo>
                    <a:pt x="6479" y="2763"/>
                    <a:pt x="6242" y="2746"/>
                    <a:pt x="6007" y="2746"/>
                  </a:cubicBezTo>
                  <a:cubicBezTo>
                    <a:pt x="5344" y="2746"/>
                    <a:pt x="4690" y="2880"/>
                    <a:pt x="4087" y="3150"/>
                  </a:cubicBezTo>
                  <a:cubicBezTo>
                    <a:pt x="4284" y="2407"/>
                    <a:pt x="4179" y="1596"/>
                    <a:pt x="3996" y="847"/>
                  </a:cubicBezTo>
                  <a:cubicBezTo>
                    <a:pt x="3972" y="742"/>
                    <a:pt x="3862" y="665"/>
                    <a:pt x="3755" y="665"/>
                  </a:cubicBezTo>
                  <a:cubicBezTo>
                    <a:pt x="3714" y="665"/>
                    <a:pt x="3673" y="676"/>
                    <a:pt x="3638" y="701"/>
                  </a:cubicBezTo>
                  <a:cubicBezTo>
                    <a:pt x="2991" y="1156"/>
                    <a:pt x="2449" y="1673"/>
                    <a:pt x="2060" y="2316"/>
                  </a:cubicBezTo>
                  <a:cubicBezTo>
                    <a:pt x="2009" y="1527"/>
                    <a:pt x="1795" y="765"/>
                    <a:pt x="1299" y="110"/>
                  </a:cubicBezTo>
                  <a:cubicBezTo>
                    <a:pt x="1250" y="44"/>
                    <a:pt x="1167" y="1"/>
                    <a:pt x="1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44;p105">
              <a:extLst>
                <a:ext uri="{FF2B5EF4-FFF2-40B4-BE49-F238E27FC236}">
                  <a16:creationId xmlns="" xmlns:a16="http://schemas.microsoft.com/office/drawing/2014/main" id="{A5D023D6-0609-1FB5-45F4-C6E5160A070A}"/>
                </a:ext>
              </a:extLst>
            </p:cNvPr>
            <p:cNvSpPr/>
            <p:nvPr/>
          </p:nvSpPr>
          <p:spPr>
            <a:xfrm>
              <a:off x="965774" y="3867081"/>
              <a:ext cx="354134" cy="356804"/>
            </a:xfrm>
            <a:custGeom>
              <a:avLst/>
              <a:gdLst/>
              <a:ahLst/>
              <a:cxnLst/>
              <a:rect l="l" t="t" r="r" b="b"/>
              <a:pathLst>
                <a:path w="7164" h="7218" extrusionOk="0">
                  <a:moveTo>
                    <a:pt x="556" y="809"/>
                  </a:moveTo>
                  <a:cubicBezTo>
                    <a:pt x="601" y="959"/>
                    <a:pt x="643" y="1116"/>
                    <a:pt x="679" y="1271"/>
                  </a:cubicBezTo>
                  <a:cubicBezTo>
                    <a:pt x="757" y="1643"/>
                    <a:pt x="816" y="2019"/>
                    <a:pt x="886" y="2395"/>
                  </a:cubicBezTo>
                  <a:cubicBezTo>
                    <a:pt x="950" y="2784"/>
                    <a:pt x="1019" y="3175"/>
                    <a:pt x="1074" y="3565"/>
                  </a:cubicBezTo>
                  <a:cubicBezTo>
                    <a:pt x="1133" y="3973"/>
                    <a:pt x="1216" y="4390"/>
                    <a:pt x="1252" y="4803"/>
                  </a:cubicBezTo>
                  <a:cubicBezTo>
                    <a:pt x="1265" y="4923"/>
                    <a:pt x="1373" y="5022"/>
                    <a:pt x="1484" y="5022"/>
                  </a:cubicBezTo>
                  <a:cubicBezTo>
                    <a:pt x="1533" y="5022"/>
                    <a:pt x="1582" y="5003"/>
                    <a:pt x="1624" y="4958"/>
                  </a:cubicBezTo>
                  <a:cubicBezTo>
                    <a:pt x="2380" y="4147"/>
                    <a:pt x="3362" y="3652"/>
                    <a:pt x="4458" y="3573"/>
                  </a:cubicBezTo>
                  <a:lnTo>
                    <a:pt x="4458" y="3573"/>
                  </a:lnTo>
                  <a:cubicBezTo>
                    <a:pt x="4380" y="4069"/>
                    <a:pt x="4188" y="4536"/>
                    <a:pt x="3857" y="4930"/>
                  </a:cubicBezTo>
                  <a:cubicBezTo>
                    <a:pt x="3490" y="5371"/>
                    <a:pt x="3028" y="5697"/>
                    <a:pt x="2541" y="5990"/>
                  </a:cubicBezTo>
                  <a:cubicBezTo>
                    <a:pt x="2323" y="6122"/>
                    <a:pt x="2426" y="6468"/>
                    <a:pt x="2652" y="6468"/>
                  </a:cubicBezTo>
                  <a:cubicBezTo>
                    <a:pt x="2678" y="6468"/>
                    <a:pt x="2705" y="6464"/>
                    <a:pt x="2734" y="6454"/>
                  </a:cubicBezTo>
                  <a:cubicBezTo>
                    <a:pt x="3422" y="6229"/>
                    <a:pt x="4141" y="6050"/>
                    <a:pt x="4871" y="6027"/>
                  </a:cubicBezTo>
                  <a:cubicBezTo>
                    <a:pt x="4927" y="6025"/>
                    <a:pt x="4983" y="6024"/>
                    <a:pt x="5040" y="6024"/>
                  </a:cubicBezTo>
                  <a:cubicBezTo>
                    <a:pt x="5494" y="6024"/>
                    <a:pt x="5969" y="6076"/>
                    <a:pt x="6389" y="6251"/>
                  </a:cubicBezTo>
                  <a:cubicBezTo>
                    <a:pt x="5706" y="6598"/>
                    <a:pt x="4966" y="6703"/>
                    <a:pt x="4206" y="6703"/>
                  </a:cubicBezTo>
                  <a:cubicBezTo>
                    <a:pt x="4001" y="6703"/>
                    <a:pt x="3794" y="6695"/>
                    <a:pt x="3587" y="6683"/>
                  </a:cubicBezTo>
                  <a:cubicBezTo>
                    <a:pt x="2983" y="6644"/>
                    <a:pt x="2382" y="6581"/>
                    <a:pt x="1778" y="6581"/>
                  </a:cubicBezTo>
                  <a:cubicBezTo>
                    <a:pt x="1740" y="6581"/>
                    <a:pt x="1703" y="6581"/>
                    <a:pt x="1665" y="6581"/>
                  </a:cubicBezTo>
                  <a:cubicBezTo>
                    <a:pt x="1519" y="6581"/>
                    <a:pt x="1367" y="6587"/>
                    <a:pt x="1220" y="6600"/>
                  </a:cubicBezTo>
                  <a:cubicBezTo>
                    <a:pt x="1176" y="6603"/>
                    <a:pt x="986" y="6651"/>
                    <a:pt x="872" y="6651"/>
                  </a:cubicBezTo>
                  <a:cubicBezTo>
                    <a:pt x="835" y="6651"/>
                    <a:pt x="806" y="6646"/>
                    <a:pt x="793" y="6632"/>
                  </a:cubicBezTo>
                  <a:cubicBezTo>
                    <a:pt x="761" y="6596"/>
                    <a:pt x="858" y="6312"/>
                    <a:pt x="867" y="6261"/>
                  </a:cubicBezTo>
                  <a:cubicBezTo>
                    <a:pt x="899" y="6096"/>
                    <a:pt x="918" y="5931"/>
                    <a:pt x="936" y="5766"/>
                  </a:cubicBezTo>
                  <a:cubicBezTo>
                    <a:pt x="945" y="5673"/>
                    <a:pt x="903" y="5610"/>
                    <a:pt x="844" y="5573"/>
                  </a:cubicBezTo>
                  <a:cubicBezTo>
                    <a:pt x="895" y="5288"/>
                    <a:pt x="876" y="5004"/>
                    <a:pt x="821" y="4706"/>
                  </a:cubicBezTo>
                  <a:cubicBezTo>
                    <a:pt x="734" y="4221"/>
                    <a:pt x="611" y="3743"/>
                    <a:pt x="532" y="3252"/>
                  </a:cubicBezTo>
                  <a:cubicBezTo>
                    <a:pt x="454" y="2771"/>
                    <a:pt x="418" y="2276"/>
                    <a:pt x="441" y="1785"/>
                  </a:cubicBezTo>
                  <a:cubicBezTo>
                    <a:pt x="454" y="1478"/>
                    <a:pt x="477" y="1129"/>
                    <a:pt x="556" y="809"/>
                  </a:cubicBezTo>
                  <a:close/>
                  <a:moveTo>
                    <a:pt x="562" y="1"/>
                  </a:moveTo>
                  <a:cubicBezTo>
                    <a:pt x="478" y="1"/>
                    <a:pt x="397" y="48"/>
                    <a:pt x="372" y="143"/>
                  </a:cubicBezTo>
                  <a:cubicBezTo>
                    <a:pt x="253" y="602"/>
                    <a:pt x="101" y="1029"/>
                    <a:pt x="50" y="1501"/>
                  </a:cubicBezTo>
                  <a:cubicBezTo>
                    <a:pt x="1" y="1992"/>
                    <a:pt x="18" y="2491"/>
                    <a:pt x="78" y="2982"/>
                  </a:cubicBezTo>
                  <a:cubicBezTo>
                    <a:pt x="133" y="3455"/>
                    <a:pt x="225" y="3918"/>
                    <a:pt x="335" y="4380"/>
                  </a:cubicBezTo>
                  <a:cubicBezTo>
                    <a:pt x="446" y="4853"/>
                    <a:pt x="579" y="5358"/>
                    <a:pt x="390" y="5830"/>
                  </a:cubicBezTo>
                  <a:cubicBezTo>
                    <a:pt x="372" y="5880"/>
                    <a:pt x="381" y="5927"/>
                    <a:pt x="404" y="5967"/>
                  </a:cubicBezTo>
                  <a:cubicBezTo>
                    <a:pt x="287" y="6469"/>
                    <a:pt x="196" y="7138"/>
                    <a:pt x="858" y="7138"/>
                  </a:cubicBezTo>
                  <a:cubicBezTo>
                    <a:pt x="868" y="7138"/>
                    <a:pt x="879" y="7138"/>
                    <a:pt x="890" y="7137"/>
                  </a:cubicBezTo>
                  <a:cubicBezTo>
                    <a:pt x="1230" y="7124"/>
                    <a:pt x="1570" y="7090"/>
                    <a:pt x="1913" y="7090"/>
                  </a:cubicBezTo>
                  <a:cubicBezTo>
                    <a:pt x="1950" y="7090"/>
                    <a:pt x="1986" y="7090"/>
                    <a:pt x="2023" y="7091"/>
                  </a:cubicBezTo>
                  <a:cubicBezTo>
                    <a:pt x="2427" y="7104"/>
                    <a:pt x="2825" y="7137"/>
                    <a:pt x="3229" y="7169"/>
                  </a:cubicBezTo>
                  <a:cubicBezTo>
                    <a:pt x="3581" y="7195"/>
                    <a:pt x="3948" y="7218"/>
                    <a:pt x="4318" y="7218"/>
                  </a:cubicBezTo>
                  <a:cubicBezTo>
                    <a:pt x="5298" y="7218"/>
                    <a:pt x="6293" y="7062"/>
                    <a:pt x="7049" y="6412"/>
                  </a:cubicBezTo>
                  <a:cubicBezTo>
                    <a:pt x="7164" y="6312"/>
                    <a:pt x="7127" y="6105"/>
                    <a:pt x="6999" y="6037"/>
                  </a:cubicBezTo>
                  <a:cubicBezTo>
                    <a:pt x="6397" y="5707"/>
                    <a:pt x="5755" y="5525"/>
                    <a:pt x="5071" y="5525"/>
                  </a:cubicBezTo>
                  <a:cubicBezTo>
                    <a:pt x="5030" y="5525"/>
                    <a:pt x="4989" y="5526"/>
                    <a:pt x="4948" y="5527"/>
                  </a:cubicBezTo>
                  <a:cubicBezTo>
                    <a:pt x="4559" y="5536"/>
                    <a:pt x="4178" y="5601"/>
                    <a:pt x="3798" y="5683"/>
                  </a:cubicBezTo>
                  <a:cubicBezTo>
                    <a:pt x="4449" y="5055"/>
                    <a:pt x="4926" y="4234"/>
                    <a:pt x="4935" y="3335"/>
                  </a:cubicBezTo>
                  <a:cubicBezTo>
                    <a:pt x="4939" y="3224"/>
                    <a:pt x="4841" y="3110"/>
                    <a:pt x="4723" y="3110"/>
                  </a:cubicBezTo>
                  <a:cubicBezTo>
                    <a:pt x="4719" y="3110"/>
                    <a:pt x="4715" y="3110"/>
                    <a:pt x="4710" y="3110"/>
                  </a:cubicBezTo>
                  <a:cubicBezTo>
                    <a:pt x="3610" y="3197"/>
                    <a:pt x="2514" y="3624"/>
                    <a:pt x="1661" y="4335"/>
                  </a:cubicBezTo>
                  <a:cubicBezTo>
                    <a:pt x="1642" y="4077"/>
                    <a:pt x="1624" y="3821"/>
                    <a:pt x="1587" y="3565"/>
                  </a:cubicBezTo>
                  <a:cubicBezTo>
                    <a:pt x="1527" y="3142"/>
                    <a:pt x="1454" y="2725"/>
                    <a:pt x="1381" y="2308"/>
                  </a:cubicBezTo>
                  <a:cubicBezTo>
                    <a:pt x="1252" y="1569"/>
                    <a:pt x="1157" y="735"/>
                    <a:pt x="744" y="98"/>
                  </a:cubicBezTo>
                  <a:cubicBezTo>
                    <a:pt x="702" y="33"/>
                    <a:pt x="631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45;p105">
              <a:extLst>
                <a:ext uri="{FF2B5EF4-FFF2-40B4-BE49-F238E27FC236}">
                  <a16:creationId xmlns="" xmlns:a16="http://schemas.microsoft.com/office/drawing/2014/main" id="{E1AB33DF-D1D6-666F-502E-43DC7F42ED6E}"/>
                </a:ext>
              </a:extLst>
            </p:cNvPr>
            <p:cNvSpPr/>
            <p:nvPr/>
          </p:nvSpPr>
          <p:spPr>
            <a:xfrm>
              <a:off x="973485" y="3900102"/>
              <a:ext cx="313550" cy="308953"/>
            </a:xfrm>
            <a:custGeom>
              <a:avLst/>
              <a:gdLst/>
              <a:ahLst/>
              <a:cxnLst/>
              <a:rect l="l" t="t" r="r" b="b"/>
              <a:pathLst>
                <a:path w="6343" h="6250" extrusionOk="0">
                  <a:moveTo>
                    <a:pt x="357" y="1"/>
                  </a:moveTo>
                  <a:cubicBezTo>
                    <a:pt x="319" y="1"/>
                    <a:pt x="286" y="45"/>
                    <a:pt x="258" y="145"/>
                  </a:cubicBezTo>
                  <a:cubicBezTo>
                    <a:pt x="0" y="1071"/>
                    <a:pt x="74" y="2076"/>
                    <a:pt x="220" y="3011"/>
                  </a:cubicBezTo>
                  <a:cubicBezTo>
                    <a:pt x="381" y="4020"/>
                    <a:pt x="432" y="5024"/>
                    <a:pt x="450" y="6042"/>
                  </a:cubicBezTo>
                  <a:cubicBezTo>
                    <a:pt x="450" y="6144"/>
                    <a:pt x="535" y="6250"/>
                    <a:pt x="639" y="6250"/>
                  </a:cubicBezTo>
                  <a:cubicBezTo>
                    <a:pt x="643" y="6250"/>
                    <a:pt x="647" y="6249"/>
                    <a:pt x="652" y="6249"/>
                  </a:cubicBezTo>
                  <a:cubicBezTo>
                    <a:pt x="1269" y="6194"/>
                    <a:pt x="1880" y="6172"/>
                    <a:pt x="2492" y="6172"/>
                  </a:cubicBezTo>
                  <a:cubicBezTo>
                    <a:pt x="2861" y="6172"/>
                    <a:pt x="3232" y="6180"/>
                    <a:pt x="3605" y="6194"/>
                  </a:cubicBezTo>
                  <a:cubicBezTo>
                    <a:pt x="3772" y="6199"/>
                    <a:pt x="3941" y="6203"/>
                    <a:pt x="4109" y="6203"/>
                  </a:cubicBezTo>
                  <a:cubicBezTo>
                    <a:pt x="4402" y="6203"/>
                    <a:pt x="4694" y="6192"/>
                    <a:pt x="4985" y="6157"/>
                  </a:cubicBezTo>
                  <a:cubicBezTo>
                    <a:pt x="5183" y="6129"/>
                    <a:pt x="5384" y="6093"/>
                    <a:pt x="5577" y="6042"/>
                  </a:cubicBezTo>
                  <a:cubicBezTo>
                    <a:pt x="5801" y="5978"/>
                    <a:pt x="5990" y="5868"/>
                    <a:pt x="6205" y="5786"/>
                  </a:cubicBezTo>
                  <a:cubicBezTo>
                    <a:pt x="6324" y="5735"/>
                    <a:pt x="6343" y="5561"/>
                    <a:pt x="6205" y="5524"/>
                  </a:cubicBezTo>
                  <a:cubicBezTo>
                    <a:pt x="5880" y="5432"/>
                    <a:pt x="5549" y="5322"/>
                    <a:pt x="5210" y="5299"/>
                  </a:cubicBezTo>
                  <a:cubicBezTo>
                    <a:pt x="5057" y="5291"/>
                    <a:pt x="4903" y="5286"/>
                    <a:pt x="4750" y="5286"/>
                  </a:cubicBezTo>
                  <a:cubicBezTo>
                    <a:pt x="4564" y="5286"/>
                    <a:pt x="4378" y="5293"/>
                    <a:pt x="4192" y="5308"/>
                  </a:cubicBezTo>
                  <a:cubicBezTo>
                    <a:pt x="3706" y="5350"/>
                    <a:pt x="3215" y="5456"/>
                    <a:pt x="2724" y="5511"/>
                  </a:cubicBezTo>
                  <a:cubicBezTo>
                    <a:pt x="2821" y="5446"/>
                    <a:pt x="2917" y="5382"/>
                    <a:pt x="3014" y="5308"/>
                  </a:cubicBezTo>
                  <a:cubicBezTo>
                    <a:pt x="3251" y="5130"/>
                    <a:pt x="3444" y="4914"/>
                    <a:pt x="3632" y="4675"/>
                  </a:cubicBezTo>
                  <a:cubicBezTo>
                    <a:pt x="3812" y="4446"/>
                    <a:pt x="3994" y="4199"/>
                    <a:pt x="4123" y="3932"/>
                  </a:cubicBezTo>
                  <a:cubicBezTo>
                    <a:pt x="4256" y="3648"/>
                    <a:pt x="4320" y="3350"/>
                    <a:pt x="4440" y="3066"/>
                  </a:cubicBezTo>
                  <a:cubicBezTo>
                    <a:pt x="4484" y="2959"/>
                    <a:pt x="4373" y="2818"/>
                    <a:pt x="4262" y="2818"/>
                  </a:cubicBezTo>
                  <a:cubicBezTo>
                    <a:pt x="4258" y="2818"/>
                    <a:pt x="4255" y="2818"/>
                    <a:pt x="4252" y="2818"/>
                  </a:cubicBezTo>
                  <a:cubicBezTo>
                    <a:pt x="3532" y="2887"/>
                    <a:pt x="2857" y="3102"/>
                    <a:pt x="2233" y="3465"/>
                  </a:cubicBezTo>
                  <a:cubicBezTo>
                    <a:pt x="1839" y="3695"/>
                    <a:pt x="1463" y="3993"/>
                    <a:pt x="1211" y="4378"/>
                  </a:cubicBezTo>
                  <a:cubicBezTo>
                    <a:pt x="1160" y="3758"/>
                    <a:pt x="1128" y="3140"/>
                    <a:pt x="1064" y="2520"/>
                  </a:cubicBezTo>
                  <a:cubicBezTo>
                    <a:pt x="1018" y="2131"/>
                    <a:pt x="977" y="1731"/>
                    <a:pt x="881" y="1346"/>
                  </a:cubicBezTo>
                  <a:cubicBezTo>
                    <a:pt x="702" y="665"/>
                    <a:pt x="501" y="1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46;p105">
              <a:extLst>
                <a:ext uri="{FF2B5EF4-FFF2-40B4-BE49-F238E27FC236}">
                  <a16:creationId xmlns="" xmlns:a16="http://schemas.microsoft.com/office/drawing/2014/main" id="{98A1B96B-13C9-9435-413D-2175DDD9B931}"/>
                </a:ext>
              </a:extLst>
            </p:cNvPr>
            <p:cNvSpPr/>
            <p:nvPr/>
          </p:nvSpPr>
          <p:spPr>
            <a:xfrm>
              <a:off x="421717" y="3647600"/>
              <a:ext cx="399662" cy="435451"/>
            </a:xfrm>
            <a:custGeom>
              <a:avLst/>
              <a:gdLst/>
              <a:ahLst/>
              <a:cxnLst/>
              <a:rect l="l" t="t" r="r" b="b"/>
              <a:pathLst>
                <a:path w="8085" h="8809" extrusionOk="0">
                  <a:moveTo>
                    <a:pt x="6873" y="1"/>
                  </a:moveTo>
                  <a:cubicBezTo>
                    <a:pt x="6758" y="1"/>
                    <a:pt x="6634" y="83"/>
                    <a:pt x="6590" y="190"/>
                  </a:cubicBezTo>
                  <a:cubicBezTo>
                    <a:pt x="6296" y="906"/>
                    <a:pt x="6090" y="1634"/>
                    <a:pt x="5953" y="2381"/>
                  </a:cubicBezTo>
                  <a:cubicBezTo>
                    <a:pt x="5856" y="2212"/>
                    <a:pt x="5741" y="2051"/>
                    <a:pt x="5618" y="1892"/>
                  </a:cubicBezTo>
                  <a:cubicBezTo>
                    <a:pt x="5223" y="1378"/>
                    <a:pt x="4797" y="859"/>
                    <a:pt x="4297" y="442"/>
                  </a:cubicBezTo>
                  <a:cubicBezTo>
                    <a:pt x="4239" y="394"/>
                    <a:pt x="4174" y="371"/>
                    <a:pt x="4111" y="371"/>
                  </a:cubicBezTo>
                  <a:cubicBezTo>
                    <a:pt x="4006" y="371"/>
                    <a:pt x="3909" y="436"/>
                    <a:pt x="3866" y="557"/>
                  </a:cubicBezTo>
                  <a:cubicBezTo>
                    <a:pt x="3568" y="1382"/>
                    <a:pt x="3504" y="2271"/>
                    <a:pt x="3665" y="3130"/>
                  </a:cubicBezTo>
                  <a:cubicBezTo>
                    <a:pt x="2935" y="2758"/>
                    <a:pt x="2160" y="2474"/>
                    <a:pt x="1362" y="2281"/>
                  </a:cubicBezTo>
                  <a:cubicBezTo>
                    <a:pt x="1342" y="2277"/>
                    <a:pt x="1321" y="2274"/>
                    <a:pt x="1300" y="2274"/>
                  </a:cubicBezTo>
                  <a:cubicBezTo>
                    <a:pt x="1160" y="2274"/>
                    <a:pt x="1028" y="2382"/>
                    <a:pt x="1032" y="2533"/>
                  </a:cubicBezTo>
                  <a:cubicBezTo>
                    <a:pt x="1046" y="3092"/>
                    <a:pt x="1193" y="3630"/>
                    <a:pt x="1463" y="4111"/>
                  </a:cubicBezTo>
                  <a:cubicBezTo>
                    <a:pt x="1328" y="4091"/>
                    <a:pt x="1191" y="4080"/>
                    <a:pt x="1055" y="4080"/>
                  </a:cubicBezTo>
                  <a:cubicBezTo>
                    <a:pt x="784" y="4080"/>
                    <a:pt x="511" y="4120"/>
                    <a:pt x="243" y="4203"/>
                  </a:cubicBezTo>
                  <a:cubicBezTo>
                    <a:pt x="88" y="4253"/>
                    <a:pt x="1" y="4436"/>
                    <a:pt x="88" y="4583"/>
                  </a:cubicBezTo>
                  <a:cubicBezTo>
                    <a:pt x="523" y="5326"/>
                    <a:pt x="1023" y="6028"/>
                    <a:pt x="1582" y="6684"/>
                  </a:cubicBezTo>
                  <a:cubicBezTo>
                    <a:pt x="1872" y="7018"/>
                    <a:pt x="2164" y="7353"/>
                    <a:pt x="2509" y="7628"/>
                  </a:cubicBezTo>
                  <a:cubicBezTo>
                    <a:pt x="2825" y="7885"/>
                    <a:pt x="3182" y="8060"/>
                    <a:pt x="3563" y="8193"/>
                  </a:cubicBezTo>
                  <a:cubicBezTo>
                    <a:pt x="3963" y="8330"/>
                    <a:pt x="4376" y="8417"/>
                    <a:pt x="4783" y="8513"/>
                  </a:cubicBezTo>
                  <a:cubicBezTo>
                    <a:pt x="5219" y="8614"/>
                    <a:pt x="5663" y="8756"/>
                    <a:pt x="6109" y="8803"/>
                  </a:cubicBezTo>
                  <a:cubicBezTo>
                    <a:pt x="6151" y="8807"/>
                    <a:pt x="6192" y="8809"/>
                    <a:pt x="6232" y="8809"/>
                  </a:cubicBezTo>
                  <a:cubicBezTo>
                    <a:pt x="6604" y="8809"/>
                    <a:pt x="6860" y="8622"/>
                    <a:pt x="7030" y="8352"/>
                  </a:cubicBezTo>
                  <a:cubicBezTo>
                    <a:pt x="7039" y="8344"/>
                    <a:pt x="7049" y="8330"/>
                    <a:pt x="7058" y="8316"/>
                  </a:cubicBezTo>
                  <a:cubicBezTo>
                    <a:pt x="7870" y="7147"/>
                    <a:pt x="8085" y="5738"/>
                    <a:pt x="7993" y="4345"/>
                  </a:cubicBezTo>
                  <a:cubicBezTo>
                    <a:pt x="7898" y="2914"/>
                    <a:pt x="7644" y="1446"/>
                    <a:pt x="7067" y="131"/>
                  </a:cubicBezTo>
                  <a:cubicBezTo>
                    <a:pt x="7025" y="38"/>
                    <a:pt x="6951" y="1"/>
                    <a:pt x="6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47;p105">
              <a:extLst>
                <a:ext uri="{FF2B5EF4-FFF2-40B4-BE49-F238E27FC236}">
                  <a16:creationId xmlns="" xmlns:a16="http://schemas.microsoft.com/office/drawing/2014/main" id="{4C08C4F3-78E5-19FB-656E-63D11BEDD195}"/>
                </a:ext>
              </a:extLst>
            </p:cNvPr>
            <p:cNvSpPr/>
            <p:nvPr/>
          </p:nvSpPr>
          <p:spPr>
            <a:xfrm>
              <a:off x="515787" y="3747355"/>
              <a:ext cx="318098" cy="338514"/>
            </a:xfrm>
            <a:custGeom>
              <a:avLst/>
              <a:gdLst/>
              <a:ahLst/>
              <a:cxnLst/>
              <a:rect l="l" t="t" r="r" b="b"/>
              <a:pathLst>
                <a:path w="6435" h="6848" extrusionOk="0">
                  <a:moveTo>
                    <a:pt x="4467" y="928"/>
                  </a:moveTo>
                  <a:cubicBezTo>
                    <a:pt x="4655" y="1309"/>
                    <a:pt x="4761" y="1707"/>
                    <a:pt x="4875" y="2139"/>
                  </a:cubicBezTo>
                  <a:cubicBezTo>
                    <a:pt x="4903" y="2248"/>
                    <a:pt x="5004" y="2304"/>
                    <a:pt x="5104" y="2304"/>
                  </a:cubicBezTo>
                  <a:cubicBezTo>
                    <a:pt x="5202" y="2304"/>
                    <a:pt x="5299" y="2250"/>
                    <a:pt x="5324" y="2139"/>
                  </a:cubicBezTo>
                  <a:cubicBezTo>
                    <a:pt x="5402" y="1758"/>
                    <a:pt x="5572" y="1400"/>
                    <a:pt x="5747" y="1043"/>
                  </a:cubicBezTo>
                  <a:lnTo>
                    <a:pt x="5747" y="1043"/>
                  </a:lnTo>
                  <a:cubicBezTo>
                    <a:pt x="5885" y="1849"/>
                    <a:pt x="5861" y="2680"/>
                    <a:pt x="5669" y="3483"/>
                  </a:cubicBezTo>
                  <a:cubicBezTo>
                    <a:pt x="5444" y="4436"/>
                    <a:pt x="5063" y="5349"/>
                    <a:pt x="4871" y="6317"/>
                  </a:cubicBezTo>
                  <a:cubicBezTo>
                    <a:pt x="4865" y="6318"/>
                    <a:pt x="4858" y="6318"/>
                    <a:pt x="4851" y="6318"/>
                  </a:cubicBezTo>
                  <a:cubicBezTo>
                    <a:pt x="4705" y="6318"/>
                    <a:pt x="4302" y="6160"/>
                    <a:pt x="4210" y="6147"/>
                  </a:cubicBezTo>
                  <a:cubicBezTo>
                    <a:pt x="4050" y="6123"/>
                    <a:pt x="3889" y="6116"/>
                    <a:pt x="3728" y="6116"/>
                  </a:cubicBezTo>
                  <a:cubicBezTo>
                    <a:pt x="3609" y="6116"/>
                    <a:pt x="3490" y="6120"/>
                    <a:pt x="3371" y="6124"/>
                  </a:cubicBezTo>
                  <a:cubicBezTo>
                    <a:pt x="3252" y="6128"/>
                    <a:pt x="3131" y="6134"/>
                    <a:pt x="3010" y="6134"/>
                  </a:cubicBezTo>
                  <a:cubicBezTo>
                    <a:pt x="2861" y="6134"/>
                    <a:pt x="2711" y="6125"/>
                    <a:pt x="2564" y="6092"/>
                  </a:cubicBezTo>
                  <a:cubicBezTo>
                    <a:pt x="2280" y="6027"/>
                    <a:pt x="2054" y="5877"/>
                    <a:pt x="1849" y="5674"/>
                  </a:cubicBezTo>
                  <a:cubicBezTo>
                    <a:pt x="1152" y="4996"/>
                    <a:pt x="624" y="4069"/>
                    <a:pt x="551" y="3088"/>
                  </a:cubicBezTo>
                  <a:lnTo>
                    <a:pt x="551" y="3088"/>
                  </a:lnTo>
                  <a:cubicBezTo>
                    <a:pt x="987" y="3239"/>
                    <a:pt x="1404" y="3428"/>
                    <a:pt x="1802" y="3665"/>
                  </a:cubicBezTo>
                  <a:cubicBezTo>
                    <a:pt x="2225" y="3919"/>
                    <a:pt x="2797" y="4253"/>
                    <a:pt x="2930" y="4766"/>
                  </a:cubicBezTo>
                  <a:cubicBezTo>
                    <a:pt x="2964" y="4884"/>
                    <a:pt x="3072" y="4940"/>
                    <a:pt x="3179" y="4940"/>
                  </a:cubicBezTo>
                  <a:cubicBezTo>
                    <a:pt x="3309" y="4940"/>
                    <a:pt x="3436" y="4856"/>
                    <a:pt x="3421" y="4698"/>
                  </a:cubicBezTo>
                  <a:cubicBezTo>
                    <a:pt x="3302" y="3354"/>
                    <a:pt x="3843" y="2093"/>
                    <a:pt x="4467" y="928"/>
                  </a:cubicBezTo>
                  <a:close/>
                  <a:moveTo>
                    <a:pt x="5854" y="1"/>
                  </a:moveTo>
                  <a:cubicBezTo>
                    <a:pt x="5746" y="1"/>
                    <a:pt x="5634" y="68"/>
                    <a:pt x="5586" y="185"/>
                  </a:cubicBezTo>
                  <a:cubicBezTo>
                    <a:pt x="5439" y="543"/>
                    <a:pt x="5339" y="932"/>
                    <a:pt x="5201" y="1305"/>
                  </a:cubicBezTo>
                  <a:cubicBezTo>
                    <a:pt x="5081" y="932"/>
                    <a:pt x="4894" y="575"/>
                    <a:pt x="4683" y="272"/>
                  </a:cubicBezTo>
                  <a:cubicBezTo>
                    <a:pt x="4628" y="194"/>
                    <a:pt x="4536" y="148"/>
                    <a:pt x="4448" y="148"/>
                  </a:cubicBezTo>
                  <a:cubicBezTo>
                    <a:pt x="4366" y="148"/>
                    <a:pt x="4286" y="187"/>
                    <a:pt x="4238" y="272"/>
                  </a:cubicBezTo>
                  <a:cubicBezTo>
                    <a:pt x="3628" y="1382"/>
                    <a:pt x="3023" y="2575"/>
                    <a:pt x="2917" y="3845"/>
                  </a:cubicBezTo>
                  <a:cubicBezTo>
                    <a:pt x="2702" y="3638"/>
                    <a:pt x="2454" y="3464"/>
                    <a:pt x="2197" y="3303"/>
                  </a:cubicBezTo>
                  <a:cubicBezTo>
                    <a:pt x="1628" y="2941"/>
                    <a:pt x="1000" y="2670"/>
                    <a:pt x="348" y="2488"/>
                  </a:cubicBezTo>
                  <a:cubicBezTo>
                    <a:pt x="324" y="2480"/>
                    <a:pt x="300" y="2477"/>
                    <a:pt x="277" y="2477"/>
                  </a:cubicBezTo>
                  <a:cubicBezTo>
                    <a:pt x="141" y="2477"/>
                    <a:pt x="27" y="2594"/>
                    <a:pt x="24" y="2735"/>
                  </a:cubicBezTo>
                  <a:cubicBezTo>
                    <a:pt x="1" y="3413"/>
                    <a:pt x="174" y="4074"/>
                    <a:pt x="477" y="4675"/>
                  </a:cubicBezTo>
                  <a:cubicBezTo>
                    <a:pt x="771" y="5252"/>
                    <a:pt x="1193" y="5835"/>
                    <a:pt x="1707" y="6234"/>
                  </a:cubicBezTo>
                  <a:cubicBezTo>
                    <a:pt x="2156" y="6590"/>
                    <a:pt x="2653" y="6644"/>
                    <a:pt x="3181" y="6644"/>
                  </a:cubicBezTo>
                  <a:cubicBezTo>
                    <a:pt x="3320" y="6644"/>
                    <a:pt x="3462" y="6640"/>
                    <a:pt x="3605" y="6637"/>
                  </a:cubicBezTo>
                  <a:cubicBezTo>
                    <a:pt x="3635" y="6636"/>
                    <a:pt x="3664" y="6636"/>
                    <a:pt x="3692" y="6636"/>
                  </a:cubicBezTo>
                  <a:cubicBezTo>
                    <a:pt x="4003" y="6636"/>
                    <a:pt x="4274" y="6681"/>
                    <a:pt x="4568" y="6793"/>
                  </a:cubicBezTo>
                  <a:cubicBezTo>
                    <a:pt x="4662" y="6827"/>
                    <a:pt x="4765" y="6847"/>
                    <a:pt x="4865" y="6847"/>
                  </a:cubicBezTo>
                  <a:cubicBezTo>
                    <a:pt x="5065" y="6847"/>
                    <a:pt x="5256" y="6769"/>
                    <a:pt x="5347" y="6564"/>
                  </a:cubicBezTo>
                  <a:cubicBezTo>
                    <a:pt x="5402" y="6440"/>
                    <a:pt x="5362" y="6326"/>
                    <a:pt x="5288" y="6252"/>
                  </a:cubicBezTo>
                  <a:cubicBezTo>
                    <a:pt x="5531" y="5299"/>
                    <a:pt x="6003" y="4423"/>
                    <a:pt x="6205" y="3455"/>
                  </a:cubicBezTo>
                  <a:cubicBezTo>
                    <a:pt x="6435" y="2372"/>
                    <a:pt x="6389" y="1249"/>
                    <a:pt x="6086" y="185"/>
                  </a:cubicBezTo>
                  <a:cubicBezTo>
                    <a:pt x="6049" y="58"/>
                    <a:pt x="5953" y="1"/>
                    <a:pt x="5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48;p105">
              <a:extLst>
                <a:ext uri="{FF2B5EF4-FFF2-40B4-BE49-F238E27FC236}">
                  <a16:creationId xmlns="" xmlns:a16="http://schemas.microsoft.com/office/drawing/2014/main" id="{1BC490C1-0256-6F03-E87C-E98163D59BF9}"/>
                </a:ext>
              </a:extLst>
            </p:cNvPr>
            <p:cNvSpPr/>
            <p:nvPr/>
          </p:nvSpPr>
          <p:spPr>
            <a:xfrm>
              <a:off x="533286" y="3786308"/>
              <a:ext cx="284286" cy="285473"/>
            </a:xfrm>
            <a:custGeom>
              <a:avLst/>
              <a:gdLst/>
              <a:ahLst/>
              <a:cxnLst/>
              <a:rect l="l" t="t" r="r" b="b"/>
              <a:pathLst>
                <a:path w="5751" h="5775" extrusionOk="0">
                  <a:moveTo>
                    <a:pt x="4187" y="1"/>
                  </a:moveTo>
                  <a:cubicBezTo>
                    <a:pt x="4106" y="1"/>
                    <a:pt x="4023" y="41"/>
                    <a:pt x="3980" y="113"/>
                  </a:cubicBezTo>
                  <a:cubicBezTo>
                    <a:pt x="3613" y="737"/>
                    <a:pt x="3315" y="1433"/>
                    <a:pt x="3090" y="2126"/>
                  </a:cubicBezTo>
                  <a:cubicBezTo>
                    <a:pt x="2930" y="2621"/>
                    <a:pt x="2820" y="3139"/>
                    <a:pt x="2797" y="3658"/>
                  </a:cubicBezTo>
                  <a:cubicBezTo>
                    <a:pt x="2765" y="3626"/>
                    <a:pt x="2733" y="3598"/>
                    <a:pt x="2701" y="3565"/>
                  </a:cubicBezTo>
                  <a:cubicBezTo>
                    <a:pt x="2476" y="3345"/>
                    <a:pt x="2237" y="3135"/>
                    <a:pt x="1990" y="2942"/>
                  </a:cubicBezTo>
                  <a:cubicBezTo>
                    <a:pt x="1486" y="2566"/>
                    <a:pt x="902" y="2245"/>
                    <a:pt x="316" y="2024"/>
                  </a:cubicBezTo>
                  <a:cubicBezTo>
                    <a:pt x="293" y="2016"/>
                    <a:pt x="270" y="2012"/>
                    <a:pt x="248" y="2012"/>
                  </a:cubicBezTo>
                  <a:cubicBezTo>
                    <a:pt x="119" y="2012"/>
                    <a:pt x="1" y="2135"/>
                    <a:pt x="4" y="2263"/>
                  </a:cubicBezTo>
                  <a:cubicBezTo>
                    <a:pt x="13" y="3263"/>
                    <a:pt x="623" y="4369"/>
                    <a:pt x="1366" y="5019"/>
                  </a:cubicBezTo>
                  <a:cubicBezTo>
                    <a:pt x="2068" y="5632"/>
                    <a:pt x="2951" y="5774"/>
                    <a:pt x="3839" y="5774"/>
                  </a:cubicBezTo>
                  <a:cubicBezTo>
                    <a:pt x="4083" y="5774"/>
                    <a:pt x="4327" y="5764"/>
                    <a:pt x="4567" y="5749"/>
                  </a:cubicBezTo>
                  <a:cubicBezTo>
                    <a:pt x="4792" y="5735"/>
                    <a:pt x="4856" y="5483"/>
                    <a:pt x="4755" y="5349"/>
                  </a:cubicBezTo>
                  <a:cubicBezTo>
                    <a:pt x="4938" y="4496"/>
                    <a:pt x="5319" y="3708"/>
                    <a:pt x="5525" y="2864"/>
                  </a:cubicBezTo>
                  <a:cubicBezTo>
                    <a:pt x="5751" y="1961"/>
                    <a:pt x="5745" y="1061"/>
                    <a:pt x="5576" y="153"/>
                  </a:cubicBezTo>
                  <a:cubicBezTo>
                    <a:pt x="5563" y="78"/>
                    <a:pt x="5507" y="45"/>
                    <a:pt x="5446" y="45"/>
                  </a:cubicBezTo>
                  <a:cubicBezTo>
                    <a:pt x="5379" y="45"/>
                    <a:pt x="5307" y="86"/>
                    <a:pt x="5283" y="153"/>
                  </a:cubicBezTo>
                  <a:cubicBezTo>
                    <a:pt x="5186" y="428"/>
                    <a:pt x="5090" y="704"/>
                    <a:pt x="4989" y="974"/>
                  </a:cubicBezTo>
                  <a:cubicBezTo>
                    <a:pt x="4943" y="1108"/>
                    <a:pt x="4902" y="1236"/>
                    <a:pt x="4865" y="1370"/>
                  </a:cubicBezTo>
                  <a:cubicBezTo>
                    <a:pt x="4741" y="934"/>
                    <a:pt x="4567" y="517"/>
                    <a:pt x="4369" y="113"/>
                  </a:cubicBezTo>
                  <a:cubicBezTo>
                    <a:pt x="4334" y="35"/>
                    <a:pt x="4262" y="1"/>
                    <a:pt x="4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49;p105">
              <a:extLst>
                <a:ext uri="{FF2B5EF4-FFF2-40B4-BE49-F238E27FC236}">
                  <a16:creationId xmlns="" xmlns:a16="http://schemas.microsoft.com/office/drawing/2014/main" id="{A2AC8ADE-0831-6A33-A4EE-1F18B0F44EA6}"/>
                </a:ext>
              </a:extLst>
            </p:cNvPr>
            <p:cNvSpPr/>
            <p:nvPr/>
          </p:nvSpPr>
          <p:spPr>
            <a:xfrm>
              <a:off x="376338" y="4134265"/>
              <a:ext cx="295409" cy="306086"/>
            </a:xfrm>
            <a:custGeom>
              <a:avLst/>
              <a:gdLst/>
              <a:ahLst/>
              <a:cxnLst/>
              <a:rect l="l" t="t" r="r" b="b"/>
              <a:pathLst>
                <a:path w="5976" h="6192" extrusionOk="0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50;p105">
              <a:extLst>
                <a:ext uri="{FF2B5EF4-FFF2-40B4-BE49-F238E27FC236}">
                  <a16:creationId xmlns="" xmlns:a16="http://schemas.microsoft.com/office/drawing/2014/main" id="{B48EFD82-42CF-2E60-3276-CDCF68495763}"/>
                </a:ext>
              </a:extLst>
            </p:cNvPr>
            <p:cNvSpPr/>
            <p:nvPr/>
          </p:nvSpPr>
          <p:spPr>
            <a:xfrm>
              <a:off x="469765" y="4150133"/>
              <a:ext cx="202723" cy="247113"/>
            </a:xfrm>
            <a:custGeom>
              <a:avLst/>
              <a:gdLst/>
              <a:ahLst/>
              <a:cxnLst/>
              <a:rect l="l" t="t" r="r" b="b"/>
              <a:pathLst>
                <a:path w="4101" h="4999" extrusionOk="0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51;p105">
              <a:extLst>
                <a:ext uri="{FF2B5EF4-FFF2-40B4-BE49-F238E27FC236}">
                  <a16:creationId xmlns="" xmlns:a16="http://schemas.microsoft.com/office/drawing/2014/main" id="{8C54ABBD-E2C1-2A4B-7C34-EF1A358DCD4B}"/>
                </a:ext>
              </a:extLst>
            </p:cNvPr>
            <p:cNvSpPr/>
            <p:nvPr/>
          </p:nvSpPr>
          <p:spPr>
            <a:xfrm>
              <a:off x="491763" y="4166644"/>
              <a:ext cx="164808" cy="210681"/>
            </a:xfrm>
            <a:custGeom>
              <a:avLst/>
              <a:gdLst/>
              <a:ahLst/>
              <a:cxnLst/>
              <a:rect l="l" t="t" r="r" b="b"/>
              <a:pathLst>
                <a:path w="3334" h="4262" extrusionOk="0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E7FED3B-0652-D776-7B2B-59114879460B}"/>
              </a:ext>
            </a:extLst>
          </p:cNvPr>
          <p:cNvSpPr txBox="1"/>
          <p:nvPr/>
        </p:nvSpPr>
        <p:spPr>
          <a:xfrm>
            <a:off x="259915" y="346450"/>
            <a:ext cx="862417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 tác phẩm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 thơ Nôm: </a:t>
            </a:r>
            <a:r>
              <a:rPr lang="vi-VN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 Lục Vân Tiên, Dương Từ - Hà Mậu, Ngư Tiều y thuật vấn đáp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một số bài văn tế và thơ Đường luật.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ương Từ Hà Mậu - THƯ VIỆN PHẬT GIÁO">
            <a:extLst>
              <a:ext uri="{FF2B5EF4-FFF2-40B4-BE49-F238E27FC236}">
                <a16:creationId xmlns="" xmlns:a16="http://schemas.microsoft.com/office/drawing/2014/main" id="{FC82FD5D-B901-654C-643F-FDAE82FFC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46" y="1583209"/>
            <a:ext cx="2135412" cy="30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Bộ sách Lục Vân Tiên cổ tích truyện lần đầu xuất bản | baotintuc.vn">
            <a:extLst>
              <a:ext uri="{FF2B5EF4-FFF2-40B4-BE49-F238E27FC236}">
                <a16:creationId xmlns="" xmlns:a16="http://schemas.microsoft.com/office/drawing/2014/main" id="{FE764581-CAD3-6DD2-654E-5C57D66A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7" y="1575552"/>
            <a:ext cx="2318809" cy="308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Ngư tiều vấn đáp y thuật - Giáo trình PDF">
            <a:extLst>
              <a:ext uri="{FF2B5EF4-FFF2-40B4-BE49-F238E27FC236}">
                <a16:creationId xmlns="" xmlns:a16="http://schemas.microsoft.com/office/drawing/2014/main" id="{61F9AD9A-6460-A5DB-532F-C70C8CDA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36" y="1575552"/>
            <a:ext cx="2147751" cy="307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4B34F335-47D2-EA29-13E4-14BA9179F9C5}"/>
              </a:ext>
            </a:extLst>
          </p:cNvPr>
          <p:cNvSpPr/>
          <p:nvPr/>
        </p:nvSpPr>
        <p:spPr>
          <a:xfrm>
            <a:off x="0" y="391511"/>
            <a:ext cx="4772416" cy="577850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Tác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0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0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Vân Tiên.</a:t>
            </a:r>
            <a:endParaRPr lang="en-US" sz="2000" dirty="0">
              <a:solidFill>
                <a:schemeClr val="accent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Mượn Lục Vân Tiên - Nguyễn Đình Chiểu eBook full mobi pdf epub azw3 [Thơ  Nôm]">
            <a:extLst>
              <a:ext uri="{FF2B5EF4-FFF2-40B4-BE49-F238E27FC236}">
                <a16:creationId xmlns="" xmlns:a16="http://schemas.microsoft.com/office/drawing/2014/main" id="{5630DB6D-FEF2-B096-A637-D1C2D94F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5" y="1307053"/>
            <a:ext cx="2739784" cy="327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088609-5976-87CC-9973-3FB384162510}"/>
              </a:ext>
            </a:extLst>
          </p:cNvPr>
          <p:cNvSpPr txBox="1"/>
          <p:nvPr/>
        </p:nvSpPr>
        <p:spPr>
          <a:xfrm>
            <a:off x="3695177" y="1783320"/>
            <a:ext cx="5123146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ruyện thơ Nôm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hể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 bát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những năm 50 của thế kỷ 19.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oogle Shape;4844;p74">
            <a:extLst>
              <a:ext uri="{FF2B5EF4-FFF2-40B4-BE49-F238E27FC236}">
                <a16:creationId xmlns="" xmlns:a16="http://schemas.microsoft.com/office/drawing/2014/main" id="{7376881D-F9F3-95F5-8CB6-A0FD6E17A79A}"/>
              </a:ext>
            </a:extLst>
          </p:cNvPr>
          <p:cNvGrpSpPr/>
          <p:nvPr/>
        </p:nvGrpSpPr>
        <p:grpSpPr>
          <a:xfrm rot="8867460" flipH="1">
            <a:off x="7551402" y="-239071"/>
            <a:ext cx="992233" cy="1839015"/>
            <a:chOff x="3321775" y="2146200"/>
            <a:chExt cx="1129175" cy="2092825"/>
          </a:xfrm>
        </p:grpSpPr>
        <p:sp>
          <p:nvSpPr>
            <p:cNvPr id="11" name="Google Shape;4845;p74">
              <a:extLst>
                <a:ext uri="{FF2B5EF4-FFF2-40B4-BE49-F238E27FC236}">
                  <a16:creationId xmlns="" xmlns:a16="http://schemas.microsoft.com/office/drawing/2014/main" id="{69F65675-1FF7-CA0F-0E63-4B1635C064C3}"/>
                </a:ext>
              </a:extLst>
            </p:cNvPr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46;p74">
              <a:extLst>
                <a:ext uri="{FF2B5EF4-FFF2-40B4-BE49-F238E27FC236}">
                  <a16:creationId xmlns="" xmlns:a16="http://schemas.microsoft.com/office/drawing/2014/main" id="{905680F9-F9C5-1B29-7E13-C97FB641517C}"/>
                </a:ext>
              </a:extLst>
            </p:cNvPr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47;p74">
              <a:extLst>
                <a:ext uri="{FF2B5EF4-FFF2-40B4-BE49-F238E27FC236}">
                  <a16:creationId xmlns="" xmlns:a16="http://schemas.microsoft.com/office/drawing/2014/main" id="{5ED80F4F-78F8-32FA-9518-6BFE3AAB8EFD}"/>
                </a:ext>
              </a:extLst>
            </p:cNvPr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48;p74">
              <a:extLst>
                <a:ext uri="{FF2B5EF4-FFF2-40B4-BE49-F238E27FC236}">
                  <a16:creationId xmlns="" xmlns:a16="http://schemas.microsoft.com/office/drawing/2014/main" id="{388B47E6-5EC8-B329-C5F2-FED1C7980602}"/>
                </a:ext>
              </a:extLst>
            </p:cNvPr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849;p74">
              <a:extLst>
                <a:ext uri="{FF2B5EF4-FFF2-40B4-BE49-F238E27FC236}">
                  <a16:creationId xmlns="" xmlns:a16="http://schemas.microsoft.com/office/drawing/2014/main" id="{8278C288-A926-59C7-E364-9B4F561E5093}"/>
                </a:ext>
              </a:extLst>
            </p:cNvPr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850;p74">
              <a:extLst>
                <a:ext uri="{FF2B5EF4-FFF2-40B4-BE49-F238E27FC236}">
                  <a16:creationId xmlns="" xmlns:a16="http://schemas.microsoft.com/office/drawing/2014/main" id="{8F3EF977-8ABB-18A8-D1CA-EBB8BAF1AC9F}"/>
                </a:ext>
              </a:extLst>
            </p:cNvPr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851;p74">
              <a:extLst>
                <a:ext uri="{FF2B5EF4-FFF2-40B4-BE49-F238E27FC236}">
                  <a16:creationId xmlns="" xmlns:a16="http://schemas.microsoft.com/office/drawing/2014/main" id="{CAD60799-5B6F-214F-8E00-8799B4983DAD}"/>
                </a:ext>
              </a:extLst>
            </p:cNvPr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852;p74">
              <a:extLst>
                <a:ext uri="{FF2B5EF4-FFF2-40B4-BE49-F238E27FC236}">
                  <a16:creationId xmlns="" xmlns:a16="http://schemas.microsoft.com/office/drawing/2014/main" id="{0A3A6132-2900-A15F-A728-943E02CD1A62}"/>
                </a:ext>
              </a:extLst>
            </p:cNvPr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853;p74">
              <a:extLst>
                <a:ext uri="{FF2B5EF4-FFF2-40B4-BE49-F238E27FC236}">
                  <a16:creationId xmlns="" xmlns:a16="http://schemas.microsoft.com/office/drawing/2014/main" id="{D704B485-32FE-01D5-19C5-A473BA71877A}"/>
                </a:ext>
              </a:extLst>
            </p:cNvPr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854;p74">
              <a:extLst>
                <a:ext uri="{FF2B5EF4-FFF2-40B4-BE49-F238E27FC236}">
                  <a16:creationId xmlns="" xmlns:a16="http://schemas.microsoft.com/office/drawing/2014/main" id="{F2D74A4D-CFF7-6A46-C5C7-3ECE44DD97AB}"/>
                </a:ext>
              </a:extLst>
            </p:cNvPr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855;p74">
              <a:extLst>
                <a:ext uri="{FF2B5EF4-FFF2-40B4-BE49-F238E27FC236}">
                  <a16:creationId xmlns="" xmlns:a16="http://schemas.microsoft.com/office/drawing/2014/main" id="{095C259C-3B59-A60C-1DD3-22B2584DF0FB}"/>
                </a:ext>
              </a:extLst>
            </p:cNvPr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856;p74">
              <a:extLst>
                <a:ext uri="{FF2B5EF4-FFF2-40B4-BE49-F238E27FC236}">
                  <a16:creationId xmlns="" xmlns:a16="http://schemas.microsoft.com/office/drawing/2014/main" id="{0AB2004D-C763-AD56-6406-6F4E0A9D3BCF}"/>
                </a:ext>
              </a:extLst>
            </p:cNvPr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857;p74">
              <a:extLst>
                <a:ext uri="{FF2B5EF4-FFF2-40B4-BE49-F238E27FC236}">
                  <a16:creationId xmlns="" xmlns:a16="http://schemas.microsoft.com/office/drawing/2014/main" id="{147CC749-BCA6-EEEB-8220-2AC6C1EAF4D1}"/>
                </a:ext>
              </a:extLst>
            </p:cNvPr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858;p74">
              <a:extLst>
                <a:ext uri="{FF2B5EF4-FFF2-40B4-BE49-F238E27FC236}">
                  <a16:creationId xmlns="" xmlns:a16="http://schemas.microsoft.com/office/drawing/2014/main" id="{1FA83FFF-59E8-B86A-70B1-55C3654497AA}"/>
                </a:ext>
              </a:extLst>
            </p:cNvPr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859;p74">
              <a:extLst>
                <a:ext uri="{FF2B5EF4-FFF2-40B4-BE49-F238E27FC236}">
                  <a16:creationId xmlns="" xmlns:a16="http://schemas.microsoft.com/office/drawing/2014/main" id="{CB92F6FA-9F6E-7617-9CE5-2556DFC6D50E}"/>
                </a:ext>
              </a:extLst>
            </p:cNvPr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860;p74">
              <a:extLst>
                <a:ext uri="{FF2B5EF4-FFF2-40B4-BE49-F238E27FC236}">
                  <a16:creationId xmlns="" xmlns:a16="http://schemas.microsoft.com/office/drawing/2014/main" id="{368086F9-C843-1A5E-1DEA-D2C595ED0C82}"/>
                </a:ext>
              </a:extLst>
            </p:cNvPr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861;p74">
              <a:extLst>
                <a:ext uri="{FF2B5EF4-FFF2-40B4-BE49-F238E27FC236}">
                  <a16:creationId xmlns="" xmlns:a16="http://schemas.microsoft.com/office/drawing/2014/main" id="{3F51C356-22C3-3DCD-4596-3C74EDC3DBDB}"/>
                </a:ext>
              </a:extLst>
            </p:cNvPr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862;p74">
              <a:extLst>
                <a:ext uri="{FF2B5EF4-FFF2-40B4-BE49-F238E27FC236}">
                  <a16:creationId xmlns="" xmlns:a16="http://schemas.microsoft.com/office/drawing/2014/main" id="{6E02D8EB-69AA-0E63-1CDE-DD5FB0E87BAB}"/>
                </a:ext>
              </a:extLst>
            </p:cNvPr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863;p74">
              <a:extLst>
                <a:ext uri="{FF2B5EF4-FFF2-40B4-BE49-F238E27FC236}">
                  <a16:creationId xmlns="" xmlns:a16="http://schemas.microsoft.com/office/drawing/2014/main" id="{0EA25154-CAC5-CC53-672E-7018D77C628A}"/>
                </a:ext>
              </a:extLst>
            </p:cNvPr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864;p74">
              <a:extLst>
                <a:ext uri="{FF2B5EF4-FFF2-40B4-BE49-F238E27FC236}">
                  <a16:creationId xmlns="" xmlns:a16="http://schemas.microsoft.com/office/drawing/2014/main" id="{EECF1BD6-5948-8BAD-F77E-2E0337E911C8}"/>
                </a:ext>
              </a:extLst>
            </p:cNvPr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865;p74">
              <a:extLst>
                <a:ext uri="{FF2B5EF4-FFF2-40B4-BE49-F238E27FC236}">
                  <a16:creationId xmlns="" xmlns:a16="http://schemas.microsoft.com/office/drawing/2014/main" id="{23F4B8C5-C277-1DCD-3F47-7B444A5384B5}"/>
                </a:ext>
              </a:extLst>
            </p:cNvPr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866;p74">
              <a:extLst>
                <a:ext uri="{FF2B5EF4-FFF2-40B4-BE49-F238E27FC236}">
                  <a16:creationId xmlns="" xmlns:a16="http://schemas.microsoft.com/office/drawing/2014/main" id="{516A06CF-15F7-18D1-D066-7CD1D7C4E055}"/>
                </a:ext>
              </a:extLst>
            </p:cNvPr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867;p74">
              <a:extLst>
                <a:ext uri="{FF2B5EF4-FFF2-40B4-BE49-F238E27FC236}">
                  <a16:creationId xmlns="" xmlns:a16="http://schemas.microsoft.com/office/drawing/2014/main" id="{FBFFDB1C-6408-AE48-57B8-FDC3DC574679}"/>
                </a:ext>
              </a:extLst>
            </p:cNvPr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868;p74">
              <a:extLst>
                <a:ext uri="{FF2B5EF4-FFF2-40B4-BE49-F238E27FC236}">
                  <a16:creationId xmlns="" xmlns:a16="http://schemas.microsoft.com/office/drawing/2014/main" id="{281A9F30-5C34-0FC6-4B20-20050FE45D55}"/>
                </a:ext>
              </a:extLst>
            </p:cNvPr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869;p74">
              <a:extLst>
                <a:ext uri="{FF2B5EF4-FFF2-40B4-BE49-F238E27FC236}">
                  <a16:creationId xmlns="" xmlns:a16="http://schemas.microsoft.com/office/drawing/2014/main" id="{5E757451-08EF-F79C-D524-2127F6E98F8D}"/>
                </a:ext>
              </a:extLst>
            </p:cNvPr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870;p74">
              <a:extLst>
                <a:ext uri="{FF2B5EF4-FFF2-40B4-BE49-F238E27FC236}">
                  <a16:creationId xmlns="" xmlns:a16="http://schemas.microsoft.com/office/drawing/2014/main" id="{2B535F6E-BE32-B67B-9DD8-8C4E66826CE1}"/>
                </a:ext>
              </a:extLst>
            </p:cNvPr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871;p74">
              <a:extLst>
                <a:ext uri="{FF2B5EF4-FFF2-40B4-BE49-F238E27FC236}">
                  <a16:creationId xmlns="" xmlns:a16="http://schemas.microsoft.com/office/drawing/2014/main" id="{13B3A9CE-43EA-AD08-85A9-24A7284656A0}"/>
                </a:ext>
              </a:extLst>
            </p:cNvPr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872;p74">
              <a:extLst>
                <a:ext uri="{FF2B5EF4-FFF2-40B4-BE49-F238E27FC236}">
                  <a16:creationId xmlns="" xmlns:a16="http://schemas.microsoft.com/office/drawing/2014/main" id="{D706F759-A2BB-8517-9859-B2AD135B9206}"/>
                </a:ext>
              </a:extLst>
            </p:cNvPr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873;p74">
              <a:extLst>
                <a:ext uri="{FF2B5EF4-FFF2-40B4-BE49-F238E27FC236}">
                  <a16:creationId xmlns="" xmlns:a16="http://schemas.microsoft.com/office/drawing/2014/main" id="{6A9AB463-924C-1C17-F806-41E45DB3022B}"/>
                </a:ext>
              </a:extLst>
            </p:cNvPr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874;p74">
              <a:extLst>
                <a:ext uri="{FF2B5EF4-FFF2-40B4-BE49-F238E27FC236}">
                  <a16:creationId xmlns="" xmlns:a16="http://schemas.microsoft.com/office/drawing/2014/main" id="{C395CD50-083E-2312-099D-E0C3AA45915D}"/>
                </a:ext>
              </a:extLst>
            </p:cNvPr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7223;p119">
            <a:extLst>
              <a:ext uri="{FF2B5EF4-FFF2-40B4-BE49-F238E27FC236}">
                <a16:creationId xmlns="" xmlns:a16="http://schemas.microsoft.com/office/drawing/2014/main" id="{F9DB81A0-E286-0E15-9283-94248DEBF282}"/>
              </a:ext>
            </a:extLst>
          </p:cNvPr>
          <p:cNvGrpSpPr/>
          <p:nvPr/>
        </p:nvGrpSpPr>
        <p:grpSpPr>
          <a:xfrm>
            <a:off x="8390577" y="3793450"/>
            <a:ext cx="648511" cy="1350050"/>
            <a:chOff x="6702356" y="1800724"/>
            <a:chExt cx="939222" cy="2073182"/>
          </a:xfrm>
        </p:grpSpPr>
        <p:sp>
          <p:nvSpPr>
            <p:cNvPr id="3" name="Google Shape;7224;p119">
              <a:extLst>
                <a:ext uri="{FF2B5EF4-FFF2-40B4-BE49-F238E27FC236}">
                  <a16:creationId xmlns="" xmlns:a16="http://schemas.microsoft.com/office/drawing/2014/main" id="{4E75438A-ECF7-4F6F-8154-9FBE2C7EA2BB}"/>
                </a:ext>
              </a:extLst>
            </p:cNvPr>
            <p:cNvSpPr/>
            <p:nvPr/>
          </p:nvSpPr>
          <p:spPr>
            <a:xfrm>
              <a:off x="6702356" y="3832289"/>
              <a:ext cx="939222" cy="41616"/>
            </a:xfrm>
            <a:custGeom>
              <a:avLst/>
              <a:gdLst/>
              <a:ahLst/>
              <a:cxnLst/>
              <a:rect l="l" t="t" r="r" b="b"/>
              <a:pathLst>
                <a:path w="22456" h="995" extrusionOk="0">
                  <a:moveTo>
                    <a:pt x="1987" y="1"/>
                  </a:moveTo>
                  <a:cubicBezTo>
                    <a:pt x="735" y="103"/>
                    <a:pt x="1" y="227"/>
                    <a:pt x="1" y="361"/>
                  </a:cubicBezTo>
                  <a:cubicBezTo>
                    <a:pt x="1" y="713"/>
                    <a:pt x="5027" y="995"/>
                    <a:pt x="11228" y="995"/>
                  </a:cubicBezTo>
                  <a:cubicBezTo>
                    <a:pt x="17428" y="995"/>
                    <a:pt x="22456" y="713"/>
                    <a:pt x="22456" y="361"/>
                  </a:cubicBezTo>
                  <a:cubicBezTo>
                    <a:pt x="22456" y="227"/>
                    <a:pt x="21720" y="103"/>
                    <a:pt x="20468" y="1"/>
                  </a:cubicBezTo>
                  <a:cubicBezTo>
                    <a:pt x="20187" y="227"/>
                    <a:pt x="19831" y="361"/>
                    <a:pt x="19443" y="361"/>
                  </a:cubicBezTo>
                  <a:lnTo>
                    <a:pt x="3012" y="361"/>
                  </a:lnTo>
                  <a:cubicBezTo>
                    <a:pt x="2624" y="361"/>
                    <a:pt x="2269" y="227"/>
                    <a:pt x="19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225;p119">
              <a:extLst>
                <a:ext uri="{FF2B5EF4-FFF2-40B4-BE49-F238E27FC236}">
                  <a16:creationId xmlns="" xmlns:a16="http://schemas.microsoft.com/office/drawing/2014/main" id="{012EC749-03C6-0705-0FD5-16607E6AD071}"/>
                </a:ext>
              </a:extLst>
            </p:cNvPr>
            <p:cNvSpPr/>
            <p:nvPr/>
          </p:nvSpPr>
          <p:spPr>
            <a:xfrm>
              <a:off x="7210948" y="2008636"/>
              <a:ext cx="400474" cy="540379"/>
            </a:xfrm>
            <a:custGeom>
              <a:avLst/>
              <a:gdLst/>
              <a:ahLst/>
              <a:cxnLst/>
              <a:rect l="l" t="t" r="r" b="b"/>
              <a:pathLst>
                <a:path w="9575" h="12920" extrusionOk="0">
                  <a:moveTo>
                    <a:pt x="9071" y="1"/>
                  </a:moveTo>
                  <a:cubicBezTo>
                    <a:pt x="8983" y="56"/>
                    <a:pt x="7315" y="870"/>
                    <a:pt x="6566" y="1184"/>
                  </a:cubicBezTo>
                  <a:cubicBezTo>
                    <a:pt x="5135" y="1789"/>
                    <a:pt x="3674" y="2408"/>
                    <a:pt x="2455" y="3397"/>
                  </a:cubicBezTo>
                  <a:cubicBezTo>
                    <a:pt x="1683" y="4020"/>
                    <a:pt x="1013" y="4788"/>
                    <a:pt x="574" y="5684"/>
                  </a:cubicBezTo>
                  <a:cubicBezTo>
                    <a:pt x="94" y="6668"/>
                    <a:pt x="1" y="7763"/>
                    <a:pt x="186" y="8840"/>
                  </a:cubicBezTo>
                  <a:cubicBezTo>
                    <a:pt x="361" y="9889"/>
                    <a:pt x="764" y="10895"/>
                    <a:pt x="1096" y="11903"/>
                  </a:cubicBezTo>
                  <a:cubicBezTo>
                    <a:pt x="1124" y="11987"/>
                    <a:pt x="1448" y="12915"/>
                    <a:pt x="1438" y="12919"/>
                  </a:cubicBezTo>
                  <a:cubicBezTo>
                    <a:pt x="1651" y="12878"/>
                    <a:pt x="1864" y="12831"/>
                    <a:pt x="2075" y="12776"/>
                  </a:cubicBezTo>
                  <a:cubicBezTo>
                    <a:pt x="3448" y="12420"/>
                    <a:pt x="4834" y="11959"/>
                    <a:pt x="6086" y="11275"/>
                  </a:cubicBezTo>
                  <a:cubicBezTo>
                    <a:pt x="6253" y="11187"/>
                    <a:pt x="6414" y="11095"/>
                    <a:pt x="6571" y="10997"/>
                  </a:cubicBezTo>
                  <a:cubicBezTo>
                    <a:pt x="7574" y="10396"/>
                    <a:pt x="8475" y="9620"/>
                    <a:pt x="8988" y="8558"/>
                  </a:cubicBezTo>
                  <a:cubicBezTo>
                    <a:pt x="9501" y="7496"/>
                    <a:pt x="9575" y="6280"/>
                    <a:pt x="9556" y="5120"/>
                  </a:cubicBezTo>
                  <a:lnTo>
                    <a:pt x="9556" y="5097"/>
                  </a:lnTo>
                  <a:cubicBezTo>
                    <a:pt x="9537" y="4233"/>
                    <a:pt x="9496" y="3369"/>
                    <a:pt x="9422" y="2506"/>
                  </a:cubicBezTo>
                  <a:cubicBezTo>
                    <a:pt x="9390" y="2075"/>
                    <a:pt x="9343" y="1646"/>
                    <a:pt x="9298" y="1216"/>
                  </a:cubicBezTo>
                  <a:cubicBezTo>
                    <a:pt x="9251" y="800"/>
                    <a:pt x="9223" y="394"/>
                    <a:pt x="9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226;p119">
              <a:extLst>
                <a:ext uri="{FF2B5EF4-FFF2-40B4-BE49-F238E27FC236}">
                  <a16:creationId xmlns="" xmlns:a16="http://schemas.microsoft.com/office/drawing/2014/main" id="{75C4EEDC-4A31-9238-B9AB-BF9B08453D1E}"/>
                </a:ext>
              </a:extLst>
            </p:cNvPr>
            <p:cNvSpPr/>
            <p:nvPr/>
          </p:nvSpPr>
          <p:spPr>
            <a:xfrm>
              <a:off x="7163853" y="2056609"/>
              <a:ext cx="400223" cy="1014925"/>
            </a:xfrm>
            <a:custGeom>
              <a:avLst/>
              <a:gdLst/>
              <a:ahLst/>
              <a:cxnLst/>
              <a:rect l="l" t="t" r="r" b="b"/>
              <a:pathLst>
                <a:path w="9569" h="24266" extrusionOk="0">
                  <a:moveTo>
                    <a:pt x="8465" y="1"/>
                  </a:moveTo>
                  <a:cubicBezTo>
                    <a:pt x="8461" y="1"/>
                    <a:pt x="8458" y="2"/>
                    <a:pt x="8455" y="5"/>
                  </a:cubicBezTo>
                  <a:cubicBezTo>
                    <a:pt x="8451" y="9"/>
                    <a:pt x="8451" y="13"/>
                    <a:pt x="8451" y="18"/>
                  </a:cubicBezTo>
                  <a:cubicBezTo>
                    <a:pt x="8441" y="46"/>
                    <a:pt x="8436" y="79"/>
                    <a:pt x="8436" y="107"/>
                  </a:cubicBezTo>
                  <a:cubicBezTo>
                    <a:pt x="8441" y="508"/>
                    <a:pt x="8409" y="911"/>
                    <a:pt x="8353" y="1308"/>
                  </a:cubicBezTo>
                  <a:cubicBezTo>
                    <a:pt x="8136" y="1580"/>
                    <a:pt x="7919" y="1853"/>
                    <a:pt x="7707" y="2125"/>
                  </a:cubicBezTo>
                  <a:cubicBezTo>
                    <a:pt x="7725" y="1950"/>
                    <a:pt x="7735" y="1770"/>
                    <a:pt x="7735" y="1594"/>
                  </a:cubicBezTo>
                  <a:cubicBezTo>
                    <a:pt x="7735" y="1284"/>
                    <a:pt x="7748" y="970"/>
                    <a:pt x="7748" y="661"/>
                  </a:cubicBezTo>
                  <a:cubicBezTo>
                    <a:pt x="7743" y="610"/>
                    <a:pt x="7743" y="555"/>
                    <a:pt x="7743" y="499"/>
                  </a:cubicBezTo>
                  <a:cubicBezTo>
                    <a:pt x="7739" y="489"/>
                    <a:pt x="7739" y="476"/>
                    <a:pt x="7739" y="467"/>
                  </a:cubicBezTo>
                  <a:cubicBezTo>
                    <a:pt x="7735" y="416"/>
                    <a:pt x="7743" y="346"/>
                    <a:pt x="7711" y="301"/>
                  </a:cubicBezTo>
                  <a:cubicBezTo>
                    <a:pt x="7705" y="291"/>
                    <a:pt x="7691" y="282"/>
                    <a:pt x="7678" y="282"/>
                  </a:cubicBezTo>
                  <a:cubicBezTo>
                    <a:pt x="7672" y="282"/>
                    <a:pt x="7665" y="285"/>
                    <a:pt x="7660" y="291"/>
                  </a:cubicBezTo>
                  <a:cubicBezTo>
                    <a:pt x="7656" y="295"/>
                    <a:pt x="7651" y="305"/>
                    <a:pt x="7651" y="310"/>
                  </a:cubicBezTo>
                  <a:cubicBezTo>
                    <a:pt x="7641" y="356"/>
                    <a:pt x="7633" y="406"/>
                    <a:pt x="7637" y="453"/>
                  </a:cubicBezTo>
                  <a:cubicBezTo>
                    <a:pt x="7637" y="1105"/>
                    <a:pt x="7591" y="1751"/>
                    <a:pt x="7498" y="2398"/>
                  </a:cubicBezTo>
                  <a:cubicBezTo>
                    <a:pt x="7342" y="2611"/>
                    <a:pt x="7185" y="2828"/>
                    <a:pt x="7027" y="3040"/>
                  </a:cubicBezTo>
                  <a:cubicBezTo>
                    <a:pt x="6972" y="3118"/>
                    <a:pt x="6921" y="3197"/>
                    <a:pt x="6865" y="3271"/>
                  </a:cubicBezTo>
                  <a:cubicBezTo>
                    <a:pt x="6880" y="3031"/>
                    <a:pt x="6884" y="2790"/>
                    <a:pt x="6880" y="2551"/>
                  </a:cubicBezTo>
                  <a:cubicBezTo>
                    <a:pt x="6871" y="2144"/>
                    <a:pt x="6875" y="1737"/>
                    <a:pt x="6856" y="1335"/>
                  </a:cubicBezTo>
                  <a:cubicBezTo>
                    <a:pt x="6856" y="1261"/>
                    <a:pt x="6852" y="1192"/>
                    <a:pt x="6843" y="1122"/>
                  </a:cubicBezTo>
                  <a:lnTo>
                    <a:pt x="6843" y="1077"/>
                  </a:lnTo>
                  <a:cubicBezTo>
                    <a:pt x="6833" y="1011"/>
                    <a:pt x="6837" y="924"/>
                    <a:pt x="6796" y="868"/>
                  </a:cubicBezTo>
                  <a:cubicBezTo>
                    <a:pt x="6787" y="854"/>
                    <a:pt x="6771" y="843"/>
                    <a:pt x="6756" y="843"/>
                  </a:cubicBezTo>
                  <a:cubicBezTo>
                    <a:pt x="6747" y="843"/>
                    <a:pt x="6739" y="847"/>
                    <a:pt x="6732" y="855"/>
                  </a:cubicBezTo>
                  <a:cubicBezTo>
                    <a:pt x="6722" y="860"/>
                    <a:pt x="6722" y="868"/>
                    <a:pt x="6718" y="883"/>
                  </a:cubicBezTo>
                  <a:cubicBezTo>
                    <a:pt x="6704" y="938"/>
                    <a:pt x="6704" y="1007"/>
                    <a:pt x="6704" y="1063"/>
                  </a:cubicBezTo>
                  <a:cubicBezTo>
                    <a:pt x="6737" y="1926"/>
                    <a:pt x="6699" y="2790"/>
                    <a:pt x="6602" y="3645"/>
                  </a:cubicBezTo>
                  <a:cubicBezTo>
                    <a:pt x="6436" y="3890"/>
                    <a:pt x="6270" y="4140"/>
                    <a:pt x="6108" y="4389"/>
                  </a:cubicBezTo>
                  <a:cubicBezTo>
                    <a:pt x="6103" y="4043"/>
                    <a:pt x="6085" y="3696"/>
                    <a:pt x="6052" y="3355"/>
                  </a:cubicBezTo>
                  <a:cubicBezTo>
                    <a:pt x="6006" y="2846"/>
                    <a:pt x="5974" y="2338"/>
                    <a:pt x="5914" y="1830"/>
                  </a:cubicBezTo>
                  <a:cubicBezTo>
                    <a:pt x="5905" y="1742"/>
                    <a:pt x="5895" y="1654"/>
                    <a:pt x="5882" y="1566"/>
                  </a:cubicBezTo>
                  <a:cubicBezTo>
                    <a:pt x="5877" y="1548"/>
                    <a:pt x="5873" y="1529"/>
                    <a:pt x="5873" y="1510"/>
                  </a:cubicBezTo>
                  <a:cubicBezTo>
                    <a:pt x="5858" y="1427"/>
                    <a:pt x="5854" y="1316"/>
                    <a:pt x="5798" y="1252"/>
                  </a:cubicBezTo>
                  <a:cubicBezTo>
                    <a:pt x="5786" y="1237"/>
                    <a:pt x="5763" y="1224"/>
                    <a:pt x="5742" y="1224"/>
                  </a:cubicBezTo>
                  <a:cubicBezTo>
                    <a:pt x="5730" y="1224"/>
                    <a:pt x="5719" y="1228"/>
                    <a:pt x="5711" y="1238"/>
                  </a:cubicBezTo>
                  <a:cubicBezTo>
                    <a:pt x="5706" y="1248"/>
                    <a:pt x="5701" y="1261"/>
                    <a:pt x="5701" y="1275"/>
                  </a:cubicBezTo>
                  <a:cubicBezTo>
                    <a:pt x="5688" y="1349"/>
                    <a:pt x="5692" y="1432"/>
                    <a:pt x="5696" y="1506"/>
                  </a:cubicBezTo>
                  <a:cubicBezTo>
                    <a:pt x="5822" y="2619"/>
                    <a:pt x="5858" y="3738"/>
                    <a:pt x="5807" y="4856"/>
                  </a:cubicBezTo>
                  <a:cubicBezTo>
                    <a:pt x="5641" y="5119"/>
                    <a:pt x="5475" y="5383"/>
                    <a:pt x="5313" y="5651"/>
                  </a:cubicBezTo>
                  <a:cubicBezTo>
                    <a:pt x="5304" y="5244"/>
                    <a:pt x="5263" y="4833"/>
                    <a:pt x="5212" y="4431"/>
                  </a:cubicBezTo>
                  <a:cubicBezTo>
                    <a:pt x="5133" y="3867"/>
                    <a:pt x="5082" y="3299"/>
                    <a:pt x="4994" y="2740"/>
                  </a:cubicBezTo>
                  <a:cubicBezTo>
                    <a:pt x="4980" y="2638"/>
                    <a:pt x="4962" y="2541"/>
                    <a:pt x="4943" y="2444"/>
                  </a:cubicBezTo>
                  <a:cubicBezTo>
                    <a:pt x="4939" y="2425"/>
                    <a:pt x="4935" y="2402"/>
                    <a:pt x="4930" y="2384"/>
                  </a:cubicBezTo>
                  <a:cubicBezTo>
                    <a:pt x="4911" y="2291"/>
                    <a:pt x="4907" y="2167"/>
                    <a:pt x="4841" y="2097"/>
                  </a:cubicBezTo>
                  <a:cubicBezTo>
                    <a:pt x="4828" y="2081"/>
                    <a:pt x="4805" y="2069"/>
                    <a:pt x="4784" y="2069"/>
                  </a:cubicBezTo>
                  <a:cubicBezTo>
                    <a:pt x="4769" y="2069"/>
                    <a:pt x="4755" y="2075"/>
                    <a:pt x="4745" y="2088"/>
                  </a:cubicBezTo>
                  <a:cubicBezTo>
                    <a:pt x="4736" y="2097"/>
                    <a:pt x="4731" y="2116"/>
                    <a:pt x="4731" y="2130"/>
                  </a:cubicBezTo>
                  <a:cubicBezTo>
                    <a:pt x="4722" y="2208"/>
                    <a:pt x="4726" y="2306"/>
                    <a:pt x="4741" y="2384"/>
                  </a:cubicBezTo>
                  <a:cubicBezTo>
                    <a:pt x="4920" y="3622"/>
                    <a:pt x="5003" y="4875"/>
                    <a:pt x="4994" y="6122"/>
                  </a:cubicBezTo>
                  <a:cubicBezTo>
                    <a:pt x="4994" y="6140"/>
                    <a:pt x="4999" y="6159"/>
                    <a:pt x="5003" y="6172"/>
                  </a:cubicBezTo>
                  <a:cubicBezTo>
                    <a:pt x="4888" y="6376"/>
                    <a:pt x="4773" y="6575"/>
                    <a:pt x="4662" y="6778"/>
                  </a:cubicBezTo>
                  <a:lnTo>
                    <a:pt x="4662" y="6764"/>
                  </a:lnTo>
                  <a:cubicBezTo>
                    <a:pt x="4611" y="6251"/>
                    <a:pt x="4519" y="5739"/>
                    <a:pt x="4412" y="5235"/>
                  </a:cubicBezTo>
                  <a:cubicBezTo>
                    <a:pt x="4274" y="4606"/>
                    <a:pt x="4163" y="3973"/>
                    <a:pt x="4010" y="3350"/>
                  </a:cubicBezTo>
                  <a:cubicBezTo>
                    <a:pt x="3988" y="3239"/>
                    <a:pt x="3960" y="3133"/>
                    <a:pt x="3927" y="3022"/>
                  </a:cubicBezTo>
                  <a:cubicBezTo>
                    <a:pt x="3922" y="3003"/>
                    <a:pt x="3913" y="2980"/>
                    <a:pt x="3909" y="2956"/>
                  </a:cubicBezTo>
                  <a:cubicBezTo>
                    <a:pt x="3881" y="2856"/>
                    <a:pt x="3858" y="2717"/>
                    <a:pt x="3779" y="2638"/>
                  </a:cubicBezTo>
                  <a:cubicBezTo>
                    <a:pt x="3764" y="2625"/>
                    <a:pt x="3739" y="2615"/>
                    <a:pt x="3715" y="2615"/>
                  </a:cubicBezTo>
                  <a:cubicBezTo>
                    <a:pt x="3696" y="2615"/>
                    <a:pt x="3679" y="2622"/>
                    <a:pt x="3668" y="2638"/>
                  </a:cubicBezTo>
                  <a:cubicBezTo>
                    <a:pt x="3659" y="2652"/>
                    <a:pt x="3659" y="2670"/>
                    <a:pt x="3659" y="2685"/>
                  </a:cubicBezTo>
                  <a:cubicBezTo>
                    <a:pt x="3655" y="2777"/>
                    <a:pt x="3668" y="2883"/>
                    <a:pt x="3692" y="2975"/>
                  </a:cubicBezTo>
                  <a:cubicBezTo>
                    <a:pt x="4010" y="4353"/>
                    <a:pt x="4223" y="5756"/>
                    <a:pt x="4325" y="7166"/>
                  </a:cubicBezTo>
                  <a:cubicBezTo>
                    <a:pt x="4329" y="7208"/>
                    <a:pt x="4348" y="7253"/>
                    <a:pt x="4380" y="7291"/>
                  </a:cubicBezTo>
                  <a:cubicBezTo>
                    <a:pt x="4246" y="7541"/>
                    <a:pt x="4112" y="7790"/>
                    <a:pt x="3982" y="8044"/>
                  </a:cubicBezTo>
                  <a:cubicBezTo>
                    <a:pt x="3913" y="7517"/>
                    <a:pt x="3802" y="6991"/>
                    <a:pt x="3677" y="6473"/>
                  </a:cubicBezTo>
                  <a:cubicBezTo>
                    <a:pt x="3511" y="5799"/>
                    <a:pt x="3368" y="5119"/>
                    <a:pt x="3188" y="4449"/>
                  </a:cubicBezTo>
                  <a:cubicBezTo>
                    <a:pt x="3156" y="4334"/>
                    <a:pt x="3123" y="4214"/>
                    <a:pt x="3086" y="4099"/>
                  </a:cubicBezTo>
                  <a:cubicBezTo>
                    <a:pt x="3082" y="4075"/>
                    <a:pt x="3073" y="4052"/>
                    <a:pt x="3063" y="4029"/>
                  </a:cubicBezTo>
                  <a:cubicBezTo>
                    <a:pt x="3031" y="3918"/>
                    <a:pt x="3003" y="3770"/>
                    <a:pt x="2915" y="3692"/>
                  </a:cubicBezTo>
                  <a:cubicBezTo>
                    <a:pt x="2898" y="3676"/>
                    <a:pt x="2872" y="3665"/>
                    <a:pt x="2847" y="3665"/>
                  </a:cubicBezTo>
                  <a:cubicBezTo>
                    <a:pt x="2827" y="3665"/>
                    <a:pt x="2808" y="3673"/>
                    <a:pt x="2796" y="3692"/>
                  </a:cubicBezTo>
                  <a:cubicBezTo>
                    <a:pt x="2786" y="3705"/>
                    <a:pt x="2786" y="3724"/>
                    <a:pt x="2786" y="3743"/>
                  </a:cubicBezTo>
                  <a:cubicBezTo>
                    <a:pt x="2786" y="3844"/>
                    <a:pt x="2804" y="3960"/>
                    <a:pt x="2832" y="4056"/>
                  </a:cubicBezTo>
                  <a:cubicBezTo>
                    <a:pt x="3216" y="5535"/>
                    <a:pt x="3489" y="7042"/>
                    <a:pt x="3645" y="8562"/>
                  </a:cubicBezTo>
                  <a:cubicBezTo>
                    <a:pt x="3645" y="8594"/>
                    <a:pt x="3659" y="8626"/>
                    <a:pt x="3677" y="8654"/>
                  </a:cubicBezTo>
                  <a:cubicBezTo>
                    <a:pt x="3544" y="8927"/>
                    <a:pt x="3414" y="9199"/>
                    <a:pt x="3289" y="9477"/>
                  </a:cubicBezTo>
                  <a:cubicBezTo>
                    <a:pt x="3193" y="8972"/>
                    <a:pt x="3054" y="8469"/>
                    <a:pt x="2906" y="7980"/>
                  </a:cubicBezTo>
                  <a:cubicBezTo>
                    <a:pt x="2702" y="7314"/>
                    <a:pt x="2523" y="6644"/>
                    <a:pt x="2305" y="5984"/>
                  </a:cubicBezTo>
                  <a:cubicBezTo>
                    <a:pt x="2269" y="5867"/>
                    <a:pt x="2227" y="5752"/>
                    <a:pt x="2186" y="5641"/>
                  </a:cubicBezTo>
                  <a:cubicBezTo>
                    <a:pt x="2176" y="5618"/>
                    <a:pt x="2167" y="5596"/>
                    <a:pt x="2158" y="5568"/>
                  </a:cubicBezTo>
                  <a:cubicBezTo>
                    <a:pt x="2120" y="5466"/>
                    <a:pt x="2084" y="5313"/>
                    <a:pt x="1992" y="5240"/>
                  </a:cubicBezTo>
                  <a:cubicBezTo>
                    <a:pt x="1975" y="5228"/>
                    <a:pt x="1951" y="5220"/>
                    <a:pt x="1927" y="5220"/>
                  </a:cubicBezTo>
                  <a:cubicBezTo>
                    <a:pt x="1904" y="5220"/>
                    <a:pt x="1882" y="5228"/>
                    <a:pt x="1871" y="5249"/>
                  </a:cubicBezTo>
                  <a:cubicBezTo>
                    <a:pt x="1866" y="5267"/>
                    <a:pt x="1866" y="5285"/>
                    <a:pt x="1866" y="5300"/>
                  </a:cubicBezTo>
                  <a:cubicBezTo>
                    <a:pt x="1871" y="5402"/>
                    <a:pt x="1898" y="5517"/>
                    <a:pt x="1926" y="5609"/>
                  </a:cubicBezTo>
                  <a:cubicBezTo>
                    <a:pt x="2393" y="7065"/>
                    <a:pt x="2749" y="8556"/>
                    <a:pt x="2990" y="10068"/>
                  </a:cubicBezTo>
                  <a:cubicBezTo>
                    <a:pt x="2990" y="10077"/>
                    <a:pt x="2999" y="10091"/>
                    <a:pt x="3003" y="10104"/>
                  </a:cubicBezTo>
                  <a:cubicBezTo>
                    <a:pt x="2809" y="10539"/>
                    <a:pt x="2624" y="10974"/>
                    <a:pt x="2449" y="11417"/>
                  </a:cubicBezTo>
                  <a:cubicBezTo>
                    <a:pt x="2060" y="12405"/>
                    <a:pt x="1709" y="13413"/>
                    <a:pt x="1400" y="14429"/>
                  </a:cubicBezTo>
                  <a:cubicBezTo>
                    <a:pt x="1105" y="15455"/>
                    <a:pt x="832" y="16485"/>
                    <a:pt x="628" y="17534"/>
                  </a:cubicBezTo>
                  <a:cubicBezTo>
                    <a:pt x="207" y="19623"/>
                    <a:pt x="5" y="21762"/>
                    <a:pt x="0" y="23901"/>
                  </a:cubicBezTo>
                  <a:lnTo>
                    <a:pt x="0" y="23905"/>
                  </a:lnTo>
                  <a:cubicBezTo>
                    <a:pt x="4" y="24106"/>
                    <a:pt x="166" y="24266"/>
                    <a:pt x="366" y="24266"/>
                  </a:cubicBezTo>
                  <a:cubicBezTo>
                    <a:pt x="368" y="24266"/>
                    <a:pt x="371" y="24266"/>
                    <a:pt x="374" y="24266"/>
                  </a:cubicBezTo>
                  <a:cubicBezTo>
                    <a:pt x="578" y="24261"/>
                    <a:pt x="739" y="24095"/>
                    <a:pt x="734" y="23892"/>
                  </a:cubicBezTo>
                  <a:lnTo>
                    <a:pt x="734" y="23887"/>
                  </a:lnTo>
                  <a:cubicBezTo>
                    <a:pt x="693" y="21803"/>
                    <a:pt x="845" y="19706"/>
                    <a:pt x="1215" y="17645"/>
                  </a:cubicBezTo>
                  <a:cubicBezTo>
                    <a:pt x="1395" y="16610"/>
                    <a:pt x="1636" y="15589"/>
                    <a:pt x="1908" y="14578"/>
                  </a:cubicBezTo>
                  <a:cubicBezTo>
                    <a:pt x="2190" y="13565"/>
                    <a:pt x="2513" y="12567"/>
                    <a:pt x="2879" y="11578"/>
                  </a:cubicBezTo>
                  <a:cubicBezTo>
                    <a:pt x="3031" y="11168"/>
                    <a:pt x="3197" y="10756"/>
                    <a:pt x="3363" y="10349"/>
                  </a:cubicBezTo>
                  <a:cubicBezTo>
                    <a:pt x="3387" y="10349"/>
                    <a:pt x="3410" y="10349"/>
                    <a:pt x="3428" y="10341"/>
                  </a:cubicBezTo>
                  <a:cubicBezTo>
                    <a:pt x="4869" y="9809"/>
                    <a:pt x="6348" y="9384"/>
                    <a:pt x="7854" y="9074"/>
                  </a:cubicBezTo>
                  <a:cubicBezTo>
                    <a:pt x="7952" y="9055"/>
                    <a:pt x="8067" y="9019"/>
                    <a:pt x="8155" y="8978"/>
                  </a:cubicBezTo>
                  <a:cubicBezTo>
                    <a:pt x="8174" y="8968"/>
                    <a:pt x="8187" y="8959"/>
                    <a:pt x="8196" y="8944"/>
                  </a:cubicBezTo>
                  <a:cubicBezTo>
                    <a:pt x="8224" y="8903"/>
                    <a:pt x="8187" y="8852"/>
                    <a:pt x="8146" y="8839"/>
                  </a:cubicBezTo>
                  <a:cubicBezTo>
                    <a:pt x="8111" y="8826"/>
                    <a:pt x="8072" y="8821"/>
                    <a:pt x="8031" y="8821"/>
                  </a:cubicBezTo>
                  <a:cubicBezTo>
                    <a:pt x="7944" y="8821"/>
                    <a:pt x="7851" y="8843"/>
                    <a:pt x="7776" y="8852"/>
                  </a:cubicBezTo>
                  <a:cubicBezTo>
                    <a:pt x="7752" y="8857"/>
                    <a:pt x="7725" y="8861"/>
                    <a:pt x="7702" y="8867"/>
                  </a:cubicBezTo>
                  <a:cubicBezTo>
                    <a:pt x="7582" y="8885"/>
                    <a:pt x="7462" y="8908"/>
                    <a:pt x="7342" y="8931"/>
                  </a:cubicBezTo>
                  <a:cubicBezTo>
                    <a:pt x="6658" y="9065"/>
                    <a:pt x="5978" y="9241"/>
                    <a:pt x="5299" y="9388"/>
                  </a:cubicBezTo>
                  <a:cubicBezTo>
                    <a:pt x="4749" y="9509"/>
                    <a:pt x="4199" y="9647"/>
                    <a:pt x="3673" y="9832"/>
                  </a:cubicBezTo>
                  <a:cubicBezTo>
                    <a:pt x="3649" y="9842"/>
                    <a:pt x="3613" y="9850"/>
                    <a:pt x="3566" y="9865"/>
                  </a:cubicBezTo>
                  <a:cubicBezTo>
                    <a:pt x="3696" y="9560"/>
                    <a:pt x="3830" y="9259"/>
                    <a:pt x="3969" y="8959"/>
                  </a:cubicBezTo>
                  <a:cubicBezTo>
                    <a:pt x="3988" y="8959"/>
                    <a:pt x="4010" y="8959"/>
                    <a:pt x="4029" y="8950"/>
                  </a:cubicBezTo>
                  <a:cubicBezTo>
                    <a:pt x="5438" y="8340"/>
                    <a:pt x="6888" y="7836"/>
                    <a:pt x="8377" y="7443"/>
                  </a:cubicBezTo>
                  <a:cubicBezTo>
                    <a:pt x="8473" y="7420"/>
                    <a:pt x="8584" y="7379"/>
                    <a:pt x="8673" y="7328"/>
                  </a:cubicBezTo>
                  <a:cubicBezTo>
                    <a:pt x="8686" y="7319"/>
                    <a:pt x="8705" y="7309"/>
                    <a:pt x="8709" y="7296"/>
                  </a:cubicBezTo>
                  <a:cubicBezTo>
                    <a:pt x="8737" y="7253"/>
                    <a:pt x="8695" y="7203"/>
                    <a:pt x="8654" y="7194"/>
                  </a:cubicBezTo>
                  <a:cubicBezTo>
                    <a:pt x="8624" y="7182"/>
                    <a:pt x="8591" y="7178"/>
                    <a:pt x="8558" y="7178"/>
                  </a:cubicBezTo>
                  <a:cubicBezTo>
                    <a:pt x="8467" y="7178"/>
                    <a:pt x="8369" y="7210"/>
                    <a:pt x="8285" y="7226"/>
                  </a:cubicBezTo>
                  <a:cubicBezTo>
                    <a:pt x="8261" y="7231"/>
                    <a:pt x="8238" y="7240"/>
                    <a:pt x="8210" y="7245"/>
                  </a:cubicBezTo>
                  <a:cubicBezTo>
                    <a:pt x="8090" y="7268"/>
                    <a:pt x="7974" y="7296"/>
                    <a:pt x="7854" y="7328"/>
                  </a:cubicBezTo>
                  <a:cubicBezTo>
                    <a:pt x="7180" y="7498"/>
                    <a:pt x="6515" y="7711"/>
                    <a:pt x="5839" y="7897"/>
                  </a:cubicBezTo>
                  <a:cubicBezTo>
                    <a:pt x="5304" y="8044"/>
                    <a:pt x="4758" y="8215"/>
                    <a:pt x="4246" y="8428"/>
                  </a:cubicBezTo>
                  <a:cubicBezTo>
                    <a:pt x="4237" y="8432"/>
                    <a:pt x="4223" y="8437"/>
                    <a:pt x="4214" y="8441"/>
                  </a:cubicBezTo>
                  <a:cubicBezTo>
                    <a:pt x="4361" y="8123"/>
                    <a:pt x="4519" y="7808"/>
                    <a:pt x="4675" y="7494"/>
                  </a:cubicBezTo>
                  <a:cubicBezTo>
                    <a:pt x="4700" y="7500"/>
                    <a:pt x="4724" y="7504"/>
                    <a:pt x="4748" y="7504"/>
                  </a:cubicBezTo>
                  <a:cubicBezTo>
                    <a:pt x="4778" y="7504"/>
                    <a:pt x="4807" y="7498"/>
                    <a:pt x="4833" y="7485"/>
                  </a:cubicBezTo>
                  <a:cubicBezTo>
                    <a:pt x="6117" y="6884"/>
                    <a:pt x="7453" y="6381"/>
                    <a:pt x="8816" y="5978"/>
                  </a:cubicBezTo>
                  <a:cubicBezTo>
                    <a:pt x="8903" y="5956"/>
                    <a:pt x="9005" y="5914"/>
                    <a:pt x="9083" y="5867"/>
                  </a:cubicBezTo>
                  <a:cubicBezTo>
                    <a:pt x="9097" y="5858"/>
                    <a:pt x="9116" y="5850"/>
                    <a:pt x="9121" y="5835"/>
                  </a:cubicBezTo>
                  <a:cubicBezTo>
                    <a:pt x="9144" y="5794"/>
                    <a:pt x="9102" y="5752"/>
                    <a:pt x="9065" y="5739"/>
                  </a:cubicBezTo>
                  <a:cubicBezTo>
                    <a:pt x="9042" y="5731"/>
                    <a:pt x="9016" y="5728"/>
                    <a:pt x="8990" y="5728"/>
                  </a:cubicBezTo>
                  <a:cubicBezTo>
                    <a:pt x="8903" y="5728"/>
                    <a:pt x="8806" y="5762"/>
                    <a:pt x="8728" y="5780"/>
                  </a:cubicBezTo>
                  <a:cubicBezTo>
                    <a:pt x="8705" y="5790"/>
                    <a:pt x="8682" y="5794"/>
                    <a:pt x="8658" y="5799"/>
                  </a:cubicBezTo>
                  <a:cubicBezTo>
                    <a:pt x="8547" y="5826"/>
                    <a:pt x="8436" y="5854"/>
                    <a:pt x="8330" y="5886"/>
                  </a:cubicBezTo>
                  <a:cubicBezTo>
                    <a:pt x="7711" y="6061"/>
                    <a:pt x="7097" y="6274"/>
                    <a:pt x="6483" y="6464"/>
                  </a:cubicBezTo>
                  <a:cubicBezTo>
                    <a:pt x="5988" y="6616"/>
                    <a:pt x="5489" y="6788"/>
                    <a:pt x="5018" y="6999"/>
                  </a:cubicBezTo>
                  <a:cubicBezTo>
                    <a:pt x="4994" y="7009"/>
                    <a:pt x="4958" y="7023"/>
                    <a:pt x="4916" y="7042"/>
                  </a:cubicBezTo>
                  <a:cubicBezTo>
                    <a:pt x="5046" y="6792"/>
                    <a:pt x="5174" y="6547"/>
                    <a:pt x="5313" y="6302"/>
                  </a:cubicBezTo>
                  <a:cubicBezTo>
                    <a:pt x="5322" y="6303"/>
                    <a:pt x="5330" y="6304"/>
                    <a:pt x="5339" y="6304"/>
                  </a:cubicBezTo>
                  <a:cubicBezTo>
                    <a:pt x="5369" y="6304"/>
                    <a:pt x="5398" y="6298"/>
                    <a:pt x="5419" y="6283"/>
                  </a:cubicBezTo>
                  <a:cubicBezTo>
                    <a:pt x="6510" y="5660"/>
                    <a:pt x="7647" y="5119"/>
                    <a:pt x="8820" y="4671"/>
                  </a:cubicBezTo>
                  <a:cubicBezTo>
                    <a:pt x="8899" y="4643"/>
                    <a:pt x="8986" y="4598"/>
                    <a:pt x="9051" y="4551"/>
                  </a:cubicBezTo>
                  <a:cubicBezTo>
                    <a:pt x="9065" y="4542"/>
                    <a:pt x="9074" y="4532"/>
                    <a:pt x="9079" y="4519"/>
                  </a:cubicBezTo>
                  <a:cubicBezTo>
                    <a:pt x="9097" y="4481"/>
                    <a:pt x="9061" y="4449"/>
                    <a:pt x="9027" y="4440"/>
                  </a:cubicBezTo>
                  <a:cubicBezTo>
                    <a:pt x="9013" y="4437"/>
                    <a:pt x="8998" y="4436"/>
                    <a:pt x="8983" y="4436"/>
                  </a:cubicBezTo>
                  <a:cubicBezTo>
                    <a:pt x="8897" y="4436"/>
                    <a:pt x="8803" y="4477"/>
                    <a:pt x="8728" y="4504"/>
                  </a:cubicBezTo>
                  <a:cubicBezTo>
                    <a:pt x="8709" y="4509"/>
                    <a:pt x="8690" y="4514"/>
                    <a:pt x="8667" y="4523"/>
                  </a:cubicBezTo>
                  <a:cubicBezTo>
                    <a:pt x="8575" y="4555"/>
                    <a:pt x="8483" y="4588"/>
                    <a:pt x="8385" y="4625"/>
                  </a:cubicBezTo>
                  <a:cubicBezTo>
                    <a:pt x="7854" y="4824"/>
                    <a:pt x="7332" y="5054"/>
                    <a:pt x="6801" y="5267"/>
                  </a:cubicBezTo>
                  <a:cubicBezTo>
                    <a:pt x="6385" y="5434"/>
                    <a:pt x="5974" y="5613"/>
                    <a:pt x="5581" y="5826"/>
                  </a:cubicBezTo>
                  <a:cubicBezTo>
                    <a:pt x="5724" y="5572"/>
                    <a:pt x="5877" y="5318"/>
                    <a:pt x="6029" y="5063"/>
                  </a:cubicBezTo>
                  <a:cubicBezTo>
                    <a:pt x="6048" y="5063"/>
                    <a:pt x="6071" y="5054"/>
                    <a:pt x="6085" y="5046"/>
                  </a:cubicBezTo>
                  <a:cubicBezTo>
                    <a:pt x="7046" y="4449"/>
                    <a:pt x="8048" y="3932"/>
                    <a:pt x="9088" y="3489"/>
                  </a:cubicBezTo>
                  <a:cubicBezTo>
                    <a:pt x="9153" y="3461"/>
                    <a:pt x="9232" y="3419"/>
                    <a:pt x="9291" y="3372"/>
                  </a:cubicBezTo>
                  <a:cubicBezTo>
                    <a:pt x="9300" y="3368"/>
                    <a:pt x="9310" y="3359"/>
                    <a:pt x="9315" y="3345"/>
                  </a:cubicBezTo>
                  <a:cubicBezTo>
                    <a:pt x="9328" y="3312"/>
                    <a:pt x="9291" y="3280"/>
                    <a:pt x="9264" y="3276"/>
                  </a:cubicBezTo>
                  <a:cubicBezTo>
                    <a:pt x="9253" y="3274"/>
                    <a:pt x="9243" y="3273"/>
                    <a:pt x="9232" y="3273"/>
                  </a:cubicBezTo>
                  <a:cubicBezTo>
                    <a:pt x="9153" y="3273"/>
                    <a:pt x="9069" y="3316"/>
                    <a:pt x="9000" y="3340"/>
                  </a:cubicBezTo>
                  <a:cubicBezTo>
                    <a:pt x="8982" y="3350"/>
                    <a:pt x="8963" y="3355"/>
                    <a:pt x="8944" y="3359"/>
                  </a:cubicBezTo>
                  <a:cubicBezTo>
                    <a:pt x="8861" y="3391"/>
                    <a:pt x="8778" y="3423"/>
                    <a:pt x="8695" y="3461"/>
                  </a:cubicBezTo>
                  <a:cubicBezTo>
                    <a:pt x="8224" y="3655"/>
                    <a:pt x="7762" y="3881"/>
                    <a:pt x="7291" y="4089"/>
                  </a:cubicBezTo>
                  <a:cubicBezTo>
                    <a:pt x="6967" y="4232"/>
                    <a:pt x="6643" y="4389"/>
                    <a:pt x="6334" y="4564"/>
                  </a:cubicBezTo>
                  <a:cubicBezTo>
                    <a:pt x="6473" y="4338"/>
                    <a:pt x="6616" y="4116"/>
                    <a:pt x="6760" y="3890"/>
                  </a:cubicBezTo>
                  <a:cubicBezTo>
                    <a:pt x="6782" y="3890"/>
                    <a:pt x="6801" y="3881"/>
                    <a:pt x="6820" y="3871"/>
                  </a:cubicBezTo>
                  <a:cubicBezTo>
                    <a:pt x="7545" y="3345"/>
                    <a:pt x="8307" y="2873"/>
                    <a:pt x="9102" y="2467"/>
                  </a:cubicBezTo>
                  <a:cubicBezTo>
                    <a:pt x="9157" y="2440"/>
                    <a:pt x="9213" y="2402"/>
                    <a:pt x="9259" y="2365"/>
                  </a:cubicBezTo>
                  <a:cubicBezTo>
                    <a:pt x="9264" y="2357"/>
                    <a:pt x="9273" y="2352"/>
                    <a:pt x="9277" y="2338"/>
                  </a:cubicBezTo>
                  <a:cubicBezTo>
                    <a:pt x="9283" y="2314"/>
                    <a:pt x="9255" y="2291"/>
                    <a:pt x="9232" y="2287"/>
                  </a:cubicBezTo>
                  <a:cubicBezTo>
                    <a:pt x="9228" y="2287"/>
                    <a:pt x="9225" y="2286"/>
                    <a:pt x="9222" y="2286"/>
                  </a:cubicBezTo>
                  <a:cubicBezTo>
                    <a:pt x="9155" y="2286"/>
                    <a:pt x="9080" y="2330"/>
                    <a:pt x="9023" y="2357"/>
                  </a:cubicBezTo>
                  <a:cubicBezTo>
                    <a:pt x="9010" y="2361"/>
                    <a:pt x="8995" y="2365"/>
                    <a:pt x="8982" y="2374"/>
                  </a:cubicBezTo>
                  <a:cubicBezTo>
                    <a:pt x="8917" y="2402"/>
                    <a:pt x="8857" y="2435"/>
                    <a:pt x="8792" y="2467"/>
                  </a:cubicBezTo>
                  <a:cubicBezTo>
                    <a:pt x="8428" y="2647"/>
                    <a:pt x="8076" y="2851"/>
                    <a:pt x="7716" y="3045"/>
                  </a:cubicBezTo>
                  <a:cubicBezTo>
                    <a:pt x="7498" y="3156"/>
                    <a:pt x="7287" y="3285"/>
                    <a:pt x="7078" y="3414"/>
                  </a:cubicBezTo>
                  <a:cubicBezTo>
                    <a:pt x="7129" y="3340"/>
                    <a:pt x="7180" y="3261"/>
                    <a:pt x="7236" y="3184"/>
                  </a:cubicBezTo>
                  <a:cubicBezTo>
                    <a:pt x="7374" y="2980"/>
                    <a:pt x="7517" y="2777"/>
                    <a:pt x="7660" y="2574"/>
                  </a:cubicBezTo>
                  <a:cubicBezTo>
                    <a:pt x="7679" y="2568"/>
                    <a:pt x="7697" y="2564"/>
                    <a:pt x="7711" y="2555"/>
                  </a:cubicBezTo>
                  <a:cubicBezTo>
                    <a:pt x="8251" y="2135"/>
                    <a:pt x="8825" y="1756"/>
                    <a:pt x="9430" y="1423"/>
                  </a:cubicBezTo>
                  <a:cubicBezTo>
                    <a:pt x="9467" y="1404"/>
                    <a:pt x="9513" y="1372"/>
                    <a:pt x="9545" y="1340"/>
                  </a:cubicBezTo>
                  <a:cubicBezTo>
                    <a:pt x="9550" y="1335"/>
                    <a:pt x="9554" y="1331"/>
                    <a:pt x="9560" y="1321"/>
                  </a:cubicBezTo>
                  <a:cubicBezTo>
                    <a:pt x="9564" y="1303"/>
                    <a:pt x="9541" y="1284"/>
                    <a:pt x="9522" y="1284"/>
                  </a:cubicBezTo>
                  <a:cubicBezTo>
                    <a:pt x="9519" y="1284"/>
                    <a:pt x="9516" y="1284"/>
                    <a:pt x="9513" y="1284"/>
                  </a:cubicBezTo>
                  <a:cubicBezTo>
                    <a:pt x="9460" y="1284"/>
                    <a:pt x="9409" y="1318"/>
                    <a:pt x="9366" y="1340"/>
                  </a:cubicBezTo>
                  <a:cubicBezTo>
                    <a:pt x="9356" y="1344"/>
                    <a:pt x="9347" y="1349"/>
                    <a:pt x="9332" y="1354"/>
                  </a:cubicBezTo>
                  <a:cubicBezTo>
                    <a:pt x="9287" y="1382"/>
                    <a:pt x="9236" y="1404"/>
                    <a:pt x="9189" y="1432"/>
                  </a:cubicBezTo>
                  <a:cubicBezTo>
                    <a:pt x="8917" y="1580"/>
                    <a:pt x="8649" y="1747"/>
                    <a:pt x="8377" y="1899"/>
                  </a:cubicBezTo>
                  <a:cubicBezTo>
                    <a:pt x="8242" y="1977"/>
                    <a:pt x="8104" y="2060"/>
                    <a:pt x="7970" y="2148"/>
                  </a:cubicBezTo>
                  <a:cubicBezTo>
                    <a:pt x="8187" y="1853"/>
                    <a:pt x="8409" y="1561"/>
                    <a:pt x="8639" y="1275"/>
                  </a:cubicBezTo>
                  <a:cubicBezTo>
                    <a:pt x="8912" y="1077"/>
                    <a:pt x="9189" y="896"/>
                    <a:pt x="9481" y="734"/>
                  </a:cubicBezTo>
                  <a:cubicBezTo>
                    <a:pt x="9509" y="721"/>
                    <a:pt x="9536" y="702"/>
                    <a:pt x="9554" y="683"/>
                  </a:cubicBezTo>
                  <a:cubicBezTo>
                    <a:pt x="9560" y="679"/>
                    <a:pt x="9564" y="674"/>
                    <a:pt x="9564" y="670"/>
                  </a:cubicBezTo>
                  <a:cubicBezTo>
                    <a:pt x="9569" y="656"/>
                    <a:pt x="9554" y="647"/>
                    <a:pt x="9541" y="647"/>
                  </a:cubicBezTo>
                  <a:cubicBezTo>
                    <a:pt x="9538" y="646"/>
                    <a:pt x="9535" y="646"/>
                    <a:pt x="9533" y="646"/>
                  </a:cubicBezTo>
                  <a:cubicBezTo>
                    <a:pt x="9502" y="646"/>
                    <a:pt x="9469" y="667"/>
                    <a:pt x="9443" y="679"/>
                  </a:cubicBezTo>
                  <a:cubicBezTo>
                    <a:pt x="9434" y="683"/>
                    <a:pt x="9430" y="689"/>
                    <a:pt x="9421" y="689"/>
                  </a:cubicBezTo>
                  <a:cubicBezTo>
                    <a:pt x="9393" y="707"/>
                    <a:pt x="9360" y="721"/>
                    <a:pt x="9332" y="739"/>
                  </a:cubicBezTo>
                  <a:cubicBezTo>
                    <a:pt x="9172" y="822"/>
                    <a:pt x="9019" y="919"/>
                    <a:pt x="8861" y="1011"/>
                  </a:cubicBezTo>
                  <a:cubicBezTo>
                    <a:pt x="8954" y="896"/>
                    <a:pt x="9046" y="781"/>
                    <a:pt x="9144" y="666"/>
                  </a:cubicBezTo>
                  <a:lnTo>
                    <a:pt x="9148" y="666"/>
                  </a:lnTo>
                  <a:cubicBezTo>
                    <a:pt x="9181" y="628"/>
                    <a:pt x="9176" y="568"/>
                    <a:pt x="9138" y="536"/>
                  </a:cubicBezTo>
                  <a:cubicBezTo>
                    <a:pt x="9122" y="521"/>
                    <a:pt x="9101" y="514"/>
                    <a:pt x="9081" y="514"/>
                  </a:cubicBezTo>
                  <a:cubicBezTo>
                    <a:pt x="9056" y="514"/>
                    <a:pt x="9030" y="525"/>
                    <a:pt x="9010" y="545"/>
                  </a:cubicBezTo>
                  <a:cubicBezTo>
                    <a:pt x="8833" y="744"/>
                    <a:pt x="8658" y="943"/>
                    <a:pt x="8487" y="1146"/>
                  </a:cubicBezTo>
                  <a:cubicBezTo>
                    <a:pt x="8496" y="1044"/>
                    <a:pt x="8501" y="938"/>
                    <a:pt x="8501" y="832"/>
                  </a:cubicBezTo>
                  <a:cubicBezTo>
                    <a:pt x="8501" y="633"/>
                    <a:pt x="8511" y="439"/>
                    <a:pt x="8511" y="240"/>
                  </a:cubicBezTo>
                  <a:cubicBezTo>
                    <a:pt x="8511" y="208"/>
                    <a:pt x="8506" y="171"/>
                    <a:pt x="8506" y="139"/>
                  </a:cubicBezTo>
                  <a:lnTo>
                    <a:pt x="8506" y="116"/>
                  </a:lnTo>
                  <a:cubicBezTo>
                    <a:pt x="8501" y="83"/>
                    <a:pt x="8506" y="41"/>
                    <a:pt x="8487" y="13"/>
                  </a:cubicBezTo>
                  <a:cubicBezTo>
                    <a:pt x="8484" y="7"/>
                    <a:pt x="8474" y="1"/>
                    <a:pt x="8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227;p119">
              <a:extLst>
                <a:ext uri="{FF2B5EF4-FFF2-40B4-BE49-F238E27FC236}">
                  <a16:creationId xmlns="" xmlns:a16="http://schemas.microsoft.com/office/drawing/2014/main" id="{3DA71E23-65D4-4D94-8213-595579B8E226}"/>
                </a:ext>
              </a:extLst>
            </p:cNvPr>
            <p:cNvSpPr/>
            <p:nvPr/>
          </p:nvSpPr>
          <p:spPr>
            <a:xfrm>
              <a:off x="7445586" y="2188609"/>
              <a:ext cx="153665" cy="245429"/>
            </a:xfrm>
            <a:custGeom>
              <a:avLst/>
              <a:gdLst/>
              <a:ahLst/>
              <a:cxnLst/>
              <a:rect l="l" t="t" r="r" b="b"/>
              <a:pathLst>
                <a:path w="3674" h="5868" extrusionOk="0">
                  <a:moveTo>
                    <a:pt x="2694" y="0"/>
                  </a:moveTo>
                  <a:cubicBezTo>
                    <a:pt x="2537" y="0"/>
                    <a:pt x="2421" y="60"/>
                    <a:pt x="2334" y="156"/>
                  </a:cubicBezTo>
                  <a:cubicBezTo>
                    <a:pt x="2385" y="139"/>
                    <a:pt x="2440" y="120"/>
                    <a:pt x="2496" y="120"/>
                  </a:cubicBezTo>
                  <a:lnTo>
                    <a:pt x="2528" y="120"/>
                  </a:lnTo>
                  <a:cubicBezTo>
                    <a:pt x="2555" y="124"/>
                    <a:pt x="2592" y="156"/>
                    <a:pt x="2579" y="189"/>
                  </a:cubicBezTo>
                  <a:cubicBezTo>
                    <a:pt x="2574" y="203"/>
                    <a:pt x="2564" y="212"/>
                    <a:pt x="2555" y="216"/>
                  </a:cubicBezTo>
                  <a:cubicBezTo>
                    <a:pt x="2496" y="263"/>
                    <a:pt x="2417" y="305"/>
                    <a:pt x="2352" y="333"/>
                  </a:cubicBezTo>
                  <a:cubicBezTo>
                    <a:pt x="2297" y="355"/>
                    <a:pt x="2236" y="383"/>
                    <a:pt x="2181" y="406"/>
                  </a:cubicBezTo>
                  <a:cubicBezTo>
                    <a:pt x="2140" y="504"/>
                    <a:pt x="2107" y="610"/>
                    <a:pt x="2084" y="711"/>
                  </a:cubicBezTo>
                  <a:cubicBezTo>
                    <a:pt x="2029" y="928"/>
                    <a:pt x="1978" y="1150"/>
                    <a:pt x="1927" y="1367"/>
                  </a:cubicBezTo>
                  <a:lnTo>
                    <a:pt x="1931" y="1367"/>
                  </a:lnTo>
                  <a:cubicBezTo>
                    <a:pt x="1954" y="1358"/>
                    <a:pt x="1973" y="1353"/>
                    <a:pt x="1992" y="1348"/>
                  </a:cubicBezTo>
                  <a:cubicBezTo>
                    <a:pt x="2065" y="1321"/>
                    <a:pt x="2158" y="1280"/>
                    <a:pt x="2246" y="1280"/>
                  </a:cubicBezTo>
                  <a:cubicBezTo>
                    <a:pt x="2259" y="1280"/>
                    <a:pt x="2274" y="1284"/>
                    <a:pt x="2291" y="1284"/>
                  </a:cubicBezTo>
                  <a:cubicBezTo>
                    <a:pt x="2325" y="1293"/>
                    <a:pt x="2361" y="1325"/>
                    <a:pt x="2343" y="1363"/>
                  </a:cubicBezTo>
                  <a:cubicBezTo>
                    <a:pt x="2338" y="1376"/>
                    <a:pt x="2329" y="1386"/>
                    <a:pt x="2315" y="1395"/>
                  </a:cubicBezTo>
                  <a:cubicBezTo>
                    <a:pt x="2250" y="1442"/>
                    <a:pt x="2163" y="1487"/>
                    <a:pt x="2084" y="1515"/>
                  </a:cubicBezTo>
                  <a:cubicBezTo>
                    <a:pt x="2014" y="1543"/>
                    <a:pt x="1941" y="1570"/>
                    <a:pt x="1871" y="1598"/>
                  </a:cubicBezTo>
                  <a:cubicBezTo>
                    <a:pt x="1807" y="1871"/>
                    <a:pt x="1733" y="2144"/>
                    <a:pt x="1649" y="2412"/>
                  </a:cubicBezTo>
                  <a:cubicBezTo>
                    <a:pt x="1617" y="2527"/>
                    <a:pt x="1576" y="2638"/>
                    <a:pt x="1539" y="2745"/>
                  </a:cubicBezTo>
                  <a:cubicBezTo>
                    <a:pt x="1557" y="2739"/>
                    <a:pt x="1576" y="2735"/>
                    <a:pt x="1594" y="2730"/>
                  </a:cubicBezTo>
                  <a:cubicBezTo>
                    <a:pt x="1700" y="2698"/>
                    <a:pt x="1811" y="2670"/>
                    <a:pt x="1922" y="2643"/>
                  </a:cubicBezTo>
                  <a:cubicBezTo>
                    <a:pt x="1946" y="2638"/>
                    <a:pt x="1969" y="2634"/>
                    <a:pt x="1992" y="2624"/>
                  </a:cubicBezTo>
                  <a:cubicBezTo>
                    <a:pt x="2070" y="2606"/>
                    <a:pt x="2167" y="2573"/>
                    <a:pt x="2255" y="2573"/>
                  </a:cubicBezTo>
                  <a:cubicBezTo>
                    <a:pt x="2283" y="2573"/>
                    <a:pt x="2306" y="2578"/>
                    <a:pt x="2329" y="2583"/>
                  </a:cubicBezTo>
                  <a:cubicBezTo>
                    <a:pt x="2366" y="2596"/>
                    <a:pt x="2408" y="2638"/>
                    <a:pt x="2385" y="2679"/>
                  </a:cubicBezTo>
                  <a:cubicBezTo>
                    <a:pt x="2380" y="2694"/>
                    <a:pt x="2361" y="2702"/>
                    <a:pt x="2347" y="2711"/>
                  </a:cubicBezTo>
                  <a:cubicBezTo>
                    <a:pt x="2269" y="2758"/>
                    <a:pt x="2167" y="2800"/>
                    <a:pt x="2080" y="2822"/>
                  </a:cubicBezTo>
                  <a:cubicBezTo>
                    <a:pt x="1862" y="2888"/>
                    <a:pt x="1641" y="2956"/>
                    <a:pt x="1423" y="3026"/>
                  </a:cubicBezTo>
                  <a:cubicBezTo>
                    <a:pt x="1234" y="3460"/>
                    <a:pt x="989" y="3871"/>
                    <a:pt x="730" y="4274"/>
                  </a:cubicBezTo>
                  <a:cubicBezTo>
                    <a:pt x="860" y="4236"/>
                    <a:pt x="989" y="4204"/>
                    <a:pt x="1118" y="4172"/>
                  </a:cubicBezTo>
                  <a:cubicBezTo>
                    <a:pt x="1238" y="4140"/>
                    <a:pt x="1354" y="4112"/>
                    <a:pt x="1474" y="4089"/>
                  </a:cubicBezTo>
                  <a:cubicBezTo>
                    <a:pt x="1502" y="4084"/>
                    <a:pt x="1525" y="4075"/>
                    <a:pt x="1549" y="4070"/>
                  </a:cubicBezTo>
                  <a:cubicBezTo>
                    <a:pt x="1632" y="4056"/>
                    <a:pt x="1733" y="4024"/>
                    <a:pt x="1826" y="4024"/>
                  </a:cubicBezTo>
                  <a:cubicBezTo>
                    <a:pt x="1858" y="4024"/>
                    <a:pt x="1890" y="4024"/>
                    <a:pt x="1918" y="4038"/>
                  </a:cubicBezTo>
                  <a:cubicBezTo>
                    <a:pt x="1959" y="4047"/>
                    <a:pt x="2001" y="4097"/>
                    <a:pt x="1973" y="4140"/>
                  </a:cubicBezTo>
                  <a:cubicBezTo>
                    <a:pt x="1969" y="4153"/>
                    <a:pt x="1950" y="4163"/>
                    <a:pt x="1937" y="4172"/>
                  </a:cubicBezTo>
                  <a:cubicBezTo>
                    <a:pt x="1848" y="4223"/>
                    <a:pt x="1737" y="4264"/>
                    <a:pt x="1641" y="4287"/>
                  </a:cubicBezTo>
                  <a:cubicBezTo>
                    <a:pt x="1261" y="4389"/>
                    <a:pt x="888" y="4495"/>
                    <a:pt x="513" y="4606"/>
                  </a:cubicBezTo>
                  <a:cubicBezTo>
                    <a:pt x="434" y="4726"/>
                    <a:pt x="357" y="4841"/>
                    <a:pt x="282" y="4962"/>
                  </a:cubicBezTo>
                  <a:cubicBezTo>
                    <a:pt x="185" y="5110"/>
                    <a:pt x="88" y="5262"/>
                    <a:pt x="52" y="5434"/>
                  </a:cubicBezTo>
                  <a:cubicBezTo>
                    <a:pt x="1" y="5641"/>
                    <a:pt x="37" y="5788"/>
                    <a:pt x="152" y="5867"/>
                  </a:cubicBezTo>
                  <a:cubicBezTo>
                    <a:pt x="305" y="5835"/>
                    <a:pt x="453" y="5803"/>
                    <a:pt x="606" y="5775"/>
                  </a:cubicBezTo>
                  <a:cubicBezTo>
                    <a:pt x="726" y="5752"/>
                    <a:pt x="846" y="5729"/>
                    <a:pt x="966" y="5711"/>
                  </a:cubicBezTo>
                  <a:cubicBezTo>
                    <a:pt x="989" y="5705"/>
                    <a:pt x="1016" y="5701"/>
                    <a:pt x="1040" y="5696"/>
                  </a:cubicBezTo>
                  <a:cubicBezTo>
                    <a:pt x="1118" y="5688"/>
                    <a:pt x="1210" y="5664"/>
                    <a:pt x="1294" y="5664"/>
                  </a:cubicBezTo>
                  <a:cubicBezTo>
                    <a:pt x="1312" y="5664"/>
                    <a:pt x="1331" y="5664"/>
                    <a:pt x="1349" y="5669"/>
                  </a:cubicBezTo>
                  <a:cubicBezTo>
                    <a:pt x="1927" y="5285"/>
                    <a:pt x="2278" y="4560"/>
                    <a:pt x="2528" y="3909"/>
                  </a:cubicBezTo>
                  <a:cubicBezTo>
                    <a:pt x="2749" y="3344"/>
                    <a:pt x="2939" y="2767"/>
                    <a:pt x="3078" y="2176"/>
                  </a:cubicBezTo>
                  <a:cubicBezTo>
                    <a:pt x="3197" y="1663"/>
                    <a:pt x="3673" y="124"/>
                    <a:pt x="2777" y="5"/>
                  </a:cubicBezTo>
                  <a:cubicBezTo>
                    <a:pt x="2745" y="0"/>
                    <a:pt x="2717" y="0"/>
                    <a:pt x="2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228;p119">
              <a:extLst>
                <a:ext uri="{FF2B5EF4-FFF2-40B4-BE49-F238E27FC236}">
                  <a16:creationId xmlns="" xmlns:a16="http://schemas.microsoft.com/office/drawing/2014/main" id="{42E69FD7-E235-EF5E-D114-96C00864D1F8}"/>
                </a:ext>
              </a:extLst>
            </p:cNvPr>
            <p:cNvSpPr/>
            <p:nvPr/>
          </p:nvSpPr>
          <p:spPr>
            <a:xfrm>
              <a:off x="7451944" y="2193586"/>
              <a:ext cx="102053" cy="243380"/>
            </a:xfrm>
            <a:custGeom>
              <a:avLst/>
              <a:gdLst/>
              <a:ahLst/>
              <a:cxnLst/>
              <a:rect l="l" t="t" r="r" b="b"/>
              <a:pathLst>
                <a:path w="2440" h="5819" extrusionOk="0">
                  <a:moveTo>
                    <a:pt x="2344" y="1"/>
                  </a:moveTo>
                  <a:cubicBezTo>
                    <a:pt x="2288" y="1"/>
                    <a:pt x="2233" y="20"/>
                    <a:pt x="2182" y="37"/>
                  </a:cubicBezTo>
                  <a:cubicBezTo>
                    <a:pt x="2117" y="107"/>
                    <a:pt x="2071" y="195"/>
                    <a:pt x="2029" y="287"/>
                  </a:cubicBezTo>
                  <a:cubicBezTo>
                    <a:pt x="2084" y="264"/>
                    <a:pt x="2145" y="236"/>
                    <a:pt x="2200" y="214"/>
                  </a:cubicBezTo>
                  <a:cubicBezTo>
                    <a:pt x="2265" y="186"/>
                    <a:pt x="2344" y="144"/>
                    <a:pt x="2403" y="97"/>
                  </a:cubicBezTo>
                  <a:cubicBezTo>
                    <a:pt x="2412" y="93"/>
                    <a:pt x="2422" y="84"/>
                    <a:pt x="2427" y="70"/>
                  </a:cubicBezTo>
                  <a:cubicBezTo>
                    <a:pt x="2440" y="37"/>
                    <a:pt x="2403" y="5"/>
                    <a:pt x="2376" y="1"/>
                  </a:cubicBezTo>
                  <a:close/>
                  <a:moveTo>
                    <a:pt x="2094" y="1161"/>
                  </a:moveTo>
                  <a:cubicBezTo>
                    <a:pt x="2006" y="1161"/>
                    <a:pt x="1913" y="1202"/>
                    <a:pt x="1840" y="1229"/>
                  </a:cubicBezTo>
                  <a:cubicBezTo>
                    <a:pt x="1821" y="1234"/>
                    <a:pt x="1802" y="1239"/>
                    <a:pt x="1779" y="1248"/>
                  </a:cubicBezTo>
                  <a:lnTo>
                    <a:pt x="1775" y="1248"/>
                  </a:lnTo>
                  <a:cubicBezTo>
                    <a:pt x="1757" y="1327"/>
                    <a:pt x="1738" y="1406"/>
                    <a:pt x="1719" y="1479"/>
                  </a:cubicBezTo>
                  <a:cubicBezTo>
                    <a:pt x="1789" y="1451"/>
                    <a:pt x="1862" y="1424"/>
                    <a:pt x="1932" y="1396"/>
                  </a:cubicBezTo>
                  <a:cubicBezTo>
                    <a:pt x="2011" y="1368"/>
                    <a:pt x="2098" y="1323"/>
                    <a:pt x="2163" y="1276"/>
                  </a:cubicBezTo>
                  <a:cubicBezTo>
                    <a:pt x="2177" y="1267"/>
                    <a:pt x="2186" y="1257"/>
                    <a:pt x="2191" y="1244"/>
                  </a:cubicBezTo>
                  <a:cubicBezTo>
                    <a:pt x="2209" y="1206"/>
                    <a:pt x="2173" y="1174"/>
                    <a:pt x="2139" y="1165"/>
                  </a:cubicBezTo>
                  <a:cubicBezTo>
                    <a:pt x="2122" y="1165"/>
                    <a:pt x="2107" y="1161"/>
                    <a:pt x="2094" y="1161"/>
                  </a:cubicBezTo>
                  <a:close/>
                  <a:moveTo>
                    <a:pt x="2103" y="2454"/>
                  </a:moveTo>
                  <a:cubicBezTo>
                    <a:pt x="2015" y="2454"/>
                    <a:pt x="1918" y="2487"/>
                    <a:pt x="1840" y="2505"/>
                  </a:cubicBezTo>
                  <a:cubicBezTo>
                    <a:pt x="1817" y="2515"/>
                    <a:pt x="1794" y="2519"/>
                    <a:pt x="1770" y="2524"/>
                  </a:cubicBezTo>
                  <a:cubicBezTo>
                    <a:pt x="1659" y="2551"/>
                    <a:pt x="1548" y="2579"/>
                    <a:pt x="1442" y="2611"/>
                  </a:cubicBezTo>
                  <a:cubicBezTo>
                    <a:pt x="1424" y="2616"/>
                    <a:pt x="1405" y="2620"/>
                    <a:pt x="1387" y="2626"/>
                  </a:cubicBezTo>
                  <a:cubicBezTo>
                    <a:pt x="1378" y="2643"/>
                    <a:pt x="1373" y="2658"/>
                    <a:pt x="1369" y="2675"/>
                  </a:cubicBezTo>
                  <a:cubicBezTo>
                    <a:pt x="1336" y="2754"/>
                    <a:pt x="1303" y="2828"/>
                    <a:pt x="1271" y="2907"/>
                  </a:cubicBezTo>
                  <a:cubicBezTo>
                    <a:pt x="1489" y="2837"/>
                    <a:pt x="1710" y="2769"/>
                    <a:pt x="1928" y="2703"/>
                  </a:cubicBezTo>
                  <a:cubicBezTo>
                    <a:pt x="2015" y="2681"/>
                    <a:pt x="2117" y="2639"/>
                    <a:pt x="2195" y="2592"/>
                  </a:cubicBezTo>
                  <a:cubicBezTo>
                    <a:pt x="2209" y="2583"/>
                    <a:pt x="2228" y="2575"/>
                    <a:pt x="2233" y="2560"/>
                  </a:cubicBezTo>
                  <a:cubicBezTo>
                    <a:pt x="2256" y="2519"/>
                    <a:pt x="2214" y="2477"/>
                    <a:pt x="2177" y="2464"/>
                  </a:cubicBezTo>
                  <a:cubicBezTo>
                    <a:pt x="2154" y="2459"/>
                    <a:pt x="2131" y="2454"/>
                    <a:pt x="2103" y="2454"/>
                  </a:cubicBezTo>
                  <a:close/>
                  <a:moveTo>
                    <a:pt x="1674" y="3905"/>
                  </a:moveTo>
                  <a:cubicBezTo>
                    <a:pt x="1581" y="3905"/>
                    <a:pt x="1480" y="3937"/>
                    <a:pt x="1397" y="3951"/>
                  </a:cubicBezTo>
                  <a:cubicBezTo>
                    <a:pt x="1373" y="3956"/>
                    <a:pt x="1350" y="3965"/>
                    <a:pt x="1322" y="3970"/>
                  </a:cubicBezTo>
                  <a:cubicBezTo>
                    <a:pt x="1202" y="3993"/>
                    <a:pt x="1086" y="4021"/>
                    <a:pt x="966" y="4053"/>
                  </a:cubicBezTo>
                  <a:cubicBezTo>
                    <a:pt x="837" y="4085"/>
                    <a:pt x="708" y="4117"/>
                    <a:pt x="578" y="4155"/>
                  </a:cubicBezTo>
                  <a:cubicBezTo>
                    <a:pt x="504" y="4266"/>
                    <a:pt x="435" y="4376"/>
                    <a:pt x="361" y="4487"/>
                  </a:cubicBezTo>
                  <a:cubicBezTo>
                    <a:pt x="736" y="4376"/>
                    <a:pt x="1109" y="4270"/>
                    <a:pt x="1489" y="4168"/>
                  </a:cubicBezTo>
                  <a:cubicBezTo>
                    <a:pt x="1585" y="4145"/>
                    <a:pt x="1696" y="4104"/>
                    <a:pt x="1785" y="4053"/>
                  </a:cubicBezTo>
                  <a:cubicBezTo>
                    <a:pt x="1798" y="4044"/>
                    <a:pt x="1817" y="4034"/>
                    <a:pt x="1821" y="4021"/>
                  </a:cubicBezTo>
                  <a:cubicBezTo>
                    <a:pt x="1849" y="3978"/>
                    <a:pt x="1807" y="3928"/>
                    <a:pt x="1766" y="3919"/>
                  </a:cubicBezTo>
                  <a:cubicBezTo>
                    <a:pt x="1738" y="3905"/>
                    <a:pt x="1706" y="3905"/>
                    <a:pt x="1674" y="3905"/>
                  </a:cubicBezTo>
                  <a:close/>
                  <a:moveTo>
                    <a:pt x="1142" y="5545"/>
                  </a:moveTo>
                  <a:cubicBezTo>
                    <a:pt x="1058" y="5545"/>
                    <a:pt x="966" y="5569"/>
                    <a:pt x="888" y="5577"/>
                  </a:cubicBezTo>
                  <a:cubicBezTo>
                    <a:pt x="864" y="5582"/>
                    <a:pt x="837" y="5586"/>
                    <a:pt x="814" y="5592"/>
                  </a:cubicBezTo>
                  <a:cubicBezTo>
                    <a:pt x="694" y="5610"/>
                    <a:pt x="574" y="5633"/>
                    <a:pt x="454" y="5656"/>
                  </a:cubicBezTo>
                  <a:cubicBezTo>
                    <a:pt x="301" y="5684"/>
                    <a:pt x="153" y="5716"/>
                    <a:pt x="0" y="5748"/>
                  </a:cubicBezTo>
                  <a:cubicBezTo>
                    <a:pt x="70" y="5795"/>
                    <a:pt x="162" y="5818"/>
                    <a:pt x="278" y="5818"/>
                  </a:cubicBezTo>
                  <a:lnTo>
                    <a:pt x="288" y="5818"/>
                  </a:lnTo>
                  <a:cubicBezTo>
                    <a:pt x="643" y="5818"/>
                    <a:pt x="939" y="5716"/>
                    <a:pt x="1197" y="5550"/>
                  </a:cubicBezTo>
                  <a:cubicBezTo>
                    <a:pt x="1179" y="5545"/>
                    <a:pt x="1160" y="5545"/>
                    <a:pt x="1142" y="55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229;p119">
              <a:extLst>
                <a:ext uri="{FF2B5EF4-FFF2-40B4-BE49-F238E27FC236}">
                  <a16:creationId xmlns="" xmlns:a16="http://schemas.microsoft.com/office/drawing/2014/main" id="{64D399EA-0B62-3487-963C-B879DC5DFE4F}"/>
                </a:ext>
              </a:extLst>
            </p:cNvPr>
            <p:cNvSpPr/>
            <p:nvPr/>
          </p:nvSpPr>
          <p:spPr>
            <a:xfrm>
              <a:off x="7291754" y="2704687"/>
              <a:ext cx="167969" cy="119076"/>
            </a:xfrm>
            <a:custGeom>
              <a:avLst/>
              <a:gdLst/>
              <a:ahLst/>
              <a:cxnLst/>
              <a:rect l="l" t="t" r="r" b="b"/>
              <a:pathLst>
                <a:path w="4016" h="2847" extrusionOk="0">
                  <a:moveTo>
                    <a:pt x="2464" y="0"/>
                  </a:moveTo>
                  <a:cubicBezTo>
                    <a:pt x="2188" y="0"/>
                    <a:pt x="1911" y="19"/>
                    <a:pt x="1640" y="81"/>
                  </a:cubicBezTo>
                  <a:cubicBezTo>
                    <a:pt x="1331" y="149"/>
                    <a:pt x="1031" y="275"/>
                    <a:pt x="781" y="473"/>
                  </a:cubicBezTo>
                  <a:cubicBezTo>
                    <a:pt x="504" y="685"/>
                    <a:pt x="324" y="985"/>
                    <a:pt x="222" y="1318"/>
                  </a:cubicBezTo>
                  <a:cubicBezTo>
                    <a:pt x="126" y="1642"/>
                    <a:pt x="92" y="1988"/>
                    <a:pt x="47" y="2321"/>
                  </a:cubicBezTo>
                  <a:cubicBezTo>
                    <a:pt x="43" y="2348"/>
                    <a:pt x="6" y="2657"/>
                    <a:pt x="1" y="2659"/>
                  </a:cubicBezTo>
                  <a:lnTo>
                    <a:pt x="1" y="2659"/>
                  </a:lnTo>
                  <a:cubicBezTo>
                    <a:pt x="0" y="2659"/>
                    <a:pt x="0" y="2659"/>
                    <a:pt x="0" y="2659"/>
                  </a:cubicBezTo>
                  <a:lnTo>
                    <a:pt x="0" y="2659"/>
                  </a:lnTo>
                  <a:cubicBezTo>
                    <a:pt x="0" y="2659"/>
                    <a:pt x="0" y="2659"/>
                    <a:pt x="0" y="2659"/>
                  </a:cubicBezTo>
                  <a:cubicBezTo>
                    <a:pt x="0" y="2659"/>
                    <a:pt x="1" y="2659"/>
                    <a:pt x="1" y="2659"/>
                  </a:cubicBezTo>
                  <a:lnTo>
                    <a:pt x="1" y="2659"/>
                  </a:lnTo>
                  <a:cubicBezTo>
                    <a:pt x="70" y="2681"/>
                    <a:pt x="135" y="2695"/>
                    <a:pt x="203" y="2709"/>
                  </a:cubicBezTo>
                  <a:cubicBezTo>
                    <a:pt x="592" y="2790"/>
                    <a:pt x="995" y="2846"/>
                    <a:pt x="1393" y="2846"/>
                  </a:cubicBezTo>
                  <a:cubicBezTo>
                    <a:pt x="1449" y="2846"/>
                    <a:pt x="1506" y="2845"/>
                    <a:pt x="1562" y="2843"/>
                  </a:cubicBezTo>
                  <a:cubicBezTo>
                    <a:pt x="1623" y="2843"/>
                    <a:pt x="1683" y="2838"/>
                    <a:pt x="1742" y="2834"/>
                  </a:cubicBezTo>
                  <a:cubicBezTo>
                    <a:pt x="2112" y="2802"/>
                    <a:pt x="2482" y="2704"/>
                    <a:pt x="2777" y="2474"/>
                  </a:cubicBezTo>
                  <a:cubicBezTo>
                    <a:pt x="3078" y="2243"/>
                    <a:pt x="3267" y="1905"/>
                    <a:pt x="3429" y="1572"/>
                  </a:cubicBezTo>
                  <a:cubicBezTo>
                    <a:pt x="3429" y="1568"/>
                    <a:pt x="3429" y="1568"/>
                    <a:pt x="3433" y="1563"/>
                  </a:cubicBezTo>
                  <a:cubicBezTo>
                    <a:pt x="3549" y="1314"/>
                    <a:pt x="3660" y="1060"/>
                    <a:pt x="3762" y="806"/>
                  </a:cubicBezTo>
                  <a:cubicBezTo>
                    <a:pt x="3813" y="676"/>
                    <a:pt x="3863" y="546"/>
                    <a:pt x="3909" y="418"/>
                  </a:cubicBezTo>
                  <a:cubicBezTo>
                    <a:pt x="3956" y="292"/>
                    <a:pt x="4001" y="173"/>
                    <a:pt x="4016" y="38"/>
                  </a:cubicBezTo>
                  <a:lnTo>
                    <a:pt x="4016" y="38"/>
                  </a:lnTo>
                  <a:cubicBezTo>
                    <a:pt x="4008" y="40"/>
                    <a:pt x="3965" y="40"/>
                    <a:pt x="3900" y="40"/>
                  </a:cubicBezTo>
                  <a:cubicBezTo>
                    <a:pt x="3708" y="40"/>
                    <a:pt x="3327" y="35"/>
                    <a:pt x="3133" y="25"/>
                  </a:cubicBezTo>
                  <a:cubicBezTo>
                    <a:pt x="2912" y="13"/>
                    <a:pt x="2688" y="0"/>
                    <a:pt x="2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230;p119">
              <a:extLst>
                <a:ext uri="{FF2B5EF4-FFF2-40B4-BE49-F238E27FC236}">
                  <a16:creationId xmlns="" xmlns:a16="http://schemas.microsoft.com/office/drawing/2014/main" id="{EC654CB8-6357-F63B-10E9-F7F14C759225}"/>
                </a:ext>
              </a:extLst>
            </p:cNvPr>
            <p:cNvSpPr/>
            <p:nvPr/>
          </p:nvSpPr>
          <p:spPr>
            <a:xfrm>
              <a:off x="7187986" y="2708368"/>
              <a:ext cx="253543" cy="244634"/>
            </a:xfrm>
            <a:custGeom>
              <a:avLst/>
              <a:gdLst/>
              <a:ahLst/>
              <a:cxnLst/>
              <a:rect l="l" t="t" r="r" b="b"/>
              <a:pathLst>
                <a:path w="6062" h="5849" extrusionOk="0">
                  <a:moveTo>
                    <a:pt x="4880" y="1"/>
                  </a:moveTo>
                  <a:cubicBezTo>
                    <a:pt x="4878" y="1"/>
                    <a:pt x="4876" y="1"/>
                    <a:pt x="4874" y="1"/>
                  </a:cubicBezTo>
                  <a:cubicBezTo>
                    <a:pt x="4874" y="6"/>
                    <a:pt x="4870" y="10"/>
                    <a:pt x="4870" y="10"/>
                  </a:cubicBezTo>
                  <a:cubicBezTo>
                    <a:pt x="4857" y="29"/>
                    <a:pt x="4842" y="57"/>
                    <a:pt x="4833" y="80"/>
                  </a:cubicBezTo>
                  <a:cubicBezTo>
                    <a:pt x="4714" y="413"/>
                    <a:pt x="4561" y="741"/>
                    <a:pt x="4390" y="1055"/>
                  </a:cubicBezTo>
                  <a:cubicBezTo>
                    <a:pt x="4302" y="1106"/>
                    <a:pt x="4219" y="1157"/>
                    <a:pt x="4136" y="1212"/>
                  </a:cubicBezTo>
                  <a:cubicBezTo>
                    <a:pt x="4191" y="1091"/>
                    <a:pt x="4237" y="967"/>
                    <a:pt x="4279" y="846"/>
                  </a:cubicBezTo>
                  <a:cubicBezTo>
                    <a:pt x="4339" y="671"/>
                    <a:pt x="4403" y="505"/>
                    <a:pt x="4459" y="330"/>
                  </a:cubicBezTo>
                  <a:cubicBezTo>
                    <a:pt x="4469" y="302"/>
                    <a:pt x="4477" y="270"/>
                    <a:pt x="4486" y="242"/>
                  </a:cubicBezTo>
                  <a:cubicBezTo>
                    <a:pt x="4486" y="232"/>
                    <a:pt x="4492" y="228"/>
                    <a:pt x="4492" y="223"/>
                  </a:cubicBezTo>
                  <a:cubicBezTo>
                    <a:pt x="4501" y="191"/>
                    <a:pt x="4514" y="153"/>
                    <a:pt x="4505" y="126"/>
                  </a:cubicBezTo>
                  <a:cubicBezTo>
                    <a:pt x="4505" y="118"/>
                    <a:pt x="4495" y="107"/>
                    <a:pt x="4483" y="107"/>
                  </a:cubicBezTo>
                  <a:cubicBezTo>
                    <a:pt x="4481" y="107"/>
                    <a:pt x="4479" y="107"/>
                    <a:pt x="4477" y="108"/>
                  </a:cubicBezTo>
                  <a:cubicBezTo>
                    <a:pt x="4477" y="112"/>
                    <a:pt x="4473" y="117"/>
                    <a:pt x="4469" y="121"/>
                  </a:cubicBezTo>
                  <a:cubicBezTo>
                    <a:pt x="4454" y="140"/>
                    <a:pt x="4445" y="168"/>
                    <a:pt x="4436" y="195"/>
                  </a:cubicBezTo>
                  <a:cubicBezTo>
                    <a:pt x="4311" y="575"/>
                    <a:pt x="4159" y="944"/>
                    <a:pt x="3978" y="1300"/>
                  </a:cubicBezTo>
                  <a:cubicBezTo>
                    <a:pt x="3974" y="1304"/>
                    <a:pt x="3978" y="1309"/>
                    <a:pt x="3978" y="1313"/>
                  </a:cubicBezTo>
                  <a:cubicBezTo>
                    <a:pt x="3914" y="1355"/>
                    <a:pt x="3854" y="1396"/>
                    <a:pt x="3789" y="1439"/>
                  </a:cubicBezTo>
                  <a:lnTo>
                    <a:pt x="3793" y="1434"/>
                  </a:lnTo>
                  <a:cubicBezTo>
                    <a:pt x="3849" y="1281"/>
                    <a:pt x="3895" y="1124"/>
                    <a:pt x="3937" y="963"/>
                  </a:cubicBezTo>
                  <a:cubicBezTo>
                    <a:pt x="3987" y="763"/>
                    <a:pt x="4043" y="565"/>
                    <a:pt x="4089" y="366"/>
                  </a:cubicBezTo>
                  <a:cubicBezTo>
                    <a:pt x="4098" y="334"/>
                    <a:pt x="4108" y="298"/>
                    <a:pt x="4113" y="264"/>
                  </a:cubicBezTo>
                  <a:cubicBezTo>
                    <a:pt x="4113" y="255"/>
                    <a:pt x="4117" y="246"/>
                    <a:pt x="4117" y="242"/>
                  </a:cubicBezTo>
                  <a:cubicBezTo>
                    <a:pt x="4121" y="209"/>
                    <a:pt x="4136" y="163"/>
                    <a:pt x="4126" y="131"/>
                  </a:cubicBezTo>
                  <a:cubicBezTo>
                    <a:pt x="4122" y="123"/>
                    <a:pt x="4114" y="114"/>
                    <a:pt x="4103" y="114"/>
                  </a:cubicBezTo>
                  <a:cubicBezTo>
                    <a:pt x="4100" y="114"/>
                    <a:pt x="4097" y="115"/>
                    <a:pt x="4094" y="117"/>
                  </a:cubicBezTo>
                  <a:cubicBezTo>
                    <a:pt x="4089" y="117"/>
                    <a:pt x="4085" y="126"/>
                    <a:pt x="4085" y="131"/>
                  </a:cubicBezTo>
                  <a:cubicBezTo>
                    <a:pt x="4070" y="153"/>
                    <a:pt x="4057" y="187"/>
                    <a:pt x="4053" y="214"/>
                  </a:cubicBezTo>
                  <a:cubicBezTo>
                    <a:pt x="3946" y="652"/>
                    <a:pt x="3808" y="1087"/>
                    <a:pt x="3637" y="1503"/>
                  </a:cubicBezTo>
                  <a:cubicBezTo>
                    <a:pt x="3632" y="1517"/>
                    <a:pt x="3632" y="1531"/>
                    <a:pt x="3637" y="1545"/>
                  </a:cubicBezTo>
                  <a:cubicBezTo>
                    <a:pt x="3563" y="1600"/>
                    <a:pt x="3488" y="1656"/>
                    <a:pt x="3415" y="1711"/>
                  </a:cubicBezTo>
                  <a:cubicBezTo>
                    <a:pt x="3471" y="1549"/>
                    <a:pt x="3516" y="1383"/>
                    <a:pt x="3554" y="1217"/>
                  </a:cubicBezTo>
                  <a:cubicBezTo>
                    <a:pt x="3599" y="999"/>
                    <a:pt x="3655" y="782"/>
                    <a:pt x="3701" y="565"/>
                  </a:cubicBezTo>
                  <a:cubicBezTo>
                    <a:pt x="3706" y="528"/>
                    <a:pt x="3716" y="492"/>
                    <a:pt x="3720" y="454"/>
                  </a:cubicBezTo>
                  <a:cubicBezTo>
                    <a:pt x="3720" y="445"/>
                    <a:pt x="3724" y="436"/>
                    <a:pt x="3724" y="426"/>
                  </a:cubicBezTo>
                  <a:cubicBezTo>
                    <a:pt x="3729" y="394"/>
                    <a:pt x="3743" y="347"/>
                    <a:pt x="3729" y="311"/>
                  </a:cubicBezTo>
                  <a:cubicBezTo>
                    <a:pt x="3726" y="301"/>
                    <a:pt x="3715" y="293"/>
                    <a:pt x="3706" y="293"/>
                  </a:cubicBezTo>
                  <a:cubicBezTo>
                    <a:pt x="3703" y="293"/>
                    <a:pt x="3699" y="295"/>
                    <a:pt x="3697" y="298"/>
                  </a:cubicBezTo>
                  <a:cubicBezTo>
                    <a:pt x="3692" y="298"/>
                    <a:pt x="3688" y="302"/>
                    <a:pt x="3682" y="306"/>
                  </a:cubicBezTo>
                  <a:cubicBezTo>
                    <a:pt x="3669" y="339"/>
                    <a:pt x="3660" y="371"/>
                    <a:pt x="3655" y="403"/>
                  </a:cubicBezTo>
                  <a:cubicBezTo>
                    <a:pt x="3554" y="880"/>
                    <a:pt x="3420" y="1351"/>
                    <a:pt x="3244" y="1808"/>
                  </a:cubicBezTo>
                  <a:lnTo>
                    <a:pt x="3244" y="1840"/>
                  </a:lnTo>
                  <a:cubicBezTo>
                    <a:pt x="3166" y="1895"/>
                    <a:pt x="3091" y="1961"/>
                    <a:pt x="3013" y="2021"/>
                  </a:cubicBezTo>
                  <a:cubicBezTo>
                    <a:pt x="3059" y="1863"/>
                    <a:pt x="3091" y="1697"/>
                    <a:pt x="3119" y="1535"/>
                  </a:cubicBezTo>
                  <a:cubicBezTo>
                    <a:pt x="3156" y="1318"/>
                    <a:pt x="3198" y="1101"/>
                    <a:pt x="3230" y="884"/>
                  </a:cubicBezTo>
                  <a:cubicBezTo>
                    <a:pt x="3234" y="842"/>
                    <a:pt x="3239" y="805"/>
                    <a:pt x="3244" y="769"/>
                  </a:cubicBezTo>
                  <a:cubicBezTo>
                    <a:pt x="3244" y="759"/>
                    <a:pt x="3244" y="750"/>
                    <a:pt x="3249" y="741"/>
                  </a:cubicBezTo>
                  <a:cubicBezTo>
                    <a:pt x="3249" y="708"/>
                    <a:pt x="3262" y="658"/>
                    <a:pt x="3244" y="625"/>
                  </a:cubicBezTo>
                  <a:cubicBezTo>
                    <a:pt x="3240" y="615"/>
                    <a:pt x="3230" y="608"/>
                    <a:pt x="3221" y="608"/>
                  </a:cubicBezTo>
                  <a:cubicBezTo>
                    <a:pt x="3217" y="608"/>
                    <a:pt x="3214" y="609"/>
                    <a:pt x="3211" y="611"/>
                  </a:cubicBezTo>
                  <a:cubicBezTo>
                    <a:pt x="3207" y="616"/>
                    <a:pt x="3202" y="620"/>
                    <a:pt x="3202" y="625"/>
                  </a:cubicBezTo>
                  <a:cubicBezTo>
                    <a:pt x="3189" y="652"/>
                    <a:pt x="3179" y="690"/>
                    <a:pt x="3174" y="722"/>
                  </a:cubicBezTo>
                  <a:cubicBezTo>
                    <a:pt x="3100" y="1202"/>
                    <a:pt x="2989" y="1678"/>
                    <a:pt x="2846" y="2145"/>
                  </a:cubicBezTo>
                  <a:cubicBezTo>
                    <a:pt x="2842" y="2149"/>
                    <a:pt x="2846" y="2155"/>
                    <a:pt x="2846" y="2159"/>
                  </a:cubicBezTo>
                  <a:cubicBezTo>
                    <a:pt x="2726" y="2256"/>
                    <a:pt x="2611" y="2353"/>
                    <a:pt x="2500" y="2454"/>
                  </a:cubicBezTo>
                  <a:cubicBezTo>
                    <a:pt x="2246" y="2682"/>
                    <a:pt x="2006" y="2921"/>
                    <a:pt x="1769" y="3171"/>
                  </a:cubicBezTo>
                  <a:cubicBezTo>
                    <a:pt x="1543" y="3420"/>
                    <a:pt x="1317" y="3680"/>
                    <a:pt x="1114" y="3947"/>
                  </a:cubicBezTo>
                  <a:cubicBezTo>
                    <a:pt x="694" y="4488"/>
                    <a:pt x="333" y="5070"/>
                    <a:pt x="29" y="5680"/>
                  </a:cubicBezTo>
                  <a:lnTo>
                    <a:pt x="29" y="5684"/>
                  </a:lnTo>
                  <a:cubicBezTo>
                    <a:pt x="1" y="5740"/>
                    <a:pt x="23" y="5809"/>
                    <a:pt x="84" y="5836"/>
                  </a:cubicBezTo>
                  <a:cubicBezTo>
                    <a:pt x="101" y="5844"/>
                    <a:pt x="119" y="5848"/>
                    <a:pt x="137" y="5848"/>
                  </a:cubicBezTo>
                  <a:cubicBezTo>
                    <a:pt x="180" y="5848"/>
                    <a:pt x="221" y="5824"/>
                    <a:pt x="240" y="5781"/>
                  </a:cubicBezTo>
                  <a:cubicBezTo>
                    <a:pt x="522" y="5177"/>
                    <a:pt x="865" y="4599"/>
                    <a:pt x="1262" y="4062"/>
                  </a:cubicBezTo>
                  <a:cubicBezTo>
                    <a:pt x="1460" y="3790"/>
                    <a:pt x="1677" y="3535"/>
                    <a:pt x="1895" y="3282"/>
                  </a:cubicBezTo>
                  <a:cubicBezTo>
                    <a:pt x="2121" y="3032"/>
                    <a:pt x="2357" y="2792"/>
                    <a:pt x="2597" y="2561"/>
                  </a:cubicBezTo>
                  <a:cubicBezTo>
                    <a:pt x="2703" y="2464"/>
                    <a:pt x="2810" y="2371"/>
                    <a:pt x="2912" y="2279"/>
                  </a:cubicBezTo>
                  <a:cubicBezTo>
                    <a:pt x="2921" y="2279"/>
                    <a:pt x="2925" y="2284"/>
                    <a:pt x="2934" y="2284"/>
                  </a:cubicBezTo>
                  <a:cubicBezTo>
                    <a:pt x="3420" y="2335"/>
                    <a:pt x="3904" y="2422"/>
                    <a:pt x="4375" y="2543"/>
                  </a:cubicBezTo>
                  <a:cubicBezTo>
                    <a:pt x="4409" y="2552"/>
                    <a:pt x="4445" y="2556"/>
                    <a:pt x="4477" y="2556"/>
                  </a:cubicBezTo>
                  <a:lnTo>
                    <a:pt x="4496" y="2556"/>
                  </a:lnTo>
                  <a:cubicBezTo>
                    <a:pt x="4505" y="2547"/>
                    <a:pt x="4505" y="2529"/>
                    <a:pt x="4496" y="2520"/>
                  </a:cubicBezTo>
                  <a:cubicBezTo>
                    <a:pt x="4469" y="2488"/>
                    <a:pt x="4422" y="2482"/>
                    <a:pt x="4385" y="2469"/>
                  </a:cubicBezTo>
                  <a:cubicBezTo>
                    <a:pt x="4381" y="2469"/>
                    <a:pt x="4371" y="2464"/>
                    <a:pt x="4362" y="2464"/>
                  </a:cubicBezTo>
                  <a:cubicBezTo>
                    <a:pt x="4325" y="2450"/>
                    <a:pt x="4288" y="2441"/>
                    <a:pt x="4251" y="2432"/>
                  </a:cubicBezTo>
                  <a:cubicBezTo>
                    <a:pt x="4038" y="2371"/>
                    <a:pt x="3816" y="2330"/>
                    <a:pt x="3599" y="2275"/>
                  </a:cubicBezTo>
                  <a:cubicBezTo>
                    <a:pt x="3428" y="2233"/>
                    <a:pt x="3253" y="2196"/>
                    <a:pt x="3072" y="2173"/>
                  </a:cubicBezTo>
                  <a:cubicBezTo>
                    <a:pt x="3068" y="2173"/>
                    <a:pt x="3055" y="2173"/>
                    <a:pt x="3040" y="2168"/>
                  </a:cubicBezTo>
                  <a:cubicBezTo>
                    <a:pt x="3119" y="2099"/>
                    <a:pt x="3202" y="2034"/>
                    <a:pt x="3285" y="1965"/>
                  </a:cubicBezTo>
                  <a:cubicBezTo>
                    <a:pt x="3290" y="1970"/>
                    <a:pt x="3294" y="1970"/>
                    <a:pt x="3300" y="1970"/>
                  </a:cubicBezTo>
                  <a:cubicBezTo>
                    <a:pt x="3789" y="1993"/>
                    <a:pt x="4279" y="2053"/>
                    <a:pt x="4759" y="2149"/>
                  </a:cubicBezTo>
                  <a:cubicBezTo>
                    <a:pt x="4787" y="2159"/>
                    <a:pt x="4829" y="2159"/>
                    <a:pt x="4857" y="2159"/>
                  </a:cubicBezTo>
                  <a:cubicBezTo>
                    <a:pt x="4865" y="2159"/>
                    <a:pt x="4870" y="2159"/>
                    <a:pt x="4874" y="2155"/>
                  </a:cubicBezTo>
                  <a:cubicBezTo>
                    <a:pt x="4889" y="2145"/>
                    <a:pt x="4884" y="2127"/>
                    <a:pt x="4874" y="2117"/>
                  </a:cubicBezTo>
                  <a:cubicBezTo>
                    <a:pt x="4847" y="2089"/>
                    <a:pt x="4797" y="2085"/>
                    <a:pt x="4763" y="2076"/>
                  </a:cubicBezTo>
                  <a:cubicBezTo>
                    <a:pt x="4755" y="2076"/>
                    <a:pt x="4746" y="2072"/>
                    <a:pt x="4741" y="2072"/>
                  </a:cubicBezTo>
                  <a:cubicBezTo>
                    <a:pt x="4699" y="2062"/>
                    <a:pt x="4663" y="2053"/>
                    <a:pt x="4625" y="2044"/>
                  </a:cubicBezTo>
                  <a:cubicBezTo>
                    <a:pt x="4409" y="1997"/>
                    <a:pt x="4187" y="1965"/>
                    <a:pt x="3970" y="1923"/>
                  </a:cubicBezTo>
                  <a:cubicBezTo>
                    <a:pt x="3793" y="1891"/>
                    <a:pt x="3614" y="1863"/>
                    <a:pt x="3438" y="1854"/>
                  </a:cubicBezTo>
                  <a:cubicBezTo>
                    <a:pt x="3433" y="1854"/>
                    <a:pt x="3428" y="1854"/>
                    <a:pt x="3428" y="1850"/>
                  </a:cubicBezTo>
                  <a:cubicBezTo>
                    <a:pt x="3516" y="1780"/>
                    <a:pt x="3605" y="1716"/>
                    <a:pt x="3692" y="1646"/>
                  </a:cubicBezTo>
                  <a:cubicBezTo>
                    <a:pt x="3706" y="1656"/>
                    <a:pt x="3724" y="1665"/>
                    <a:pt x="3738" y="1665"/>
                  </a:cubicBezTo>
                  <a:cubicBezTo>
                    <a:pt x="4191" y="1674"/>
                    <a:pt x="4644" y="1716"/>
                    <a:pt x="5092" y="1794"/>
                  </a:cubicBezTo>
                  <a:cubicBezTo>
                    <a:pt x="5111" y="1798"/>
                    <a:pt x="5136" y="1801"/>
                    <a:pt x="5158" y="1801"/>
                  </a:cubicBezTo>
                  <a:cubicBezTo>
                    <a:pt x="5168" y="1801"/>
                    <a:pt x="5177" y="1800"/>
                    <a:pt x="5185" y="1799"/>
                  </a:cubicBezTo>
                  <a:cubicBezTo>
                    <a:pt x="5189" y="1799"/>
                    <a:pt x="5194" y="1799"/>
                    <a:pt x="5198" y="1794"/>
                  </a:cubicBezTo>
                  <a:cubicBezTo>
                    <a:pt x="5213" y="1785"/>
                    <a:pt x="5207" y="1771"/>
                    <a:pt x="5198" y="1761"/>
                  </a:cubicBezTo>
                  <a:cubicBezTo>
                    <a:pt x="5170" y="1739"/>
                    <a:pt x="5124" y="1734"/>
                    <a:pt x="5092" y="1725"/>
                  </a:cubicBezTo>
                  <a:cubicBezTo>
                    <a:pt x="5087" y="1725"/>
                    <a:pt x="5078" y="1720"/>
                    <a:pt x="5074" y="1720"/>
                  </a:cubicBezTo>
                  <a:cubicBezTo>
                    <a:pt x="5036" y="1711"/>
                    <a:pt x="5000" y="1706"/>
                    <a:pt x="4968" y="1697"/>
                  </a:cubicBezTo>
                  <a:cubicBezTo>
                    <a:pt x="4763" y="1660"/>
                    <a:pt x="4561" y="1637"/>
                    <a:pt x="4353" y="1605"/>
                  </a:cubicBezTo>
                  <a:cubicBezTo>
                    <a:pt x="4191" y="1577"/>
                    <a:pt x="4025" y="1558"/>
                    <a:pt x="3863" y="1554"/>
                  </a:cubicBezTo>
                  <a:cubicBezTo>
                    <a:pt x="3854" y="1554"/>
                    <a:pt x="3840" y="1549"/>
                    <a:pt x="3826" y="1549"/>
                  </a:cubicBezTo>
                  <a:cubicBezTo>
                    <a:pt x="3900" y="1498"/>
                    <a:pt x="3974" y="1447"/>
                    <a:pt x="4043" y="1396"/>
                  </a:cubicBezTo>
                  <a:cubicBezTo>
                    <a:pt x="4057" y="1401"/>
                    <a:pt x="4066" y="1406"/>
                    <a:pt x="4076" y="1406"/>
                  </a:cubicBezTo>
                  <a:cubicBezTo>
                    <a:pt x="4249" y="1394"/>
                    <a:pt x="4422" y="1388"/>
                    <a:pt x="4595" y="1388"/>
                  </a:cubicBezTo>
                  <a:cubicBezTo>
                    <a:pt x="4823" y="1388"/>
                    <a:pt x="5051" y="1399"/>
                    <a:pt x="5277" y="1420"/>
                  </a:cubicBezTo>
                  <a:cubicBezTo>
                    <a:pt x="5291" y="1422"/>
                    <a:pt x="5306" y="1423"/>
                    <a:pt x="5320" y="1423"/>
                  </a:cubicBezTo>
                  <a:cubicBezTo>
                    <a:pt x="5335" y="1423"/>
                    <a:pt x="5348" y="1422"/>
                    <a:pt x="5360" y="1420"/>
                  </a:cubicBezTo>
                  <a:cubicBezTo>
                    <a:pt x="5364" y="1420"/>
                    <a:pt x="5369" y="1415"/>
                    <a:pt x="5373" y="1415"/>
                  </a:cubicBezTo>
                  <a:cubicBezTo>
                    <a:pt x="5383" y="1406"/>
                    <a:pt x="5379" y="1392"/>
                    <a:pt x="5369" y="1383"/>
                  </a:cubicBezTo>
                  <a:cubicBezTo>
                    <a:pt x="5346" y="1364"/>
                    <a:pt x="5305" y="1364"/>
                    <a:pt x="5277" y="1360"/>
                  </a:cubicBezTo>
                  <a:cubicBezTo>
                    <a:pt x="5268" y="1360"/>
                    <a:pt x="5262" y="1360"/>
                    <a:pt x="5258" y="1355"/>
                  </a:cubicBezTo>
                  <a:cubicBezTo>
                    <a:pt x="5226" y="1351"/>
                    <a:pt x="5194" y="1351"/>
                    <a:pt x="5162" y="1345"/>
                  </a:cubicBezTo>
                  <a:cubicBezTo>
                    <a:pt x="4981" y="1328"/>
                    <a:pt x="4797" y="1323"/>
                    <a:pt x="4616" y="1309"/>
                  </a:cubicBezTo>
                  <a:cubicBezTo>
                    <a:pt x="4510" y="1299"/>
                    <a:pt x="4404" y="1293"/>
                    <a:pt x="4298" y="1293"/>
                  </a:cubicBezTo>
                  <a:cubicBezTo>
                    <a:pt x="4261" y="1293"/>
                    <a:pt x="4224" y="1294"/>
                    <a:pt x="4187" y="1295"/>
                  </a:cubicBezTo>
                  <a:cubicBezTo>
                    <a:pt x="4270" y="1244"/>
                    <a:pt x="4348" y="1193"/>
                    <a:pt x="4431" y="1138"/>
                  </a:cubicBezTo>
                  <a:cubicBezTo>
                    <a:pt x="4436" y="1142"/>
                    <a:pt x="4441" y="1142"/>
                    <a:pt x="4445" y="1142"/>
                  </a:cubicBezTo>
                  <a:cubicBezTo>
                    <a:pt x="4680" y="1121"/>
                    <a:pt x="4917" y="1110"/>
                    <a:pt x="5154" y="1110"/>
                  </a:cubicBezTo>
                  <a:cubicBezTo>
                    <a:pt x="5276" y="1110"/>
                    <a:pt x="5399" y="1113"/>
                    <a:pt x="5522" y="1119"/>
                  </a:cubicBezTo>
                  <a:cubicBezTo>
                    <a:pt x="5545" y="1119"/>
                    <a:pt x="5573" y="1119"/>
                    <a:pt x="5595" y="1115"/>
                  </a:cubicBezTo>
                  <a:cubicBezTo>
                    <a:pt x="5601" y="1115"/>
                    <a:pt x="5605" y="1115"/>
                    <a:pt x="5610" y="1110"/>
                  </a:cubicBezTo>
                  <a:cubicBezTo>
                    <a:pt x="5614" y="1101"/>
                    <a:pt x="5610" y="1091"/>
                    <a:pt x="5605" y="1083"/>
                  </a:cubicBezTo>
                  <a:cubicBezTo>
                    <a:pt x="5582" y="1068"/>
                    <a:pt x="5545" y="1068"/>
                    <a:pt x="5518" y="1064"/>
                  </a:cubicBezTo>
                  <a:lnTo>
                    <a:pt x="5499" y="1064"/>
                  </a:lnTo>
                  <a:cubicBezTo>
                    <a:pt x="5471" y="1059"/>
                    <a:pt x="5443" y="1059"/>
                    <a:pt x="5415" y="1055"/>
                  </a:cubicBezTo>
                  <a:cubicBezTo>
                    <a:pt x="5254" y="1046"/>
                    <a:pt x="5087" y="1046"/>
                    <a:pt x="4925" y="1040"/>
                  </a:cubicBezTo>
                  <a:cubicBezTo>
                    <a:pt x="4868" y="1038"/>
                    <a:pt x="4810" y="1037"/>
                    <a:pt x="4753" y="1037"/>
                  </a:cubicBezTo>
                  <a:cubicBezTo>
                    <a:pt x="4696" y="1037"/>
                    <a:pt x="4639" y="1038"/>
                    <a:pt x="4584" y="1040"/>
                  </a:cubicBezTo>
                  <a:cubicBezTo>
                    <a:pt x="4658" y="995"/>
                    <a:pt x="4731" y="953"/>
                    <a:pt x="4806" y="907"/>
                  </a:cubicBezTo>
                  <a:cubicBezTo>
                    <a:pt x="4810" y="907"/>
                    <a:pt x="4814" y="912"/>
                    <a:pt x="4819" y="912"/>
                  </a:cubicBezTo>
                  <a:cubicBezTo>
                    <a:pt x="5102" y="861"/>
                    <a:pt x="5388" y="833"/>
                    <a:pt x="5674" y="829"/>
                  </a:cubicBezTo>
                  <a:cubicBezTo>
                    <a:pt x="5693" y="829"/>
                    <a:pt x="5712" y="829"/>
                    <a:pt x="5729" y="824"/>
                  </a:cubicBezTo>
                  <a:cubicBezTo>
                    <a:pt x="5734" y="819"/>
                    <a:pt x="5739" y="819"/>
                    <a:pt x="5739" y="819"/>
                  </a:cubicBezTo>
                  <a:cubicBezTo>
                    <a:pt x="5744" y="810"/>
                    <a:pt x="5739" y="801"/>
                    <a:pt x="5734" y="796"/>
                  </a:cubicBezTo>
                  <a:cubicBezTo>
                    <a:pt x="5716" y="787"/>
                    <a:pt x="5688" y="787"/>
                    <a:pt x="5665" y="787"/>
                  </a:cubicBezTo>
                  <a:lnTo>
                    <a:pt x="5582" y="787"/>
                  </a:lnTo>
                  <a:cubicBezTo>
                    <a:pt x="5452" y="787"/>
                    <a:pt x="5323" y="796"/>
                    <a:pt x="5194" y="801"/>
                  </a:cubicBezTo>
                  <a:cubicBezTo>
                    <a:pt x="5115" y="801"/>
                    <a:pt x="5036" y="810"/>
                    <a:pt x="4958" y="819"/>
                  </a:cubicBezTo>
                  <a:cubicBezTo>
                    <a:pt x="4981" y="805"/>
                    <a:pt x="5009" y="787"/>
                    <a:pt x="5036" y="773"/>
                  </a:cubicBezTo>
                  <a:cubicBezTo>
                    <a:pt x="5106" y="731"/>
                    <a:pt x="5179" y="694"/>
                    <a:pt x="5254" y="658"/>
                  </a:cubicBezTo>
                  <a:cubicBezTo>
                    <a:pt x="5254" y="658"/>
                    <a:pt x="5256" y="660"/>
                    <a:pt x="5258" y="660"/>
                  </a:cubicBezTo>
                  <a:cubicBezTo>
                    <a:pt x="5260" y="660"/>
                    <a:pt x="5261" y="659"/>
                    <a:pt x="5262" y="658"/>
                  </a:cubicBezTo>
                  <a:cubicBezTo>
                    <a:pt x="5475" y="616"/>
                    <a:pt x="5693" y="588"/>
                    <a:pt x="5914" y="579"/>
                  </a:cubicBezTo>
                  <a:cubicBezTo>
                    <a:pt x="5928" y="579"/>
                    <a:pt x="5942" y="575"/>
                    <a:pt x="5956" y="569"/>
                  </a:cubicBezTo>
                  <a:cubicBezTo>
                    <a:pt x="5961" y="569"/>
                    <a:pt x="5961" y="569"/>
                    <a:pt x="5965" y="565"/>
                  </a:cubicBezTo>
                  <a:cubicBezTo>
                    <a:pt x="5970" y="560"/>
                    <a:pt x="5965" y="556"/>
                    <a:pt x="5961" y="551"/>
                  </a:cubicBezTo>
                  <a:cubicBezTo>
                    <a:pt x="5953" y="546"/>
                    <a:pt x="5945" y="543"/>
                    <a:pt x="5937" y="543"/>
                  </a:cubicBezTo>
                  <a:cubicBezTo>
                    <a:pt x="5931" y="543"/>
                    <a:pt x="5925" y="545"/>
                    <a:pt x="5919" y="547"/>
                  </a:cubicBezTo>
                  <a:lnTo>
                    <a:pt x="5845" y="547"/>
                  </a:lnTo>
                  <a:cubicBezTo>
                    <a:pt x="5744" y="551"/>
                    <a:pt x="5646" y="560"/>
                    <a:pt x="5545" y="565"/>
                  </a:cubicBezTo>
                  <a:cubicBezTo>
                    <a:pt x="5494" y="569"/>
                    <a:pt x="5443" y="579"/>
                    <a:pt x="5388" y="584"/>
                  </a:cubicBezTo>
                  <a:cubicBezTo>
                    <a:pt x="5499" y="528"/>
                    <a:pt x="5614" y="473"/>
                    <a:pt x="5725" y="422"/>
                  </a:cubicBezTo>
                  <a:cubicBezTo>
                    <a:pt x="5827" y="403"/>
                    <a:pt x="5923" y="394"/>
                    <a:pt x="6025" y="390"/>
                  </a:cubicBezTo>
                  <a:cubicBezTo>
                    <a:pt x="6034" y="390"/>
                    <a:pt x="6044" y="385"/>
                    <a:pt x="6053" y="385"/>
                  </a:cubicBezTo>
                  <a:lnTo>
                    <a:pt x="6058" y="381"/>
                  </a:lnTo>
                  <a:cubicBezTo>
                    <a:pt x="6062" y="375"/>
                    <a:pt x="6058" y="371"/>
                    <a:pt x="6058" y="371"/>
                  </a:cubicBezTo>
                  <a:cubicBezTo>
                    <a:pt x="6049" y="366"/>
                    <a:pt x="6039" y="366"/>
                    <a:pt x="6030" y="366"/>
                  </a:cubicBezTo>
                  <a:lnTo>
                    <a:pt x="5983" y="366"/>
                  </a:lnTo>
                  <a:cubicBezTo>
                    <a:pt x="5928" y="371"/>
                    <a:pt x="5872" y="375"/>
                    <a:pt x="5817" y="381"/>
                  </a:cubicBezTo>
                  <a:cubicBezTo>
                    <a:pt x="5859" y="362"/>
                    <a:pt x="5896" y="339"/>
                    <a:pt x="5938" y="320"/>
                  </a:cubicBezTo>
                  <a:lnTo>
                    <a:pt x="5942" y="320"/>
                  </a:lnTo>
                  <a:cubicBezTo>
                    <a:pt x="5956" y="315"/>
                    <a:pt x="5961" y="298"/>
                    <a:pt x="5956" y="283"/>
                  </a:cubicBezTo>
                  <a:cubicBezTo>
                    <a:pt x="5952" y="274"/>
                    <a:pt x="5942" y="266"/>
                    <a:pt x="5932" y="266"/>
                  </a:cubicBezTo>
                  <a:cubicBezTo>
                    <a:pt x="5927" y="266"/>
                    <a:pt x="5923" y="267"/>
                    <a:pt x="5919" y="270"/>
                  </a:cubicBezTo>
                  <a:cubicBezTo>
                    <a:pt x="5836" y="302"/>
                    <a:pt x="5757" y="339"/>
                    <a:pt x="5678" y="375"/>
                  </a:cubicBezTo>
                  <a:cubicBezTo>
                    <a:pt x="5697" y="343"/>
                    <a:pt x="5716" y="311"/>
                    <a:pt x="5729" y="279"/>
                  </a:cubicBezTo>
                  <a:cubicBezTo>
                    <a:pt x="5761" y="223"/>
                    <a:pt x="5789" y="168"/>
                    <a:pt x="5817" y="112"/>
                  </a:cubicBezTo>
                  <a:cubicBezTo>
                    <a:pt x="5822" y="98"/>
                    <a:pt x="5827" y="89"/>
                    <a:pt x="5831" y="80"/>
                  </a:cubicBezTo>
                  <a:cubicBezTo>
                    <a:pt x="5831" y="80"/>
                    <a:pt x="5831" y="76"/>
                    <a:pt x="5836" y="76"/>
                  </a:cubicBezTo>
                  <a:cubicBezTo>
                    <a:pt x="5840" y="66"/>
                    <a:pt x="5845" y="52"/>
                    <a:pt x="5845" y="42"/>
                  </a:cubicBezTo>
                  <a:cubicBezTo>
                    <a:pt x="5845" y="38"/>
                    <a:pt x="5840" y="34"/>
                    <a:pt x="5836" y="34"/>
                  </a:cubicBezTo>
                  <a:lnTo>
                    <a:pt x="5831" y="38"/>
                  </a:lnTo>
                  <a:cubicBezTo>
                    <a:pt x="5827" y="48"/>
                    <a:pt x="5822" y="52"/>
                    <a:pt x="5817" y="61"/>
                  </a:cubicBezTo>
                  <a:cubicBezTo>
                    <a:pt x="5757" y="181"/>
                    <a:pt x="5693" y="292"/>
                    <a:pt x="5618" y="398"/>
                  </a:cubicBezTo>
                  <a:cubicBezTo>
                    <a:pt x="5618" y="398"/>
                    <a:pt x="5614" y="403"/>
                    <a:pt x="5610" y="403"/>
                  </a:cubicBezTo>
                  <a:cubicBezTo>
                    <a:pt x="5605" y="403"/>
                    <a:pt x="5595" y="408"/>
                    <a:pt x="5591" y="413"/>
                  </a:cubicBezTo>
                  <a:cubicBezTo>
                    <a:pt x="5499" y="454"/>
                    <a:pt x="5407" y="496"/>
                    <a:pt x="5318" y="541"/>
                  </a:cubicBezTo>
                  <a:cubicBezTo>
                    <a:pt x="5346" y="492"/>
                    <a:pt x="5379" y="441"/>
                    <a:pt x="5407" y="390"/>
                  </a:cubicBezTo>
                  <a:cubicBezTo>
                    <a:pt x="5448" y="302"/>
                    <a:pt x="5499" y="214"/>
                    <a:pt x="5540" y="121"/>
                  </a:cubicBezTo>
                  <a:cubicBezTo>
                    <a:pt x="5550" y="108"/>
                    <a:pt x="5554" y="93"/>
                    <a:pt x="5563" y="76"/>
                  </a:cubicBezTo>
                  <a:cubicBezTo>
                    <a:pt x="5563" y="76"/>
                    <a:pt x="5563" y="70"/>
                    <a:pt x="5567" y="66"/>
                  </a:cubicBezTo>
                  <a:cubicBezTo>
                    <a:pt x="5573" y="52"/>
                    <a:pt x="5582" y="34"/>
                    <a:pt x="5582" y="15"/>
                  </a:cubicBezTo>
                  <a:cubicBezTo>
                    <a:pt x="5582" y="11"/>
                    <a:pt x="5579" y="5"/>
                    <a:pt x="5573" y="5"/>
                  </a:cubicBezTo>
                  <a:cubicBezTo>
                    <a:pt x="5571" y="5"/>
                    <a:pt x="5569" y="5"/>
                    <a:pt x="5567" y="6"/>
                  </a:cubicBezTo>
                  <a:cubicBezTo>
                    <a:pt x="5567" y="6"/>
                    <a:pt x="5563" y="6"/>
                    <a:pt x="5563" y="10"/>
                  </a:cubicBezTo>
                  <a:cubicBezTo>
                    <a:pt x="5554" y="20"/>
                    <a:pt x="5545" y="34"/>
                    <a:pt x="5540" y="48"/>
                  </a:cubicBezTo>
                  <a:cubicBezTo>
                    <a:pt x="5448" y="237"/>
                    <a:pt x="5337" y="417"/>
                    <a:pt x="5221" y="588"/>
                  </a:cubicBezTo>
                  <a:cubicBezTo>
                    <a:pt x="5147" y="630"/>
                    <a:pt x="5068" y="662"/>
                    <a:pt x="4995" y="703"/>
                  </a:cubicBezTo>
                  <a:cubicBezTo>
                    <a:pt x="4968" y="718"/>
                    <a:pt x="4940" y="736"/>
                    <a:pt x="4912" y="750"/>
                  </a:cubicBezTo>
                  <a:cubicBezTo>
                    <a:pt x="4953" y="680"/>
                    <a:pt x="4991" y="611"/>
                    <a:pt x="5023" y="541"/>
                  </a:cubicBezTo>
                  <a:cubicBezTo>
                    <a:pt x="5078" y="426"/>
                    <a:pt x="5138" y="311"/>
                    <a:pt x="5189" y="191"/>
                  </a:cubicBezTo>
                  <a:cubicBezTo>
                    <a:pt x="5198" y="172"/>
                    <a:pt x="5207" y="149"/>
                    <a:pt x="5217" y="131"/>
                  </a:cubicBezTo>
                  <a:cubicBezTo>
                    <a:pt x="5217" y="126"/>
                    <a:pt x="5221" y="121"/>
                    <a:pt x="5221" y="117"/>
                  </a:cubicBezTo>
                  <a:cubicBezTo>
                    <a:pt x="5230" y="93"/>
                    <a:pt x="5245" y="70"/>
                    <a:pt x="5240" y="48"/>
                  </a:cubicBezTo>
                  <a:cubicBezTo>
                    <a:pt x="5240" y="42"/>
                    <a:pt x="5230" y="34"/>
                    <a:pt x="5221" y="34"/>
                  </a:cubicBezTo>
                  <a:cubicBezTo>
                    <a:pt x="5221" y="38"/>
                    <a:pt x="5217" y="38"/>
                    <a:pt x="5217" y="42"/>
                  </a:cubicBezTo>
                  <a:cubicBezTo>
                    <a:pt x="5203" y="57"/>
                    <a:pt x="5194" y="76"/>
                    <a:pt x="5185" y="93"/>
                  </a:cubicBezTo>
                  <a:cubicBezTo>
                    <a:pt x="5068" y="343"/>
                    <a:pt x="4935" y="588"/>
                    <a:pt x="4787" y="819"/>
                  </a:cubicBezTo>
                  <a:cubicBezTo>
                    <a:pt x="4704" y="865"/>
                    <a:pt x="4620" y="912"/>
                    <a:pt x="4542" y="957"/>
                  </a:cubicBezTo>
                  <a:cubicBezTo>
                    <a:pt x="4593" y="861"/>
                    <a:pt x="4635" y="759"/>
                    <a:pt x="4676" y="658"/>
                  </a:cubicBezTo>
                  <a:cubicBezTo>
                    <a:pt x="4731" y="505"/>
                    <a:pt x="4797" y="353"/>
                    <a:pt x="4852" y="200"/>
                  </a:cubicBezTo>
                  <a:cubicBezTo>
                    <a:pt x="4861" y="172"/>
                    <a:pt x="4870" y="149"/>
                    <a:pt x="4880" y="121"/>
                  </a:cubicBezTo>
                  <a:cubicBezTo>
                    <a:pt x="4880" y="117"/>
                    <a:pt x="4880" y="108"/>
                    <a:pt x="4884" y="103"/>
                  </a:cubicBezTo>
                  <a:cubicBezTo>
                    <a:pt x="4893" y="80"/>
                    <a:pt x="4908" y="48"/>
                    <a:pt x="4898" y="20"/>
                  </a:cubicBezTo>
                  <a:cubicBezTo>
                    <a:pt x="4898" y="12"/>
                    <a:pt x="4891" y="1"/>
                    <a:pt x="4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231;p119">
              <a:extLst>
                <a:ext uri="{FF2B5EF4-FFF2-40B4-BE49-F238E27FC236}">
                  <a16:creationId xmlns="" xmlns:a16="http://schemas.microsoft.com/office/drawing/2014/main" id="{FB64A49A-D45A-6D8E-C9EE-AEBF758F005C}"/>
                </a:ext>
              </a:extLst>
            </p:cNvPr>
            <p:cNvSpPr/>
            <p:nvPr/>
          </p:nvSpPr>
          <p:spPr>
            <a:xfrm>
              <a:off x="7358800" y="2752451"/>
              <a:ext cx="77125" cy="60730"/>
            </a:xfrm>
            <a:custGeom>
              <a:avLst/>
              <a:gdLst/>
              <a:ahLst/>
              <a:cxnLst/>
              <a:rect l="l" t="t" r="r" b="b"/>
              <a:pathLst>
                <a:path w="1844" h="1452" extrusionOk="0">
                  <a:moveTo>
                    <a:pt x="1517" y="1"/>
                  </a:moveTo>
                  <a:cubicBezTo>
                    <a:pt x="1498" y="1"/>
                    <a:pt x="1475" y="5"/>
                    <a:pt x="1456" y="14"/>
                  </a:cubicBezTo>
                  <a:cubicBezTo>
                    <a:pt x="1479" y="14"/>
                    <a:pt x="1502" y="20"/>
                    <a:pt x="1521" y="29"/>
                  </a:cubicBezTo>
                  <a:cubicBezTo>
                    <a:pt x="1526" y="37"/>
                    <a:pt x="1530" y="47"/>
                    <a:pt x="1526" y="56"/>
                  </a:cubicBezTo>
                  <a:cubicBezTo>
                    <a:pt x="1521" y="61"/>
                    <a:pt x="1517" y="61"/>
                    <a:pt x="1511" y="61"/>
                  </a:cubicBezTo>
                  <a:cubicBezTo>
                    <a:pt x="1493" y="65"/>
                    <a:pt x="1475" y="65"/>
                    <a:pt x="1456" y="65"/>
                  </a:cubicBezTo>
                  <a:lnTo>
                    <a:pt x="1438" y="65"/>
                  </a:lnTo>
                  <a:cubicBezTo>
                    <a:pt x="1419" y="65"/>
                    <a:pt x="1400" y="65"/>
                    <a:pt x="1378" y="61"/>
                  </a:cubicBezTo>
                  <a:cubicBezTo>
                    <a:pt x="1355" y="84"/>
                    <a:pt x="1331" y="112"/>
                    <a:pt x="1308" y="135"/>
                  </a:cubicBezTo>
                  <a:cubicBezTo>
                    <a:pt x="1262" y="190"/>
                    <a:pt x="1216" y="246"/>
                    <a:pt x="1170" y="301"/>
                  </a:cubicBezTo>
                  <a:lnTo>
                    <a:pt x="1174" y="301"/>
                  </a:lnTo>
                  <a:cubicBezTo>
                    <a:pt x="1178" y="306"/>
                    <a:pt x="1184" y="306"/>
                    <a:pt x="1193" y="306"/>
                  </a:cubicBezTo>
                  <a:cubicBezTo>
                    <a:pt x="1221" y="310"/>
                    <a:pt x="1262" y="310"/>
                    <a:pt x="1285" y="329"/>
                  </a:cubicBezTo>
                  <a:cubicBezTo>
                    <a:pt x="1295" y="338"/>
                    <a:pt x="1299" y="352"/>
                    <a:pt x="1289" y="361"/>
                  </a:cubicBezTo>
                  <a:cubicBezTo>
                    <a:pt x="1285" y="361"/>
                    <a:pt x="1280" y="366"/>
                    <a:pt x="1276" y="366"/>
                  </a:cubicBezTo>
                  <a:lnTo>
                    <a:pt x="1193" y="366"/>
                  </a:lnTo>
                  <a:cubicBezTo>
                    <a:pt x="1170" y="366"/>
                    <a:pt x="1146" y="361"/>
                    <a:pt x="1123" y="361"/>
                  </a:cubicBezTo>
                  <a:cubicBezTo>
                    <a:pt x="1063" y="430"/>
                    <a:pt x="1003" y="500"/>
                    <a:pt x="943" y="564"/>
                  </a:cubicBezTo>
                  <a:cubicBezTo>
                    <a:pt x="916" y="587"/>
                    <a:pt x="892" y="615"/>
                    <a:pt x="865" y="643"/>
                  </a:cubicBezTo>
                  <a:lnTo>
                    <a:pt x="884" y="643"/>
                  </a:lnTo>
                  <a:cubicBezTo>
                    <a:pt x="916" y="652"/>
                    <a:pt x="952" y="657"/>
                    <a:pt x="990" y="666"/>
                  </a:cubicBezTo>
                  <a:cubicBezTo>
                    <a:pt x="994" y="666"/>
                    <a:pt x="1003" y="671"/>
                    <a:pt x="1008" y="671"/>
                  </a:cubicBezTo>
                  <a:cubicBezTo>
                    <a:pt x="1040" y="680"/>
                    <a:pt x="1086" y="685"/>
                    <a:pt x="1114" y="707"/>
                  </a:cubicBezTo>
                  <a:cubicBezTo>
                    <a:pt x="1123" y="717"/>
                    <a:pt x="1129" y="731"/>
                    <a:pt x="1114" y="740"/>
                  </a:cubicBezTo>
                  <a:cubicBezTo>
                    <a:pt x="1110" y="745"/>
                    <a:pt x="1105" y="745"/>
                    <a:pt x="1101" y="745"/>
                  </a:cubicBezTo>
                  <a:lnTo>
                    <a:pt x="1078" y="745"/>
                  </a:lnTo>
                  <a:cubicBezTo>
                    <a:pt x="1054" y="745"/>
                    <a:pt x="1031" y="745"/>
                    <a:pt x="1008" y="740"/>
                  </a:cubicBezTo>
                  <a:cubicBezTo>
                    <a:pt x="935" y="726"/>
                    <a:pt x="865" y="717"/>
                    <a:pt x="790" y="703"/>
                  </a:cubicBezTo>
                  <a:cubicBezTo>
                    <a:pt x="675" y="805"/>
                    <a:pt x="546" y="888"/>
                    <a:pt x="417" y="967"/>
                  </a:cubicBezTo>
                  <a:cubicBezTo>
                    <a:pt x="458" y="971"/>
                    <a:pt x="500" y="980"/>
                    <a:pt x="541" y="990"/>
                  </a:cubicBezTo>
                  <a:cubicBezTo>
                    <a:pt x="579" y="999"/>
                    <a:pt x="615" y="1008"/>
                    <a:pt x="657" y="1018"/>
                  </a:cubicBezTo>
                  <a:cubicBezTo>
                    <a:pt x="662" y="1018"/>
                    <a:pt x="671" y="1022"/>
                    <a:pt x="679" y="1022"/>
                  </a:cubicBezTo>
                  <a:cubicBezTo>
                    <a:pt x="713" y="1031"/>
                    <a:pt x="763" y="1035"/>
                    <a:pt x="790" y="1063"/>
                  </a:cubicBezTo>
                  <a:cubicBezTo>
                    <a:pt x="800" y="1073"/>
                    <a:pt x="805" y="1091"/>
                    <a:pt x="790" y="1101"/>
                  </a:cubicBezTo>
                  <a:cubicBezTo>
                    <a:pt x="786" y="1105"/>
                    <a:pt x="781" y="1105"/>
                    <a:pt x="773" y="1105"/>
                  </a:cubicBezTo>
                  <a:lnTo>
                    <a:pt x="758" y="1105"/>
                  </a:lnTo>
                  <a:cubicBezTo>
                    <a:pt x="730" y="1105"/>
                    <a:pt x="698" y="1101"/>
                    <a:pt x="675" y="1095"/>
                  </a:cubicBezTo>
                  <a:cubicBezTo>
                    <a:pt x="551" y="1073"/>
                    <a:pt x="430" y="1050"/>
                    <a:pt x="306" y="1031"/>
                  </a:cubicBezTo>
                  <a:cubicBezTo>
                    <a:pt x="269" y="1054"/>
                    <a:pt x="227" y="1078"/>
                    <a:pt x="190" y="1101"/>
                  </a:cubicBezTo>
                  <a:cubicBezTo>
                    <a:pt x="144" y="1129"/>
                    <a:pt x="93" y="1156"/>
                    <a:pt x="56" y="1202"/>
                  </a:cubicBezTo>
                  <a:cubicBezTo>
                    <a:pt x="14" y="1253"/>
                    <a:pt x="1" y="1299"/>
                    <a:pt x="24" y="1340"/>
                  </a:cubicBezTo>
                  <a:cubicBezTo>
                    <a:pt x="75" y="1350"/>
                    <a:pt x="121" y="1364"/>
                    <a:pt x="167" y="1378"/>
                  </a:cubicBezTo>
                  <a:cubicBezTo>
                    <a:pt x="204" y="1387"/>
                    <a:pt x="241" y="1396"/>
                    <a:pt x="278" y="1410"/>
                  </a:cubicBezTo>
                  <a:cubicBezTo>
                    <a:pt x="287" y="1410"/>
                    <a:pt x="297" y="1415"/>
                    <a:pt x="301" y="1415"/>
                  </a:cubicBezTo>
                  <a:cubicBezTo>
                    <a:pt x="329" y="1424"/>
                    <a:pt x="366" y="1434"/>
                    <a:pt x="393" y="1451"/>
                  </a:cubicBezTo>
                  <a:cubicBezTo>
                    <a:pt x="615" y="1424"/>
                    <a:pt x="818" y="1262"/>
                    <a:pt x="980" y="1114"/>
                  </a:cubicBezTo>
                  <a:cubicBezTo>
                    <a:pt x="1123" y="984"/>
                    <a:pt x="1262" y="846"/>
                    <a:pt x="1382" y="694"/>
                  </a:cubicBezTo>
                  <a:cubicBezTo>
                    <a:pt x="1493" y="564"/>
                    <a:pt x="1844" y="190"/>
                    <a:pt x="1609" y="33"/>
                  </a:cubicBezTo>
                  <a:cubicBezTo>
                    <a:pt x="1577" y="10"/>
                    <a:pt x="1544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232;p119">
              <a:extLst>
                <a:ext uri="{FF2B5EF4-FFF2-40B4-BE49-F238E27FC236}">
                  <a16:creationId xmlns="" xmlns:a16="http://schemas.microsoft.com/office/drawing/2014/main" id="{4D0E4E89-C3A2-16D0-4209-B2DE244A22B6}"/>
                </a:ext>
              </a:extLst>
            </p:cNvPr>
            <p:cNvSpPr/>
            <p:nvPr/>
          </p:nvSpPr>
          <p:spPr>
            <a:xfrm>
              <a:off x="7359803" y="2753037"/>
              <a:ext cx="62988" cy="60312"/>
            </a:xfrm>
            <a:custGeom>
              <a:avLst/>
              <a:gdLst/>
              <a:ahLst/>
              <a:cxnLst/>
              <a:rect l="l" t="t" r="r" b="b"/>
              <a:pathLst>
                <a:path w="1506" h="1442" extrusionOk="0">
                  <a:moveTo>
                    <a:pt x="1432" y="0"/>
                  </a:moveTo>
                  <a:cubicBezTo>
                    <a:pt x="1404" y="10"/>
                    <a:pt x="1382" y="28"/>
                    <a:pt x="1354" y="47"/>
                  </a:cubicBezTo>
                  <a:cubicBezTo>
                    <a:pt x="1376" y="51"/>
                    <a:pt x="1395" y="51"/>
                    <a:pt x="1414" y="51"/>
                  </a:cubicBezTo>
                  <a:lnTo>
                    <a:pt x="1432" y="51"/>
                  </a:lnTo>
                  <a:cubicBezTo>
                    <a:pt x="1451" y="51"/>
                    <a:pt x="1469" y="51"/>
                    <a:pt x="1487" y="47"/>
                  </a:cubicBezTo>
                  <a:cubicBezTo>
                    <a:pt x="1493" y="47"/>
                    <a:pt x="1497" y="47"/>
                    <a:pt x="1502" y="42"/>
                  </a:cubicBezTo>
                  <a:cubicBezTo>
                    <a:pt x="1506" y="33"/>
                    <a:pt x="1502" y="23"/>
                    <a:pt x="1497" y="15"/>
                  </a:cubicBezTo>
                  <a:cubicBezTo>
                    <a:pt x="1478" y="6"/>
                    <a:pt x="1455" y="0"/>
                    <a:pt x="1432" y="0"/>
                  </a:cubicBezTo>
                  <a:close/>
                  <a:moveTo>
                    <a:pt x="1146" y="287"/>
                  </a:moveTo>
                  <a:cubicBezTo>
                    <a:pt x="1132" y="305"/>
                    <a:pt x="1113" y="328"/>
                    <a:pt x="1099" y="347"/>
                  </a:cubicBezTo>
                  <a:cubicBezTo>
                    <a:pt x="1122" y="347"/>
                    <a:pt x="1146" y="352"/>
                    <a:pt x="1169" y="352"/>
                  </a:cubicBezTo>
                  <a:lnTo>
                    <a:pt x="1252" y="352"/>
                  </a:lnTo>
                  <a:cubicBezTo>
                    <a:pt x="1256" y="352"/>
                    <a:pt x="1261" y="347"/>
                    <a:pt x="1265" y="347"/>
                  </a:cubicBezTo>
                  <a:cubicBezTo>
                    <a:pt x="1275" y="338"/>
                    <a:pt x="1271" y="324"/>
                    <a:pt x="1261" y="315"/>
                  </a:cubicBezTo>
                  <a:cubicBezTo>
                    <a:pt x="1238" y="296"/>
                    <a:pt x="1197" y="296"/>
                    <a:pt x="1169" y="292"/>
                  </a:cubicBezTo>
                  <a:cubicBezTo>
                    <a:pt x="1160" y="292"/>
                    <a:pt x="1154" y="292"/>
                    <a:pt x="1150" y="287"/>
                  </a:cubicBezTo>
                  <a:close/>
                  <a:moveTo>
                    <a:pt x="841" y="629"/>
                  </a:moveTo>
                  <a:cubicBezTo>
                    <a:pt x="836" y="629"/>
                    <a:pt x="832" y="633"/>
                    <a:pt x="827" y="638"/>
                  </a:cubicBezTo>
                  <a:cubicBezTo>
                    <a:pt x="808" y="657"/>
                    <a:pt x="790" y="675"/>
                    <a:pt x="766" y="689"/>
                  </a:cubicBezTo>
                  <a:cubicBezTo>
                    <a:pt x="841" y="703"/>
                    <a:pt x="911" y="712"/>
                    <a:pt x="984" y="726"/>
                  </a:cubicBezTo>
                  <a:cubicBezTo>
                    <a:pt x="1007" y="731"/>
                    <a:pt x="1030" y="731"/>
                    <a:pt x="1054" y="731"/>
                  </a:cubicBezTo>
                  <a:lnTo>
                    <a:pt x="1077" y="731"/>
                  </a:lnTo>
                  <a:cubicBezTo>
                    <a:pt x="1081" y="731"/>
                    <a:pt x="1086" y="731"/>
                    <a:pt x="1090" y="726"/>
                  </a:cubicBezTo>
                  <a:cubicBezTo>
                    <a:pt x="1105" y="717"/>
                    <a:pt x="1099" y="703"/>
                    <a:pt x="1090" y="693"/>
                  </a:cubicBezTo>
                  <a:cubicBezTo>
                    <a:pt x="1062" y="671"/>
                    <a:pt x="1016" y="666"/>
                    <a:pt x="984" y="657"/>
                  </a:cubicBezTo>
                  <a:cubicBezTo>
                    <a:pt x="979" y="657"/>
                    <a:pt x="970" y="652"/>
                    <a:pt x="966" y="652"/>
                  </a:cubicBezTo>
                  <a:cubicBezTo>
                    <a:pt x="928" y="643"/>
                    <a:pt x="892" y="638"/>
                    <a:pt x="860" y="629"/>
                  </a:cubicBezTo>
                  <a:close/>
                  <a:moveTo>
                    <a:pt x="393" y="953"/>
                  </a:moveTo>
                  <a:cubicBezTo>
                    <a:pt x="356" y="970"/>
                    <a:pt x="318" y="994"/>
                    <a:pt x="282" y="1017"/>
                  </a:cubicBezTo>
                  <a:cubicBezTo>
                    <a:pt x="406" y="1036"/>
                    <a:pt x="527" y="1059"/>
                    <a:pt x="651" y="1081"/>
                  </a:cubicBezTo>
                  <a:cubicBezTo>
                    <a:pt x="674" y="1087"/>
                    <a:pt x="706" y="1091"/>
                    <a:pt x="734" y="1091"/>
                  </a:cubicBezTo>
                  <a:lnTo>
                    <a:pt x="749" y="1091"/>
                  </a:lnTo>
                  <a:cubicBezTo>
                    <a:pt x="757" y="1091"/>
                    <a:pt x="762" y="1091"/>
                    <a:pt x="766" y="1087"/>
                  </a:cubicBezTo>
                  <a:cubicBezTo>
                    <a:pt x="781" y="1077"/>
                    <a:pt x="776" y="1059"/>
                    <a:pt x="766" y="1049"/>
                  </a:cubicBezTo>
                  <a:cubicBezTo>
                    <a:pt x="739" y="1021"/>
                    <a:pt x="689" y="1017"/>
                    <a:pt x="655" y="1008"/>
                  </a:cubicBezTo>
                  <a:cubicBezTo>
                    <a:pt x="647" y="1008"/>
                    <a:pt x="638" y="1004"/>
                    <a:pt x="633" y="1004"/>
                  </a:cubicBezTo>
                  <a:cubicBezTo>
                    <a:pt x="591" y="994"/>
                    <a:pt x="555" y="985"/>
                    <a:pt x="517" y="976"/>
                  </a:cubicBezTo>
                  <a:cubicBezTo>
                    <a:pt x="476" y="966"/>
                    <a:pt x="434" y="957"/>
                    <a:pt x="393" y="953"/>
                  </a:cubicBezTo>
                  <a:close/>
                  <a:moveTo>
                    <a:pt x="0" y="1326"/>
                  </a:moveTo>
                  <a:cubicBezTo>
                    <a:pt x="13" y="1350"/>
                    <a:pt x="37" y="1369"/>
                    <a:pt x="69" y="1386"/>
                  </a:cubicBezTo>
                  <a:cubicBezTo>
                    <a:pt x="148" y="1424"/>
                    <a:pt x="226" y="1442"/>
                    <a:pt x="305" y="1442"/>
                  </a:cubicBezTo>
                  <a:cubicBezTo>
                    <a:pt x="323" y="1442"/>
                    <a:pt x="346" y="1437"/>
                    <a:pt x="369" y="1437"/>
                  </a:cubicBezTo>
                  <a:cubicBezTo>
                    <a:pt x="342" y="1420"/>
                    <a:pt x="305" y="1410"/>
                    <a:pt x="277" y="1401"/>
                  </a:cubicBezTo>
                  <a:cubicBezTo>
                    <a:pt x="273" y="1401"/>
                    <a:pt x="263" y="1396"/>
                    <a:pt x="254" y="1396"/>
                  </a:cubicBezTo>
                  <a:cubicBezTo>
                    <a:pt x="217" y="1382"/>
                    <a:pt x="180" y="1373"/>
                    <a:pt x="143" y="1364"/>
                  </a:cubicBezTo>
                  <a:cubicBezTo>
                    <a:pt x="97" y="1350"/>
                    <a:pt x="51" y="1336"/>
                    <a:pt x="0" y="13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233;p119">
              <a:extLst>
                <a:ext uri="{FF2B5EF4-FFF2-40B4-BE49-F238E27FC236}">
                  <a16:creationId xmlns="" xmlns:a16="http://schemas.microsoft.com/office/drawing/2014/main" id="{A82384E7-75F5-9C96-BB86-CEF3629521BF}"/>
                </a:ext>
              </a:extLst>
            </p:cNvPr>
            <p:cNvSpPr/>
            <p:nvPr/>
          </p:nvSpPr>
          <p:spPr>
            <a:xfrm>
              <a:off x="6724565" y="1800724"/>
              <a:ext cx="449577" cy="624824"/>
            </a:xfrm>
            <a:custGeom>
              <a:avLst/>
              <a:gdLst/>
              <a:ahLst/>
              <a:cxnLst/>
              <a:rect l="l" t="t" r="r" b="b"/>
              <a:pathLst>
                <a:path w="10749" h="14939" extrusionOk="0">
                  <a:moveTo>
                    <a:pt x="856" y="0"/>
                  </a:moveTo>
                  <a:cubicBezTo>
                    <a:pt x="666" y="440"/>
                    <a:pt x="615" y="896"/>
                    <a:pt x="546" y="1363"/>
                  </a:cubicBezTo>
                  <a:cubicBezTo>
                    <a:pt x="472" y="1845"/>
                    <a:pt x="402" y="2329"/>
                    <a:pt x="342" y="2815"/>
                  </a:cubicBezTo>
                  <a:cubicBezTo>
                    <a:pt x="223" y="3790"/>
                    <a:pt x="135" y="4764"/>
                    <a:pt x="80" y="5739"/>
                  </a:cubicBezTo>
                  <a:cubicBezTo>
                    <a:pt x="80" y="5748"/>
                    <a:pt x="75" y="5758"/>
                    <a:pt x="75" y="5767"/>
                  </a:cubicBezTo>
                  <a:cubicBezTo>
                    <a:pt x="1" y="7074"/>
                    <a:pt x="29" y="8451"/>
                    <a:pt x="560" y="9671"/>
                  </a:cubicBezTo>
                  <a:cubicBezTo>
                    <a:pt x="1091" y="10895"/>
                    <a:pt x="2076" y="11815"/>
                    <a:pt x="3180" y="12540"/>
                  </a:cubicBezTo>
                  <a:cubicBezTo>
                    <a:pt x="3355" y="12656"/>
                    <a:pt x="3530" y="12767"/>
                    <a:pt x="3711" y="12872"/>
                  </a:cubicBezTo>
                  <a:cubicBezTo>
                    <a:pt x="5097" y="13704"/>
                    <a:pt x="6640" y="14286"/>
                    <a:pt x="8174" y="14749"/>
                  </a:cubicBezTo>
                  <a:cubicBezTo>
                    <a:pt x="8409" y="14823"/>
                    <a:pt x="8650" y="14883"/>
                    <a:pt x="8891" y="14938"/>
                  </a:cubicBezTo>
                  <a:lnTo>
                    <a:pt x="8891" y="14938"/>
                  </a:lnTo>
                  <a:cubicBezTo>
                    <a:pt x="8879" y="14932"/>
                    <a:pt x="9288" y="13903"/>
                    <a:pt x="9324" y="13811"/>
                  </a:cubicBezTo>
                  <a:cubicBezTo>
                    <a:pt x="9745" y="12684"/>
                    <a:pt x="10244" y="11565"/>
                    <a:pt x="10493" y="10387"/>
                  </a:cubicBezTo>
                  <a:cubicBezTo>
                    <a:pt x="10748" y="9181"/>
                    <a:pt x="10693" y="7943"/>
                    <a:pt x="10194" y="6807"/>
                  </a:cubicBezTo>
                  <a:cubicBezTo>
                    <a:pt x="9740" y="5771"/>
                    <a:pt x="9019" y="4880"/>
                    <a:pt x="8174" y="4136"/>
                  </a:cubicBezTo>
                  <a:cubicBezTo>
                    <a:pt x="6844" y="2967"/>
                    <a:pt x="5221" y="2199"/>
                    <a:pt x="3628" y="1451"/>
                  </a:cubicBezTo>
                  <a:cubicBezTo>
                    <a:pt x="2801" y="1063"/>
                    <a:pt x="952" y="70"/>
                    <a:pt x="856" y="0"/>
                  </a:cubicBezTo>
                  <a:close/>
                  <a:moveTo>
                    <a:pt x="8891" y="14938"/>
                  </a:moveTo>
                  <a:cubicBezTo>
                    <a:pt x="8891" y="14938"/>
                    <a:pt x="8891" y="14938"/>
                    <a:pt x="8891" y="14938"/>
                  </a:cubicBezTo>
                  <a:cubicBezTo>
                    <a:pt x="8891" y="14938"/>
                    <a:pt x="8891" y="14938"/>
                    <a:pt x="8891" y="149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234;p119">
              <a:extLst>
                <a:ext uri="{FF2B5EF4-FFF2-40B4-BE49-F238E27FC236}">
                  <a16:creationId xmlns="" xmlns:a16="http://schemas.microsoft.com/office/drawing/2014/main" id="{72D5CF77-02A9-116E-909C-ED4785275CA8}"/>
                </a:ext>
              </a:extLst>
            </p:cNvPr>
            <p:cNvSpPr/>
            <p:nvPr/>
          </p:nvSpPr>
          <p:spPr>
            <a:xfrm>
              <a:off x="6785672" y="1858317"/>
              <a:ext cx="412562" cy="1161689"/>
            </a:xfrm>
            <a:custGeom>
              <a:avLst/>
              <a:gdLst/>
              <a:ahLst/>
              <a:cxnLst/>
              <a:rect l="l" t="t" r="r" b="b"/>
              <a:pathLst>
                <a:path w="9864" h="27775" extrusionOk="0">
                  <a:moveTo>
                    <a:pt x="1296" y="1"/>
                  </a:moveTo>
                  <a:cubicBezTo>
                    <a:pt x="1287" y="1"/>
                    <a:pt x="1278" y="5"/>
                    <a:pt x="1275" y="14"/>
                  </a:cubicBezTo>
                  <a:cubicBezTo>
                    <a:pt x="1252" y="42"/>
                    <a:pt x="1252" y="93"/>
                    <a:pt x="1248" y="129"/>
                  </a:cubicBezTo>
                  <a:lnTo>
                    <a:pt x="1248" y="153"/>
                  </a:lnTo>
                  <a:cubicBezTo>
                    <a:pt x="1242" y="190"/>
                    <a:pt x="1238" y="231"/>
                    <a:pt x="1238" y="268"/>
                  </a:cubicBezTo>
                  <a:cubicBezTo>
                    <a:pt x="1224" y="490"/>
                    <a:pt x="1229" y="717"/>
                    <a:pt x="1220" y="939"/>
                  </a:cubicBezTo>
                  <a:cubicBezTo>
                    <a:pt x="1214" y="1054"/>
                    <a:pt x="1220" y="1174"/>
                    <a:pt x="1224" y="1294"/>
                  </a:cubicBezTo>
                  <a:cubicBezTo>
                    <a:pt x="1039" y="1059"/>
                    <a:pt x="850" y="822"/>
                    <a:pt x="656" y="587"/>
                  </a:cubicBezTo>
                  <a:cubicBezTo>
                    <a:pt x="635" y="564"/>
                    <a:pt x="606" y="552"/>
                    <a:pt x="576" y="552"/>
                  </a:cubicBezTo>
                  <a:cubicBezTo>
                    <a:pt x="554" y="552"/>
                    <a:pt x="531" y="559"/>
                    <a:pt x="513" y="573"/>
                  </a:cubicBezTo>
                  <a:cubicBezTo>
                    <a:pt x="472" y="611"/>
                    <a:pt x="462" y="675"/>
                    <a:pt x="499" y="717"/>
                  </a:cubicBezTo>
                  <a:lnTo>
                    <a:pt x="499" y="721"/>
                  </a:lnTo>
                  <a:cubicBezTo>
                    <a:pt x="605" y="850"/>
                    <a:pt x="707" y="989"/>
                    <a:pt x="809" y="1123"/>
                  </a:cubicBezTo>
                  <a:cubicBezTo>
                    <a:pt x="632" y="1012"/>
                    <a:pt x="462" y="897"/>
                    <a:pt x="286" y="795"/>
                  </a:cubicBezTo>
                  <a:cubicBezTo>
                    <a:pt x="254" y="772"/>
                    <a:pt x="222" y="754"/>
                    <a:pt x="184" y="735"/>
                  </a:cubicBezTo>
                  <a:cubicBezTo>
                    <a:pt x="180" y="730"/>
                    <a:pt x="171" y="726"/>
                    <a:pt x="167" y="721"/>
                  </a:cubicBezTo>
                  <a:cubicBezTo>
                    <a:pt x="133" y="707"/>
                    <a:pt x="92" y="679"/>
                    <a:pt x="56" y="679"/>
                  </a:cubicBezTo>
                  <a:cubicBezTo>
                    <a:pt x="41" y="679"/>
                    <a:pt x="22" y="689"/>
                    <a:pt x="28" y="707"/>
                  </a:cubicBezTo>
                  <a:cubicBezTo>
                    <a:pt x="28" y="712"/>
                    <a:pt x="32" y="717"/>
                    <a:pt x="37" y="721"/>
                  </a:cubicBezTo>
                  <a:cubicBezTo>
                    <a:pt x="60" y="745"/>
                    <a:pt x="88" y="763"/>
                    <a:pt x="116" y="781"/>
                  </a:cubicBezTo>
                  <a:cubicBezTo>
                    <a:pt x="438" y="975"/>
                    <a:pt x="743" y="1197"/>
                    <a:pt x="1044" y="1428"/>
                  </a:cubicBezTo>
                  <a:cubicBezTo>
                    <a:pt x="1289" y="1765"/>
                    <a:pt x="1525" y="2108"/>
                    <a:pt x="1760" y="2449"/>
                  </a:cubicBezTo>
                  <a:cubicBezTo>
                    <a:pt x="1613" y="2343"/>
                    <a:pt x="1464" y="2242"/>
                    <a:pt x="1312" y="2149"/>
                  </a:cubicBezTo>
                  <a:cubicBezTo>
                    <a:pt x="1012" y="1959"/>
                    <a:pt x="716" y="1761"/>
                    <a:pt x="416" y="1581"/>
                  </a:cubicBezTo>
                  <a:cubicBezTo>
                    <a:pt x="361" y="1549"/>
                    <a:pt x="310" y="1521"/>
                    <a:pt x="254" y="1488"/>
                  </a:cubicBezTo>
                  <a:cubicBezTo>
                    <a:pt x="244" y="1483"/>
                    <a:pt x="231" y="1479"/>
                    <a:pt x="222" y="1470"/>
                  </a:cubicBezTo>
                  <a:cubicBezTo>
                    <a:pt x="171" y="1447"/>
                    <a:pt x="106" y="1400"/>
                    <a:pt x="46" y="1400"/>
                  </a:cubicBezTo>
                  <a:cubicBezTo>
                    <a:pt x="28" y="1400"/>
                    <a:pt x="0" y="1419"/>
                    <a:pt x="5" y="1442"/>
                  </a:cubicBezTo>
                  <a:cubicBezTo>
                    <a:pt x="9" y="1451"/>
                    <a:pt x="14" y="1460"/>
                    <a:pt x="18" y="1466"/>
                  </a:cubicBezTo>
                  <a:cubicBezTo>
                    <a:pt x="56" y="1502"/>
                    <a:pt x="101" y="1539"/>
                    <a:pt x="148" y="1562"/>
                  </a:cubicBezTo>
                  <a:cubicBezTo>
                    <a:pt x="809" y="1969"/>
                    <a:pt x="1442" y="2421"/>
                    <a:pt x="2037" y="2920"/>
                  </a:cubicBezTo>
                  <a:cubicBezTo>
                    <a:pt x="2052" y="2929"/>
                    <a:pt x="2069" y="2939"/>
                    <a:pt x="2088" y="2944"/>
                  </a:cubicBezTo>
                  <a:lnTo>
                    <a:pt x="2545" y="3650"/>
                  </a:lnTo>
                  <a:cubicBezTo>
                    <a:pt x="2601" y="3739"/>
                    <a:pt x="2652" y="3831"/>
                    <a:pt x="2707" y="3918"/>
                  </a:cubicBezTo>
                  <a:cubicBezTo>
                    <a:pt x="2481" y="3761"/>
                    <a:pt x="2246" y="3609"/>
                    <a:pt x="2005" y="3470"/>
                  </a:cubicBezTo>
                  <a:cubicBezTo>
                    <a:pt x="1608" y="3240"/>
                    <a:pt x="1220" y="2990"/>
                    <a:pt x="818" y="2768"/>
                  </a:cubicBezTo>
                  <a:cubicBezTo>
                    <a:pt x="749" y="2731"/>
                    <a:pt x="674" y="2694"/>
                    <a:pt x="605" y="2658"/>
                  </a:cubicBezTo>
                  <a:cubicBezTo>
                    <a:pt x="591" y="2648"/>
                    <a:pt x="572" y="2639"/>
                    <a:pt x="559" y="2634"/>
                  </a:cubicBezTo>
                  <a:cubicBezTo>
                    <a:pt x="499" y="2605"/>
                    <a:pt x="419" y="2550"/>
                    <a:pt x="345" y="2550"/>
                  </a:cubicBezTo>
                  <a:cubicBezTo>
                    <a:pt x="339" y="2550"/>
                    <a:pt x="333" y="2550"/>
                    <a:pt x="327" y="2551"/>
                  </a:cubicBezTo>
                  <a:cubicBezTo>
                    <a:pt x="305" y="2551"/>
                    <a:pt x="268" y="2574"/>
                    <a:pt x="277" y="2607"/>
                  </a:cubicBezTo>
                  <a:cubicBezTo>
                    <a:pt x="282" y="2615"/>
                    <a:pt x="286" y="2624"/>
                    <a:pt x="295" y="2634"/>
                  </a:cubicBezTo>
                  <a:cubicBezTo>
                    <a:pt x="346" y="2680"/>
                    <a:pt x="406" y="2722"/>
                    <a:pt x="466" y="2754"/>
                  </a:cubicBezTo>
                  <a:cubicBezTo>
                    <a:pt x="1349" y="3253"/>
                    <a:pt x="2190" y="3816"/>
                    <a:pt x="2984" y="4445"/>
                  </a:cubicBezTo>
                  <a:cubicBezTo>
                    <a:pt x="2999" y="4460"/>
                    <a:pt x="3022" y="4468"/>
                    <a:pt x="3044" y="4473"/>
                  </a:cubicBezTo>
                  <a:cubicBezTo>
                    <a:pt x="3202" y="4731"/>
                    <a:pt x="3349" y="4991"/>
                    <a:pt x="3498" y="5253"/>
                  </a:cubicBezTo>
                  <a:cubicBezTo>
                    <a:pt x="3155" y="5042"/>
                    <a:pt x="2800" y="4848"/>
                    <a:pt x="2440" y="4667"/>
                  </a:cubicBezTo>
                  <a:cubicBezTo>
                    <a:pt x="1918" y="4413"/>
                    <a:pt x="1404" y="4140"/>
                    <a:pt x="882" y="3895"/>
                  </a:cubicBezTo>
                  <a:cubicBezTo>
                    <a:pt x="790" y="3854"/>
                    <a:pt x="698" y="3812"/>
                    <a:pt x="605" y="3775"/>
                  </a:cubicBezTo>
                  <a:cubicBezTo>
                    <a:pt x="582" y="3766"/>
                    <a:pt x="564" y="3757"/>
                    <a:pt x="545" y="3748"/>
                  </a:cubicBezTo>
                  <a:cubicBezTo>
                    <a:pt x="466" y="3719"/>
                    <a:pt x="368" y="3662"/>
                    <a:pt x="278" y="3662"/>
                  </a:cubicBezTo>
                  <a:cubicBezTo>
                    <a:pt x="269" y="3662"/>
                    <a:pt x="259" y="3663"/>
                    <a:pt x="250" y="3664"/>
                  </a:cubicBezTo>
                  <a:cubicBezTo>
                    <a:pt x="212" y="3669"/>
                    <a:pt x="171" y="3701"/>
                    <a:pt x="184" y="3739"/>
                  </a:cubicBezTo>
                  <a:cubicBezTo>
                    <a:pt x="189" y="3752"/>
                    <a:pt x="203" y="3766"/>
                    <a:pt x="212" y="3775"/>
                  </a:cubicBezTo>
                  <a:cubicBezTo>
                    <a:pt x="277" y="3826"/>
                    <a:pt x="361" y="3877"/>
                    <a:pt x="438" y="3914"/>
                  </a:cubicBezTo>
                  <a:cubicBezTo>
                    <a:pt x="1589" y="4460"/>
                    <a:pt x="2698" y="5092"/>
                    <a:pt x="3756" y="5804"/>
                  </a:cubicBezTo>
                  <a:cubicBezTo>
                    <a:pt x="3775" y="5818"/>
                    <a:pt x="3798" y="5827"/>
                    <a:pt x="3820" y="5831"/>
                  </a:cubicBezTo>
                  <a:cubicBezTo>
                    <a:pt x="3982" y="6123"/>
                    <a:pt x="4140" y="6413"/>
                    <a:pt x="4292" y="6709"/>
                  </a:cubicBezTo>
                  <a:cubicBezTo>
                    <a:pt x="3858" y="6450"/>
                    <a:pt x="3400" y="6228"/>
                    <a:pt x="2939" y="6021"/>
                  </a:cubicBezTo>
                  <a:cubicBezTo>
                    <a:pt x="2351" y="5757"/>
                    <a:pt x="1769" y="5475"/>
                    <a:pt x="1173" y="5226"/>
                  </a:cubicBezTo>
                  <a:cubicBezTo>
                    <a:pt x="1071" y="5180"/>
                    <a:pt x="965" y="5138"/>
                    <a:pt x="864" y="5097"/>
                  </a:cubicBezTo>
                  <a:cubicBezTo>
                    <a:pt x="841" y="5092"/>
                    <a:pt x="818" y="5083"/>
                    <a:pt x="794" y="5074"/>
                  </a:cubicBezTo>
                  <a:cubicBezTo>
                    <a:pt x="710" y="5041"/>
                    <a:pt x="603" y="4987"/>
                    <a:pt x="503" y="4987"/>
                  </a:cubicBezTo>
                  <a:cubicBezTo>
                    <a:pt x="489" y="4987"/>
                    <a:pt x="475" y="4988"/>
                    <a:pt x="462" y="4991"/>
                  </a:cubicBezTo>
                  <a:cubicBezTo>
                    <a:pt x="425" y="4995"/>
                    <a:pt x="378" y="5036"/>
                    <a:pt x="397" y="5078"/>
                  </a:cubicBezTo>
                  <a:cubicBezTo>
                    <a:pt x="402" y="5092"/>
                    <a:pt x="416" y="5106"/>
                    <a:pt x="429" y="5115"/>
                  </a:cubicBezTo>
                  <a:cubicBezTo>
                    <a:pt x="504" y="5170"/>
                    <a:pt x="600" y="5221"/>
                    <a:pt x="683" y="5258"/>
                  </a:cubicBezTo>
                  <a:cubicBezTo>
                    <a:pt x="1986" y="5822"/>
                    <a:pt x="3248" y="6483"/>
                    <a:pt x="4449" y="7236"/>
                  </a:cubicBezTo>
                  <a:cubicBezTo>
                    <a:pt x="4486" y="7254"/>
                    <a:pt x="4528" y="7264"/>
                    <a:pt x="4574" y="7264"/>
                  </a:cubicBezTo>
                  <a:cubicBezTo>
                    <a:pt x="4717" y="7546"/>
                    <a:pt x="4856" y="7827"/>
                    <a:pt x="4990" y="8109"/>
                  </a:cubicBezTo>
                  <a:cubicBezTo>
                    <a:pt x="4939" y="8091"/>
                    <a:pt x="4897" y="8072"/>
                    <a:pt x="4874" y="8058"/>
                  </a:cubicBezTo>
                  <a:cubicBezTo>
                    <a:pt x="4347" y="7799"/>
                    <a:pt x="3798" y="7587"/>
                    <a:pt x="3248" y="7393"/>
                  </a:cubicBezTo>
                  <a:cubicBezTo>
                    <a:pt x="2555" y="7149"/>
                    <a:pt x="1875" y="6880"/>
                    <a:pt x="1182" y="6654"/>
                  </a:cubicBezTo>
                  <a:cubicBezTo>
                    <a:pt x="1063" y="6612"/>
                    <a:pt x="937" y="6575"/>
                    <a:pt x="818" y="6539"/>
                  </a:cubicBezTo>
                  <a:cubicBezTo>
                    <a:pt x="790" y="6533"/>
                    <a:pt x="767" y="6524"/>
                    <a:pt x="739" y="6520"/>
                  </a:cubicBezTo>
                  <a:cubicBezTo>
                    <a:pt x="646" y="6494"/>
                    <a:pt x="535" y="6446"/>
                    <a:pt x="430" y="6446"/>
                  </a:cubicBezTo>
                  <a:cubicBezTo>
                    <a:pt x="404" y="6446"/>
                    <a:pt x="379" y="6449"/>
                    <a:pt x="355" y="6456"/>
                  </a:cubicBezTo>
                  <a:cubicBezTo>
                    <a:pt x="314" y="6464"/>
                    <a:pt x="268" y="6511"/>
                    <a:pt x="291" y="6556"/>
                  </a:cubicBezTo>
                  <a:cubicBezTo>
                    <a:pt x="300" y="6575"/>
                    <a:pt x="314" y="6584"/>
                    <a:pt x="333" y="6599"/>
                  </a:cubicBezTo>
                  <a:cubicBezTo>
                    <a:pt x="421" y="6654"/>
                    <a:pt x="531" y="6705"/>
                    <a:pt x="628" y="6737"/>
                  </a:cubicBezTo>
                  <a:cubicBezTo>
                    <a:pt x="2153" y="7249"/>
                    <a:pt x="3636" y="7878"/>
                    <a:pt x="5063" y="8622"/>
                  </a:cubicBezTo>
                  <a:cubicBezTo>
                    <a:pt x="5092" y="8637"/>
                    <a:pt x="5128" y="8644"/>
                    <a:pt x="5165" y="8644"/>
                  </a:cubicBezTo>
                  <a:cubicBezTo>
                    <a:pt x="5188" y="8644"/>
                    <a:pt x="5211" y="8641"/>
                    <a:pt x="5234" y="8636"/>
                  </a:cubicBezTo>
                  <a:cubicBezTo>
                    <a:pt x="5401" y="8996"/>
                    <a:pt x="5562" y="9361"/>
                    <a:pt x="5720" y="9727"/>
                  </a:cubicBezTo>
                  <a:cubicBezTo>
                    <a:pt x="5705" y="9721"/>
                    <a:pt x="5692" y="9712"/>
                    <a:pt x="5683" y="9708"/>
                  </a:cubicBezTo>
                  <a:cubicBezTo>
                    <a:pt x="5110" y="9444"/>
                    <a:pt x="4505" y="9232"/>
                    <a:pt x="3904" y="9038"/>
                  </a:cubicBezTo>
                  <a:cubicBezTo>
                    <a:pt x="3151" y="8797"/>
                    <a:pt x="2407" y="8529"/>
                    <a:pt x="1654" y="8303"/>
                  </a:cubicBezTo>
                  <a:cubicBezTo>
                    <a:pt x="1519" y="8262"/>
                    <a:pt x="1391" y="8224"/>
                    <a:pt x="1257" y="8192"/>
                  </a:cubicBezTo>
                  <a:cubicBezTo>
                    <a:pt x="1229" y="8183"/>
                    <a:pt x="1201" y="8179"/>
                    <a:pt x="1173" y="8169"/>
                  </a:cubicBezTo>
                  <a:cubicBezTo>
                    <a:pt x="1075" y="8147"/>
                    <a:pt x="954" y="8102"/>
                    <a:pt x="844" y="8102"/>
                  </a:cubicBezTo>
                  <a:cubicBezTo>
                    <a:pt x="814" y="8102"/>
                    <a:pt x="785" y="8106"/>
                    <a:pt x="758" y="8113"/>
                  </a:cubicBezTo>
                  <a:cubicBezTo>
                    <a:pt x="711" y="8128"/>
                    <a:pt x="660" y="8179"/>
                    <a:pt x="688" y="8230"/>
                  </a:cubicBezTo>
                  <a:cubicBezTo>
                    <a:pt x="698" y="8247"/>
                    <a:pt x="716" y="8257"/>
                    <a:pt x="730" y="8266"/>
                  </a:cubicBezTo>
                  <a:cubicBezTo>
                    <a:pt x="826" y="8326"/>
                    <a:pt x="952" y="8377"/>
                    <a:pt x="1058" y="8409"/>
                  </a:cubicBezTo>
                  <a:cubicBezTo>
                    <a:pt x="2721" y="8917"/>
                    <a:pt x="4338" y="9555"/>
                    <a:pt x="5905" y="10309"/>
                  </a:cubicBezTo>
                  <a:cubicBezTo>
                    <a:pt x="5923" y="10318"/>
                    <a:pt x="5946" y="10318"/>
                    <a:pt x="5969" y="10322"/>
                  </a:cubicBezTo>
                  <a:cubicBezTo>
                    <a:pt x="6112" y="10669"/>
                    <a:pt x="6247" y="11015"/>
                    <a:pt x="6381" y="11362"/>
                  </a:cubicBezTo>
                  <a:cubicBezTo>
                    <a:pt x="6330" y="11348"/>
                    <a:pt x="6288" y="11335"/>
                    <a:pt x="6260" y="11320"/>
                  </a:cubicBezTo>
                  <a:cubicBezTo>
                    <a:pt x="5673" y="11090"/>
                    <a:pt x="5059" y="10909"/>
                    <a:pt x="4449" y="10747"/>
                  </a:cubicBezTo>
                  <a:cubicBezTo>
                    <a:pt x="3687" y="10548"/>
                    <a:pt x="2929" y="10318"/>
                    <a:pt x="2163" y="10137"/>
                  </a:cubicBezTo>
                  <a:cubicBezTo>
                    <a:pt x="2028" y="10105"/>
                    <a:pt x="1894" y="10077"/>
                    <a:pt x="1760" y="10049"/>
                  </a:cubicBezTo>
                  <a:cubicBezTo>
                    <a:pt x="1728" y="10041"/>
                    <a:pt x="1700" y="10036"/>
                    <a:pt x="1672" y="10032"/>
                  </a:cubicBezTo>
                  <a:cubicBezTo>
                    <a:pt x="1582" y="10015"/>
                    <a:pt x="1469" y="9981"/>
                    <a:pt x="1367" y="9981"/>
                  </a:cubicBezTo>
                  <a:cubicBezTo>
                    <a:pt x="1328" y="9981"/>
                    <a:pt x="1291" y="9986"/>
                    <a:pt x="1257" y="9998"/>
                  </a:cubicBezTo>
                  <a:cubicBezTo>
                    <a:pt x="1210" y="10013"/>
                    <a:pt x="1165" y="10068"/>
                    <a:pt x="1192" y="10115"/>
                  </a:cubicBezTo>
                  <a:cubicBezTo>
                    <a:pt x="1206" y="10133"/>
                    <a:pt x="1220" y="10143"/>
                    <a:pt x="1238" y="10151"/>
                  </a:cubicBezTo>
                  <a:cubicBezTo>
                    <a:pt x="1340" y="10207"/>
                    <a:pt x="1464" y="10248"/>
                    <a:pt x="1575" y="10276"/>
                  </a:cubicBezTo>
                  <a:cubicBezTo>
                    <a:pt x="3261" y="10691"/>
                    <a:pt x="4912" y="11237"/>
                    <a:pt x="6515" y="11907"/>
                  </a:cubicBezTo>
                  <a:cubicBezTo>
                    <a:pt x="6537" y="11917"/>
                    <a:pt x="6565" y="11921"/>
                    <a:pt x="6593" y="11926"/>
                  </a:cubicBezTo>
                  <a:cubicBezTo>
                    <a:pt x="6764" y="12392"/>
                    <a:pt x="6925" y="12859"/>
                    <a:pt x="7083" y="13331"/>
                  </a:cubicBezTo>
                  <a:cubicBezTo>
                    <a:pt x="7448" y="14462"/>
                    <a:pt x="7767" y="15604"/>
                    <a:pt x="8044" y="16758"/>
                  </a:cubicBezTo>
                  <a:cubicBezTo>
                    <a:pt x="8302" y="17918"/>
                    <a:pt x="8529" y="19082"/>
                    <a:pt x="8682" y="20256"/>
                  </a:cubicBezTo>
                  <a:cubicBezTo>
                    <a:pt x="9004" y="22603"/>
                    <a:pt x="9083" y="24978"/>
                    <a:pt x="8940" y="27335"/>
                  </a:cubicBezTo>
                  <a:lnTo>
                    <a:pt x="8940" y="27339"/>
                  </a:lnTo>
                  <a:cubicBezTo>
                    <a:pt x="8927" y="27565"/>
                    <a:pt x="9102" y="27759"/>
                    <a:pt x="9328" y="27774"/>
                  </a:cubicBezTo>
                  <a:cubicBezTo>
                    <a:pt x="9337" y="27774"/>
                    <a:pt x="9345" y="27775"/>
                    <a:pt x="9353" y="27775"/>
                  </a:cubicBezTo>
                  <a:cubicBezTo>
                    <a:pt x="9573" y="27775"/>
                    <a:pt x="9759" y="27608"/>
                    <a:pt x="9772" y="27390"/>
                  </a:cubicBezTo>
                  <a:lnTo>
                    <a:pt x="9772" y="27380"/>
                  </a:lnTo>
                  <a:cubicBezTo>
                    <a:pt x="9864" y="24964"/>
                    <a:pt x="9731" y="22539"/>
                    <a:pt x="9351" y="20159"/>
                  </a:cubicBezTo>
                  <a:cubicBezTo>
                    <a:pt x="9166" y="18967"/>
                    <a:pt x="8908" y="17788"/>
                    <a:pt x="8622" y="16620"/>
                  </a:cubicBezTo>
                  <a:cubicBezTo>
                    <a:pt x="8317" y="15455"/>
                    <a:pt x="7970" y="14301"/>
                    <a:pt x="7577" y="13164"/>
                  </a:cubicBezTo>
                  <a:cubicBezTo>
                    <a:pt x="7397" y="12660"/>
                    <a:pt x="7208" y="12161"/>
                    <a:pt x="7014" y="11667"/>
                  </a:cubicBezTo>
                  <a:cubicBezTo>
                    <a:pt x="7018" y="11648"/>
                    <a:pt x="7023" y="11634"/>
                    <a:pt x="7027" y="11616"/>
                  </a:cubicBezTo>
                  <a:cubicBezTo>
                    <a:pt x="7364" y="9921"/>
                    <a:pt x="7831" y="8257"/>
                    <a:pt x="8428" y="6631"/>
                  </a:cubicBezTo>
                  <a:cubicBezTo>
                    <a:pt x="8469" y="6524"/>
                    <a:pt x="8501" y="6395"/>
                    <a:pt x="8511" y="6284"/>
                  </a:cubicBezTo>
                  <a:cubicBezTo>
                    <a:pt x="8515" y="6266"/>
                    <a:pt x="8515" y="6243"/>
                    <a:pt x="8505" y="6224"/>
                  </a:cubicBezTo>
                  <a:cubicBezTo>
                    <a:pt x="8494" y="6200"/>
                    <a:pt x="8468" y="6190"/>
                    <a:pt x="8441" y="6190"/>
                  </a:cubicBezTo>
                  <a:cubicBezTo>
                    <a:pt x="8417" y="6190"/>
                    <a:pt x="8392" y="6197"/>
                    <a:pt x="8372" y="6210"/>
                  </a:cubicBezTo>
                  <a:cubicBezTo>
                    <a:pt x="8266" y="6289"/>
                    <a:pt x="8219" y="6456"/>
                    <a:pt x="8168" y="6575"/>
                  </a:cubicBezTo>
                  <a:cubicBezTo>
                    <a:pt x="8159" y="6603"/>
                    <a:pt x="8145" y="6626"/>
                    <a:pt x="8136" y="6654"/>
                  </a:cubicBezTo>
                  <a:cubicBezTo>
                    <a:pt x="8081" y="6778"/>
                    <a:pt x="8030" y="6908"/>
                    <a:pt x="7984" y="7038"/>
                  </a:cubicBezTo>
                  <a:cubicBezTo>
                    <a:pt x="7707" y="7772"/>
                    <a:pt x="7475" y="8525"/>
                    <a:pt x="7217" y="9264"/>
                  </a:cubicBezTo>
                  <a:cubicBezTo>
                    <a:pt x="7023" y="9810"/>
                    <a:pt x="6848" y="10369"/>
                    <a:pt x="6718" y="10937"/>
                  </a:cubicBezTo>
                  <a:cubicBezTo>
                    <a:pt x="6584" y="10618"/>
                    <a:pt x="6450" y="10303"/>
                    <a:pt x="6311" y="9994"/>
                  </a:cubicBezTo>
                  <a:cubicBezTo>
                    <a:pt x="6334" y="9962"/>
                    <a:pt x="6349" y="9925"/>
                    <a:pt x="6357" y="9888"/>
                  </a:cubicBezTo>
                  <a:cubicBezTo>
                    <a:pt x="6598" y="8179"/>
                    <a:pt x="6976" y="6488"/>
                    <a:pt x="7480" y="4833"/>
                  </a:cubicBezTo>
                  <a:cubicBezTo>
                    <a:pt x="7513" y="4727"/>
                    <a:pt x="7541" y="4593"/>
                    <a:pt x="7545" y="4482"/>
                  </a:cubicBezTo>
                  <a:cubicBezTo>
                    <a:pt x="7545" y="4464"/>
                    <a:pt x="7545" y="4441"/>
                    <a:pt x="7535" y="4426"/>
                  </a:cubicBezTo>
                  <a:cubicBezTo>
                    <a:pt x="7521" y="4401"/>
                    <a:pt x="7497" y="4391"/>
                    <a:pt x="7472" y="4391"/>
                  </a:cubicBezTo>
                  <a:cubicBezTo>
                    <a:pt x="7447" y="4391"/>
                    <a:pt x="7420" y="4401"/>
                    <a:pt x="7402" y="4417"/>
                  </a:cubicBezTo>
                  <a:cubicBezTo>
                    <a:pt x="7300" y="4505"/>
                    <a:pt x="7258" y="4671"/>
                    <a:pt x="7217" y="4792"/>
                  </a:cubicBezTo>
                  <a:cubicBezTo>
                    <a:pt x="7208" y="4820"/>
                    <a:pt x="7198" y="4848"/>
                    <a:pt x="7189" y="4875"/>
                  </a:cubicBezTo>
                  <a:cubicBezTo>
                    <a:pt x="7143" y="5000"/>
                    <a:pt x="7097" y="5134"/>
                    <a:pt x="7059" y="5263"/>
                  </a:cubicBezTo>
                  <a:cubicBezTo>
                    <a:pt x="6824" y="6012"/>
                    <a:pt x="6630" y="6774"/>
                    <a:pt x="6413" y="7527"/>
                  </a:cubicBezTo>
                  <a:cubicBezTo>
                    <a:pt x="6247" y="8104"/>
                    <a:pt x="6094" y="8695"/>
                    <a:pt x="5997" y="9288"/>
                  </a:cubicBezTo>
                  <a:cubicBezTo>
                    <a:pt x="5863" y="8996"/>
                    <a:pt x="5724" y="8710"/>
                    <a:pt x="5581" y="8418"/>
                  </a:cubicBezTo>
                  <a:cubicBezTo>
                    <a:pt x="5618" y="8382"/>
                    <a:pt x="5646" y="8331"/>
                    <a:pt x="5650" y="8280"/>
                  </a:cubicBezTo>
                  <a:cubicBezTo>
                    <a:pt x="5831" y="6691"/>
                    <a:pt x="6136" y="5119"/>
                    <a:pt x="6556" y="3577"/>
                  </a:cubicBezTo>
                  <a:cubicBezTo>
                    <a:pt x="6584" y="3475"/>
                    <a:pt x="6607" y="3355"/>
                    <a:pt x="6607" y="3249"/>
                  </a:cubicBezTo>
                  <a:cubicBezTo>
                    <a:pt x="6607" y="3230"/>
                    <a:pt x="6607" y="3212"/>
                    <a:pt x="6598" y="3198"/>
                  </a:cubicBezTo>
                  <a:cubicBezTo>
                    <a:pt x="6585" y="3175"/>
                    <a:pt x="6563" y="3166"/>
                    <a:pt x="6540" y="3166"/>
                  </a:cubicBezTo>
                  <a:cubicBezTo>
                    <a:pt x="6515" y="3166"/>
                    <a:pt x="6489" y="3177"/>
                    <a:pt x="6473" y="3193"/>
                  </a:cubicBezTo>
                  <a:cubicBezTo>
                    <a:pt x="6381" y="3272"/>
                    <a:pt x="6349" y="3428"/>
                    <a:pt x="6311" y="3545"/>
                  </a:cubicBezTo>
                  <a:cubicBezTo>
                    <a:pt x="6302" y="3567"/>
                    <a:pt x="6298" y="3595"/>
                    <a:pt x="6288" y="3618"/>
                  </a:cubicBezTo>
                  <a:cubicBezTo>
                    <a:pt x="6247" y="3739"/>
                    <a:pt x="6214" y="3863"/>
                    <a:pt x="6177" y="3983"/>
                  </a:cubicBezTo>
                  <a:cubicBezTo>
                    <a:pt x="5978" y="4681"/>
                    <a:pt x="5822" y="5392"/>
                    <a:pt x="5641" y="6100"/>
                  </a:cubicBezTo>
                  <a:cubicBezTo>
                    <a:pt x="5494" y="6658"/>
                    <a:pt x="5364" y="7236"/>
                    <a:pt x="5290" y="7814"/>
                  </a:cubicBezTo>
                  <a:cubicBezTo>
                    <a:pt x="5290" y="7818"/>
                    <a:pt x="5285" y="7823"/>
                    <a:pt x="5285" y="7827"/>
                  </a:cubicBezTo>
                  <a:cubicBezTo>
                    <a:pt x="5170" y="7592"/>
                    <a:pt x="5050" y="7360"/>
                    <a:pt x="4925" y="7130"/>
                  </a:cubicBezTo>
                  <a:cubicBezTo>
                    <a:pt x="4935" y="7111"/>
                    <a:pt x="4939" y="7093"/>
                    <a:pt x="4939" y="7074"/>
                  </a:cubicBezTo>
                  <a:cubicBezTo>
                    <a:pt x="4985" y="5660"/>
                    <a:pt x="5138" y="4251"/>
                    <a:pt x="5401" y="2861"/>
                  </a:cubicBezTo>
                  <a:cubicBezTo>
                    <a:pt x="5415" y="2773"/>
                    <a:pt x="5424" y="2662"/>
                    <a:pt x="5419" y="2569"/>
                  </a:cubicBezTo>
                  <a:cubicBezTo>
                    <a:pt x="5419" y="2556"/>
                    <a:pt x="5415" y="2537"/>
                    <a:pt x="5406" y="2523"/>
                  </a:cubicBezTo>
                  <a:cubicBezTo>
                    <a:pt x="5396" y="2508"/>
                    <a:pt x="5381" y="2502"/>
                    <a:pt x="5364" y="2502"/>
                  </a:cubicBezTo>
                  <a:cubicBezTo>
                    <a:pt x="5340" y="2502"/>
                    <a:pt x="5313" y="2514"/>
                    <a:pt x="5300" y="2528"/>
                  </a:cubicBezTo>
                  <a:cubicBezTo>
                    <a:pt x="5221" y="2611"/>
                    <a:pt x="5206" y="2750"/>
                    <a:pt x="5179" y="2852"/>
                  </a:cubicBezTo>
                  <a:cubicBezTo>
                    <a:pt x="5174" y="2874"/>
                    <a:pt x="5170" y="2897"/>
                    <a:pt x="5165" y="2920"/>
                  </a:cubicBezTo>
                  <a:cubicBezTo>
                    <a:pt x="5138" y="3027"/>
                    <a:pt x="5114" y="3138"/>
                    <a:pt x="5096" y="3249"/>
                  </a:cubicBezTo>
                  <a:cubicBezTo>
                    <a:pt x="4971" y="3877"/>
                    <a:pt x="4884" y="4515"/>
                    <a:pt x="4773" y="5147"/>
                  </a:cubicBezTo>
                  <a:cubicBezTo>
                    <a:pt x="4694" y="5605"/>
                    <a:pt x="4634" y="6062"/>
                    <a:pt x="4602" y="6524"/>
                  </a:cubicBezTo>
                  <a:cubicBezTo>
                    <a:pt x="4430" y="6215"/>
                    <a:pt x="4255" y="5910"/>
                    <a:pt x="4080" y="5605"/>
                  </a:cubicBezTo>
                  <a:cubicBezTo>
                    <a:pt x="4075" y="4339"/>
                    <a:pt x="4167" y="3078"/>
                    <a:pt x="4357" y="1826"/>
                  </a:cubicBezTo>
                  <a:cubicBezTo>
                    <a:pt x="4366" y="1743"/>
                    <a:pt x="4375" y="1645"/>
                    <a:pt x="4366" y="1562"/>
                  </a:cubicBezTo>
                  <a:cubicBezTo>
                    <a:pt x="4362" y="1549"/>
                    <a:pt x="4362" y="1534"/>
                    <a:pt x="4353" y="1525"/>
                  </a:cubicBezTo>
                  <a:cubicBezTo>
                    <a:pt x="4343" y="1510"/>
                    <a:pt x="4329" y="1504"/>
                    <a:pt x="4314" y="1504"/>
                  </a:cubicBezTo>
                  <a:cubicBezTo>
                    <a:pt x="4292" y="1504"/>
                    <a:pt x="4269" y="1516"/>
                    <a:pt x="4255" y="1530"/>
                  </a:cubicBezTo>
                  <a:cubicBezTo>
                    <a:pt x="4191" y="1604"/>
                    <a:pt x="4181" y="1733"/>
                    <a:pt x="4159" y="1826"/>
                  </a:cubicBezTo>
                  <a:cubicBezTo>
                    <a:pt x="4159" y="1844"/>
                    <a:pt x="4153" y="1863"/>
                    <a:pt x="4149" y="1886"/>
                  </a:cubicBezTo>
                  <a:cubicBezTo>
                    <a:pt x="4131" y="1982"/>
                    <a:pt x="4112" y="2084"/>
                    <a:pt x="4093" y="2181"/>
                  </a:cubicBezTo>
                  <a:cubicBezTo>
                    <a:pt x="4006" y="2750"/>
                    <a:pt x="3946" y="3327"/>
                    <a:pt x="3867" y="3900"/>
                  </a:cubicBezTo>
                  <a:cubicBezTo>
                    <a:pt x="3816" y="4279"/>
                    <a:pt x="3775" y="4667"/>
                    <a:pt x="3760" y="5055"/>
                  </a:cubicBezTo>
                  <a:cubicBezTo>
                    <a:pt x="3590" y="4769"/>
                    <a:pt x="3415" y="4487"/>
                    <a:pt x="3234" y="4200"/>
                  </a:cubicBezTo>
                  <a:cubicBezTo>
                    <a:pt x="3165" y="3230"/>
                    <a:pt x="3165" y="2251"/>
                    <a:pt x="3238" y="1280"/>
                  </a:cubicBezTo>
                  <a:cubicBezTo>
                    <a:pt x="3244" y="1216"/>
                    <a:pt x="3244" y="1137"/>
                    <a:pt x="3234" y="1072"/>
                  </a:cubicBezTo>
                  <a:cubicBezTo>
                    <a:pt x="3229" y="1063"/>
                    <a:pt x="3229" y="1050"/>
                    <a:pt x="3220" y="1040"/>
                  </a:cubicBezTo>
                  <a:cubicBezTo>
                    <a:pt x="3212" y="1031"/>
                    <a:pt x="3202" y="1028"/>
                    <a:pt x="3192" y="1028"/>
                  </a:cubicBezTo>
                  <a:cubicBezTo>
                    <a:pt x="3173" y="1028"/>
                    <a:pt x="3154" y="1039"/>
                    <a:pt x="3142" y="1054"/>
                  </a:cubicBezTo>
                  <a:cubicBezTo>
                    <a:pt x="3095" y="1114"/>
                    <a:pt x="3095" y="1216"/>
                    <a:pt x="3086" y="1289"/>
                  </a:cubicBezTo>
                  <a:cubicBezTo>
                    <a:pt x="3082" y="1308"/>
                    <a:pt x="3082" y="1321"/>
                    <a:pt x="3077" y="1340"/>
                  </a:cubicBezTo>
                  <a:cubicBezTo>
                    <a:pt x="3067" y="1419"/>
                    <a:pt x="3063" y="1498"/>
                    <a:pt x="3054" y="1576"/>
                  </a:cubicBezTo>
                  <a:cubicBezTo>
                    <a:pt x="3016" y="2033"/>
                    <a:pt x="3003" y="2491"/>
                    <a:pt x="2975" y="2948"/>
                  </a:cubicBezTo>
                  <a:cubicBezTo>
                    <a:pt x="2957" y="3221"/>
                    <a:pt x="2952" y="3494"/>
                    <a:pt x="2957" y="3771"/>
                  </a:cubicBezTo>
                  <a:cubicBezTo>
                    <a:pt x="2897" y="3678"/>
                    <a:pt x="2841" y="3590"/>
                    <a:pt x="2786" y="3498"/>
                  </a:cubicBezTo>
                  <a:cubicBezTo>
                    <a:pt x="2619" y="3249"/>
                    <a:pt x="2449" y="2999"/>
                    <a:pt x="2278" y="2750"/>
                  </a:cubicBezTo>
                  <a:cubicBezTo>
                    <a:pt x="2204" y="2020"/>
                    <a:pt x="2180" y="1280"/>
                    <a:pt x="2218" y="545"/>
                  </a:cubicBezTo>
                  <a:cubicBezTo>
                    <a:pt x="2218" y="495"/>
                    <a:pt x="2218" y="434"/>
                    <a:pt x="2204" y="389"/>
                  </a:cubicBezTo>
                  <a:cubicBezTo>
                    <a:pt x="2204" y="379"/>
                    <a:pt x="2199" y="370"/>
                    <a:pt x="2195" y="361"/>
                  </a:cubicBezTo>
                  <a:cubicBezTo>
                    <a:pt x="2188" y="356"/>
                    <a:pt x="2181" y="354"/>
                    <a:pt x="2174" y="354"/>
                  </a:cubicBezTo>
                  <a:cubicBezTo>
                    <a:pt x="2159" y="354"/>
                    <a:pt x="2144" y="363"/>
                    <a:pt x="2135" y="374"/>
                  </a:cubicBezTo>
                  <a:cubicBezTo>
                    <a:pt x="2102" y="421"/>
                    <a:pt x="2102" y="500"/>
                    <a:pt x="2097" y="555"/>
                  </a:cubicBezTo>
                  <a:cubicBezTo>
                    <a:pt x="2097" y="568"/>
                    <a:pt x="2093" y="583"/>
                    <a:pt x="2093" y="596"/>
                  </a:cubicBezTo>
                  <a:cubicBezTo>
                    <a:pt x="2088" y="656"/>
                    <a:pt x="2084" y="717"/>
                    <a:pt x="2079" y="777"/>
                  </a:cubicBezTo>
                  <a:cubicBezTo>
                    <a:pt x="2061" y="1127"/>
                    <a:pt x="2065" y="1483"/>
                    <a:pt x="2052" y="1835"/>
                  </a:cubicBezTo>
                  <a:cubicBezTo>
                    <a:pt x="2046" y="2033"/>
                    <a:pt x="2046" y="2236"/>
                    <a:pt x="2056" y="2436"/>
                  </a:cubicBezTo>
                  <a:cubicBezTo>
                    <a:pt x="1830" y="2112"/>
                    <a:pt x="1598" y="1793"/>
                    <a:pt x="1363" y="1479"/>
                  </a:cubicBezTo>
                  <a:cubicBezTo>
                    <a:pt x="1317" y="1031"/>
                    <a:pt x="1303" y="573"/>
                    <a:pt x="1325" y="120"/>
                  </a:cubicBezTo>
                  <a:cubicBezTo>
                    <a:pt x="1325" y="88"/>
                    <a:pt x="1321" y="52"/>
                    <a:pt x="1317" y="24"/>
                  </a:cubicBezTo>
                  <a:cubicBezTo>
                    <a:pt x="1317" y="14"/>
                    <a:pt x="1312" y="10"/>
                    <a:pt x="1312" y="5"/>
                  </a:cubicBezTo>
                  <a:cubicBezTo>
                    <a:pt x="1307" y="2"/>
                    <a:pt x="1301" y="1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35;p119">
              <a:extLst>
                <a:ext uri="{FF2B5EF4-FFF2-40B4-BE49-F238E27FC236}">
                  <a16:creationId xmlns="" xmlns:a16="http://schemas.microsoft.com/office/drawing/2014/main" id="{FAEC6D34-ECE0-9A53-1B32-F63F5EB8837D}"/>
                </a:ext>
              </a:extLst>
            </p:cNvPr>
            <p:cNvSpPr/>
            <p:nvPr/>
          </p:nvSpPr>
          <p:spPr>
            <a:xfrm>
              <a:off x="6741797" y="2005373"/>
              <a:ext cx="163118" cy="282193"/>
            </a:xfrm>
            <a:custGeom>
              <a:avLst/>
              <a:gdLst/>
              <a:ahLst/>
              <a:cxnLst/>
              <a:rect l="l" t="t" r="r" b="b"/>
              <a:pathLst>
                <a:path w="3900" h="6747" extrusionOk="0">
                  <a:moveTo>
                    <a:pt x="1090" y="1"/>
                  </a:moveTo>
                  <a:cubicBezTo>
                    <a:pt x="1067" y="1"/>
                    <a:pt x="1044" y="1"/>
                    <a:pt x="1022" y="5"/>
                  </a:cubicBezTo>
                  <a:cubicBezTo>
                    <a:pt x="0" y="102"/>
                    <a:pt x="472" y="1858"/>
                    <a:pt x="582" y="2445"/>
                  </a:cubicBezTo>
                  <a:cubicBezTo>
                    <a:pt x="711" y="3119"/>
                    <a:pt x="901" y="3780"/>
                    <a:pt x="1122" y="4427"/>
                  </a:cubicBezTo>
                  <a:cubicBezTo>
                    <a:pt x="1376" y="5175"/>
                    <a:pt x="1737" y="6007"/>
                    <a:pt x="2374" y="6465"/>
                  </a:cubicBezTo>
                  <a:lnTo>
                    <a:pt x="2417" y="6465"/>
                  </a:lnTo>
                  <a:cubicBezTo>
                    <a:pt x="2519" y="6465"/>
                    <a:pt x="2629" y="6497"/>
                    <a:pt x="2721" y="6516"/>
                  </a:cubicBezTo>
                  <a:cubicBezTo>
                    <a:pt x="2749" y="6520"/>
                    <a:pt x="2777" y="6525"/>
                    <a:pt x="2809" y="6533"/>
                  </a:cubicBezTo>
                  <a:cubicBezTo>
                    <a:pt x="2943" y="6561"/>
                    <a:pt x="3077" y="6589"/>
                    <a:pt x="3212" y="6621"/>
                  </a:cubicBezTo>
                  <a:cubicBezTo>
                    <a:pt x="3378" y="6663"/>
                    <a:pt x="3549" y="6704"/>
                    <a:pt x="3715" y="6746"/>
                  </a:cubicBezTo>
                  <a:cubicBezTo>
                    <a:pt x="3849" y="6663"/>
                    <a:pt x="3899" y="6501"/>
                    <a:pt x="3854" y="6261"/>
                  </a:cubicBezTo>
                  <a:cubicBezTo>
                    <a:pt x="3816" y="6062"/>
                    <a:pt x="3715" y="5887"/>
                    <a:pt x="3613" y="5716"/>
                  </a:cubicBezTo>
                  <a:cubicBezTo>
                    <a:pt x="3530" y="5582"/>
                    <a:pt x="3451" y="5443"/>
                    <a:pt x="3368" y="5309"/>
                  </a:cubicBezTo>
                  <a:cubicBezTo>
                    <a:pt x="2952" y="5162"/>
                    <a:pt x="2532" y="5023"/>
                    <a:pt x="2107" y="4893"/>
                  </a:cubicBezTo>
                  <a:cubicBezTo>
                    <a:pt x="2001" y="4861"/>
                    <a:pt x="1875" y="4810"/>
                    <a:pt x="1779" y="4750"/>
                  </a:cubicBezTo>
                  <a:cubicBezTo>
                    <a:pt x="1765" y="4741"/>
                    <a:pt x="1747" y="4731"/>
                    <a:pt x="1737" y="4714"/>
                  </a:cubicBezTo>
                  <a:cubicBezTo>
                    <a:pt x="1709" y="4663"/>
                    <a:pt x="1760" y="4612"/>
                    <a:pt x="1807" y="4597"/>
                  </a:cubicBezTo>
                  <a:cubicBezTo>
                    <a:pt x="1834" y="4588"/>
                    <a:pt x="1862" y="4588"/>
                    <a:pt x="1894" y="4588"/>
                  </a:cubicBezTo>
                  <a:cubicBezTo>
                    <a:pt x="2001" y="4588"/>
                    <a:pt x="2120" y="4631"/>
                    <a:pt x="2222" y="4653"/>
                  </a:cubicBezTo>
                  <a:cubicBezTo>
                    <a:pt x="2250" y="4663"/>
                    <a:pt x="2278" y="4667"/>
                    <a:pt x="2306" y="4676"/>
                  </a:cubicBezTo>
                  <a:cubicBezTo>
                    <a:pt x="2440" y="4708"/>
                    <a:pt x="2568" y="4746"/>
                    <a:pt x="2703" y="4787"/>
                  </a:cubicBezTo>
                  <a:cubicBezTo>
                    <a:pt x="2846" y="4829"/>
                    <a:pt x="2994" y="4875"/>
                    <a:pt x="3137" y="4921"/>
                  </a:cubicBezTo>
                  <a:cubicBezTo>
                    <a:pt x="2865" y="4454"/>
                    <a:pt x="2606" y="3979"/>
                    <a:pt x="2412" y="3480"/>
                  </a:cubicBezTo>
                  <a:cubicBezTo>
                    <a:pt x="2167" y="3388"/>
                    <a:pt x="1922" y="3304"/>
                    <a:pt x="1677" y="3221"/>
                  </a:cubicBezTo>
                  <a:cubicBezTo>
                    <a:pt x="1580" y="3189"/>
                    <a:pt x="1470" y="3138"/>
                    <a:pt x="1382" y="3083"/>
                  </a:cubicBezTo>
                  <a:cubicBezTo>
                    <a:pt x="1363" y="3068"/>
                    <a:pt x="1349" y="3059"/>
                    <a:pt x="1340" y="3040"/>
                  </a:cubicBezTo>
                  <a:cubicBezTo>
                    <a:pt x="1317" y="2995"/>
                    <a:pt x="1363" y="2948"/>
                    <a:pt x="1404" y="2940"/>
                  </a:cubicBezTo>
                  <a:cubicBezTo>
                    <a:pt x="1427" y="2934"/>
                    <a:pt x="1455" y="2930"/>
                    <a:pt x="1478" y="2930"/>
                  </a:cubicBezTo>
                  <a:cubicBezTo>
                    <a:pt x="1580" y="2930"/>
                    <a:pt x="1696" y="2976"/>
                    <a:pt x="1788" y="3004"/>
                  </a:cubicBezTo>
                  <a:cubicBezTo>
                    <a:pt x="1816" y="3008"/>
                    <a:pt x="1839" y="3017"/>
                    <a:pt x="1867" y="3023"/>
                  </a:cubicBezTo>
                  <a:cubicBezTo>
                    <a:pt x="1986" y="3059"/>
                    <a:pt x="2112" y="3096"/>
                    <a:pt x="2231" y="3138"/>
                  </a:cubicBezTo>
                  <a:cubicBezTo>
                    <a:pt x="2255" y="3142"/>
                    <a:pt x="2273" y="3151"/>
                    <a:pt x="2297" y="3156"/>
                  </a:cubicBezTo>
                  <a:cubicBezTo>
                    <a:pt x="2255" y="3032"/>
                    <a:pt x="2218" y="2906"/>
                    <a:pt x="2180" y="2778"/>
                  </a:cubicBezTo>
                  <a:cubicBezTo>
                    <a:pt x="2097" y="2473"/>
                    <a:pt x="2033" y="2158"/>
                    <a:pt x="1969" y="1848"/>
                  </a:cubicBezTo>
                  <a:cubicBezTo>
                    <a:pt x="1890" y="1812"/>
                    <a:pt x="1811" y="1780"/>
                    <a:pt x="1732" y="1742"/>
                  </a:cubicBezTo>
                  <a:cubicBezTo>
                    <a:pt x="1649" y="1705"/>
                    <a:pt x="1553" y="1654"/>
                    <a:pt x="1478" y="1599"/>
                  </a:cubicBezTo>
                  <a:cubicBezTo>
                    <a:pt x="1465" y="1590"/>
                    <a:pt x="1451" y="1576"/>
                    <a:pt x="1446" y="1562"/>
                  </a:cubicBezTo>
                  <a:cubicBezTo>
                    <a:pt x="1427" y="1520"/>
                    <a:pt x="1474" y="1479"/>
                    <a:pt x="1511" y="1475"/>
                  </a:cubicBezTo>
                  <a:cubicBezTo>
                    <a:pt x="1525" y="1475"/>
                    <a:pt x="1538" y="1470"/>
                    <a:pt x="1553" y="1470"/>
                  </a:cubicBezTo>
                  <a:cubicBezTo>
                    <a:pt x="1649" y="1470"/>
                    <a:pt x="1760" y="1526"/>
                    <a:pt x="1843" y="1558"/>
                  </a:cubicBezTo>
                  <a:cubicBezTo>
                    <a:pt x="1867" y="1567"/>
                    <a:pt x="1890" y="1576"/>
                    <a:pt x="1913" y="1581"/>
                  </a:cubicBezTo>
                  <a:cubicBezTo>
                    <a:pt x="1913" y="1586"/>
                    <a:pt x="1918" y="1586"/>
                    <a:pt x="1918" y="1586"/>
                  </a:cubicBezTo>
                  <a:cubicBezTo>
                    <a:pt x="1871" y="1336"/>
                    <a:pt x="1825" y="1082"/>
                    <a:pt x="1770" y="833"/>
                  </a:cubicBezTo>
                  <a:cubicBezTo>
                    <a:pt x="1747" y="722"/>
                    <a:pt x="1719" y="601"/>
                    <a:pt x="1672" y="486"/>
                  </a:cubicBezTo>
                  <a:cubicBezTo>
                    <a:pt x="1613" y="458"/>
                    <a:pt x="1548" y="426"/>
                    <a:pt x="1487" y="398"/>
                  </a:cubicBezTo>
                  <a:cubicBezTo>
                    <a:pt x="1410" y="361"/>
                    <a:pt x="1326" y="310"/>
                    <a:pt x="1261" y="259"/>
                  </a:cubicBezTo>
                  <a:cubicBezTo>
                    <a:pt x="1252" y="250"/>
                    <a:pt x="1238" y="236"/>
                    <a:pt x="1233" y="223"/>
                  </a:cubicBezTo>
                  <a:cubicBezTo>
                    <a:pt x="1220" y="185"/>
                    <a:pt x="1261" y="153"/>
                    <a:pt x="1299" y="148"/>
                  </a:cubicBezTo>
                  <a:lnTo>
                    <a:pt x="1326" y="148"/>
                  </a:lnTo>
                  <a:cubicBezTo>
                    <a:pt x="1386" y="148"/>
                    <a:pt x="1451" y="172"/>
                    <a:pt x="1515" y="199"/>
                  </a:cubicBezTo>
                  <a:cubicBezTo>
                    <a:pt x="1414" y="79"/>
                    <a:pt x="1280" y="1"/>
                    <a:pt x="1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36;p119">
              <a:extLst>
                <a:ext uri="{FF2B5EF4-FFF2-40B4-BE49-F238E27FC236}">
                  <a16:creationId xmlns="" xmlns:a16="http://schemas.microsoft.com/office/drawing/2014/main" id="{D0B34FCC-69D9-FD88-D6A1-FBC780208552}"/>
                </a:ext>
              </a:extLst>
            </p:cNvPr>
            <p:cNvSpPr/>
            <p:nvPr/>
          </p:nvSpPr>
          <p:spPr>
            <a:xfrm>
              <a:off x="6792824" y="2011563"/>
              <a:ext cx="104353" cy="278889"/>
            </a:xfrm>
            <a:custGeom>
              <a:avLst/>
              <a:gdLst/>
              <a:ahLst/>
              <a:cxnLst/>
              <a:rect l="l" t="t" r="r" b="b"/>
              <a:pathLst>
                <a:path w="2495" h="6668" extrusionOk="0">
                  <a:moveTo>
                    <a:pt x="79" y="0"/>
                  </a:moveTo>
                  <a:cubicBezTo>
                    <a:pt x="41" y="5"/>
                    <a:pt x="0" y="37"/>
                    <a:pt x="13" y="75"/>
                  </a:cubicBezTo>
                  <a:cubicBezTo>
                    <a:pt x="18" y="88"/>
                    <a:pt x="32" y="102"/>
                    <a:pt x="41" y="111"/>
                  </a:cubicBezTo>
                  <a:cubicBezTo>
                    <a:pt x="106" y="162"/>
                    <a:pt x="190" y="213"/>
                    <a:pt x="267" y="250"/>
                  </a:cubicBezTo>
                  <a:cubicBezTo>
                    <a:pt x="328" y="278"/>
                    <a:pt x="393" y="310"/>
                    <a:pt x="452" y="338"/>
                  </a:cubicBezTo>
                  <a:cubicBezTo>
                    <a:pt x="416" y="231"/>
                    <a:pt x="360" y="130"/>
                    <a:pt x="295" y="51"/>
                  </a:cubicBezTo>
                  <a:cubicBezTo>
                    <a:pt x="231" y="24"/>
                    <a:pt x="166" y="0"/>
                    <a:pt x="106" y="0"/>
                  </a:cubicBezTo>
                  <a:close/>
                  <a:moveTo>
                    <a:pt x="333" y="1322"/>
                  </a:moveTo>
                  <a:cubicBezTo>
                    <a:pt x="318" y="1322"/>
                    <a:pt x="305" y="1327"/>
                    <a:pt x="291" y="1327"/>
                  </a:cubicBezTo>
                  <a:cubicBezTo>
                    <a:pt x="254" y="1331"/>
                    <a:pt x="207" y="1372"/>
                    <a:pt x="226" y="1414"/>
                  </a:cubicBezTo>
                  <a:cubicBezTo>
                    <a:pt x="231" y="1428"/>
                    <a:pt x="245" y="1442"/>
                    <a:pt x="258" y="1451"/>
                  </a:cubicBezTo>
                  <a:cubicBezTo>
                    <a:pt x="333" y="1506"/>
                    <a:pt x="429" y="1557"/>
                    <a:pt x="512" y="1594"/>
                  </a:cubicBezTo>
                  <a:cubicBezTo>
                    <a:pt x="591" y="1632"/>
                    <a:pt x="670" y="1664"/>
                    <a:pt x="749" y="1700"/>
                  </a:cubicBezTo>
                  <a:cubicBezTo>
                    <a:pt x="734" y="1613"/>
                    <a:pt x="716" y="1525"/>
                    <a:pt x="698" y="1438"/>
                  </a:cubicBezTo>
                  <a:cubicBezTo>
                    <a:pt x="698" y="1438"/>
                    <a:pt x="693" y="1438"/>
                    <a:pt x="693" y="1433"/>
                  </a:cubicBezTo>
                  <a:cubicBezTo>
                    <a:pt x="670" y="1428"/>
                    <a:pt x="647" y="1419"/>
                    <a:pt x="623" y="1410"/>
                  </a:cubicBezTo>
                  <a:cubicBezTo>
                    <a:pt x="540" y="1378"/>
                    <a:pt x="429" y="1322"/>
                    <a:pt x="333" y="1322"/>
                  </a:cubicBezTo>
                  <a:close/>
                  <a:moveTo>
                    <a:pt x="258" y="2782"/>
                  </a:moveTo>
                  <a:cubicBezTo>
                    <a:pt x="235" y="2782"/>
                    <a:pt x="207" y="2786"/>
                    <a:pt x="184" y="2792"/>
                  </a:cubicBezTo>
                  <a:cubicBezTo>
                    <a:pt x="143" y="2800"/>
                    <a:pt x="97" y="2847"/>
                    <a:pt x="120" y="2892"/>
                  </a:cubicBezTo>
                  <a:cubicBezTo>
                    <a:pt x="129" y="2911"/>
                    <a:pt x="143" y="2920"/>
                    <a:pt x="162" y="2935"/>
                  </a:cubicBezTo>
                  <a:cubicBezTo>
                    <a:pt x="250" y="2990"/>
                    <a:pt x="360" y="3041"/>
                    <a:pt x="457" y="3073"/>
                  </a:cubicBezTo>
                  <a:cubicBezTo>
                    <a:pt x="702" y="3156"/>
                    <a:pt x="947" y="3240"/>
                    <a:pt x="1192" y="3332"/>
                  </a:cubicBezTo>
                  <a:cubicBezTo>
                    <a:pt x="1154" y="3244"/>
                    <a:pt x="1122" y="3156"/>
                    <a:pt x="1095" y="3063"/>
                  </a:cubicBezTo>
                  <a:cubicBezTo>
                    <a:pt x="1090" y="3045"/>
                    <a:pt x="1081" y="3027"/>
                    <a:pt x="1077" y="3008"/>
                  </a:cubicBezTo>
                  <a:cubicBezTo>
                    <a:pt x="1053" y="3003"/>
                    <a:pt x="1035" y="2994"/>
                    <a:pt x="1011" y="2990"/>
                  </a:cubicBezTo>
                  <a:cubicBezTo>
                    <a:pt x="892" y="2948"/>
                    <a:pt x="766" y="2911"/>
                    <a:pt x="647" y="2875"/>
                  </a:cubicBezTo>
                  <a:cubicBezTo>
                    <a:pt x="619" y="2869"/>
                    <a:pt x="596" y="2860"/>
                    <a:pt x="568" y="2856"/>
                  </a:cubicBezTo>
                  <a:cubicBezTo>
                    <a:pt x="476" y="2828"/>
                    <a:pt x="360" y="2782"/>
                    <a:pt x="258" y="2782"/>
                  </a:cubicBezTo>
                  <a:close/>
                  <a:moveTo>
                    <a:pt x="674" y="4440"/>
                  </a:moveTo>
                  <a:cubicBezTo>
                    <a:pt x="642" y="4440"/>
                    <a:pt x="614" y="4440"/>
                    <a:pt x="587" y="4449"/>
                  </a:cubicBezTo>
                  <a:cubicBezTo>
                    <a:pt x="540" y="4464"/>
                    <a:pt x="489" y="4515"/>
                    <a:pt x="517" y="4566"/>
                  </a:cubicBezTo>
                  <a:cubicBezTo>
                    <a:pt x="527" y="4583"/>
                    <a:pt x="545" y="4593"/>
                    <a:pt x="559" y="4602"/>
                  </a:cubicBezTo>
                  <a:cubicBezTo>
                    <a:pt x="655" y="4662"/>
                    <a:pt x="781" y="4713"/>
                    <a:pt x="887" y="4745"/>
                  </a:cubicBezTo>
                  <a:cubicBezTo>
                    <a:pt x="1312" y="4875"/>
                    <a:pt x="1732" y="5014"/>
                    <a:pt x="2148" y="5161"/>
                  </a:cubicBezTo>
                  <a:cubicBezTo>
                    <a:pt x="2069" y="5031"/>
                    <a:pt x="1992" y="4903"/>
                    <a:pt x="1917" y="4773"/>
                  </a:cubicBezTo>
                  <a:cubicBezTo>
                    <a:pt x="1774" y="4727"/>
                    <a:pt x="1626" y="4681"/>
                    <a:pt x="1483" y="4639"/>
                  </a:cubicBezTo>
                  <a:cubicBezTo>
                    <a:pt x="1348" y="4598"/>
                    <a:pt x="1220" y="4560"/>
                    <a:pt x="1086" y="4528"/>
                  </a:cubicBezTo>
                  <a:cubicBezTo>
                    <a:pt x="1058" y="4519"/>
                    <a:pt x="1030" y="4515"/>
                    <a:pt x="1002" y="4505"/>
                  </a:cubicBezTo>
                  <a:cubicBezTo>
                    <a:pt x="900" y="4483"/>
                    <a:pt x="781" y="4440"/>
                    <a:pt x="674" y="4440"/>
                  </a:cubicBezTo>
                  <a:close/>
                  <a:moveTo>
                    <a:pt x="1154" y="6317"/>
                  </a:moveTo>
                  <a:cubicBezTo>
                    <a:pt x="1437" y="6520"/>
                    <a:pt x="1774" y="6649"/>
                    <a:pt x="2180" y="6667"/>
                  </a:cubicBezTo>
                  <a:lnTo>
                    <a:pt x="2213" y="6667"/>
                  </a:lnTo>
                  <a:cubicBezTo>
                    <a:pt x="2329" y="6667"/>
                    <a:pt x="2425" y="6645"/>
                    <a:pt x="2495" y="6598"/>
                  </a:cubicBezTo>
                  <a:cubicBezTo>
                    <a:pt x="2329" y="6556"/>
                    <a:pt x="2158" y="6515"/>
                    <a:pt x="1992" y="6473"/>
                  </a:cubicBezTo>
                  <a:cubicBezTo>
                    <a:pt x="1857" y="6441"/>
                    <a:pt x="1723" y="6413"/>
                    <a:pt x="1589" y="6385"/>
                  </a:cubicBezTo>
                  <a:cubicBezTo>
                    <a:pt x="1557" y="6377"/>
                    <a:pt x="1529" y="6372"/>
                    <a:pt x="1501" y="6368"/>
                  </a:cubicBezTo>
                  <a:cubicBezTo>
                    <a:pt x="1409" y="6349"/>
                    <a:pt x="1299" y="6317"/>
                    <a:pt x="1197" y="6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37;p119">
              <a:extLst>
                <a:ext uri="{FF2B5EF4-FFF2-40B4-BE49-F238E27FC236}">
                  <a16:creationId xmlns="" xmlns:a16="http://schemas.microsoft.com/office/drawing/2014/main" id="{CD21F043-9CC6-C637-9021-814D3DA66D47}"/>
                </a:ext>
              </a:extLst>
            </p:cNvPr>
            <p:cNvSpPr/>
            <p:nvPr/>
          </p:nvSpPr>
          <p:spPr>
            <a:xfrm>
              <a:off x="6765177" y="2369836"/>
              <a:ext cx="313646" cy="340539"/>
            </a:xfrm>
            <a:custGeom>
              <a:avLst/>
              <a:gdLst/>
              <a:ahLst/>
              <a:cxnLst/>
              <a:rect l="l" t="t" r="r" b="b"/>
              <a:pathLst>
                <a:path w="7499" h="8142" extrusionOk="0">
                  <a:moveTo>
                    <a:pt x="56" y="1"/>
                  </a:moveTo>
                  <a:cubicBezTo>
                    <a:pt x="0" y="297"/>
                    <a:pt x="32" y="587"/>
                    <a:pt x="56" y="888"/>
                  </a:cubicBezTo>
                  <a:cubicBezTo>
                    <a:pt x="74" y="1197"/>
                    <a:pt x="102" y="1506"/>
                    <a:pt x="134" y="1816"/>
                  </a:cubicBezTo>
                  <a:cubicBezTo>
                    <a:pt x="194" y="2436"/>
                    <a:pt x="277" y="3050"/>
                    <a:pt x="379" y="3664"/>
                  </a:cubicBezTo>
                  <a:cubicBezTo>
                    <a:pt x="379" y="3669"/>
                    <a:pt x="384" y="3679"/>
                    <a:pt x="384" y="3683"/>
                  </a:cubicBezTo>
                  <a:cubicBezTo>
                    <a:pt x="522" y="4500"/>
                    <a:pt x="730" y="5351"/>
                    <a:pt x="1229" y="6035"/>
                  </a:cubicBezTo>
                  <a:cubicBezTo>
                    <a:pt x="1732" y="6718"/>
                    <a:pt x="2472" y="7153"/>
                    <a:pt x="3257" y="7449"/>
                  </a:cubicBezTo>
                  <a:cubicBezTo>
                    <a:pt x="3382" y="7494"/>
                    <a:pt x="3512" y="7541"/>
                    <a:pt x="3636" y="7582"/>
                  </a:cubicBezTo>
                  <a:cubicBezTo>
                    <a:pt x="4611" y="7901"/>
                    <a:pt x="5651" y="8049"/>
                    <a:pt x="6667" y="8123"/>
                  </a:cubicBezTo>
                  <a:cubicBezTo>
                    <a:pt x="6824" y="8136"/>
                    <a:pt x="6982" y="8142"/>
                    <a:pt x="7134" y="8142"/>
                  </a:cubicBezTo>
                  <a:cubicBezTo>
                    <a:pt x="7129" y="8142"/>
                    <a:pt x="7236" y="7443"/>
                    <a:pt x="7244" y="7379"/>
                  </a:cubicBezTo>
                  <a:cubicBezTo>
                    <a:pt x="7351" y="6626"/>
                    <a:pt x="7498" y="5863"/>
                    <a:pt x="7490" y="5097"/>
                  </a:cubicBezTo>
                  <a:cubicBezTo>
                    <a:pt x="7476" y="4316"/>
                    <a:pt x="7268" y="3553"/>
                    <a:pt x="6801" y="2916"/>
                  </a:cubicBezTo>
                  <a:cubicBezTo>
                    <a:pt x="6376" y="2338"/>
                    <a:pt x="5803" y="1886"/>
                    <a:pt x="5175" y="1544"/>
                  </a:cubicBezTo>
                  <a:cubicBezTo>
                    <a:pt x="4182" y="1003"/>
                    <a:pt x="3073" y="758"/>
                    <a:pt x="1977" y="513"/>
                  </a:cubicBezTo>
                  <a:cubicBezTo>
                    <a:pt x="1410" y="389"/>
                    <a:pt x="124" y="28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8;p119">
              <a:extLst>
                <a:ext uri="{FF2B5EF4-FFF2-40B4-BE49-F238E27FC236}">
                  <a16:creationId xmlns="" xmlns:a16="http://schemas.microsoft.com/office/drawing/2014/main" id="{B2C95380-5A23-B127-1A82-DBB392AD363F}"/>
                </a:ext>
              </a:extLst>
            </p:cNvPr>
            <p:cNvSpPr/>
            <p:nvPr/>
          </p:nvSpPr>
          <p:spPr>
            <a:xfrm>
              <a:off x="6795877" y="2394388"/>
              <a:ext cx="410889" cy="673466"/>
            </a:xfrm>
            <a:custGeom>
              <a:avLst/>
              <a:gdLst/>
              <a:ahLst/>
              <a:cxnLst/>
              <a:rect l="l" t="t" r="r" b="b"/>
              <a:pathLst>
                <a:path w="9824" h="16102" extrusionOk="0">
                  <a:moveTo>
                    <a:pt x="695" y="1"/>
                  </a:moveTo>
                  <a:cubicBezTo>
                    <a:pt x="689" y="1"/>
                    <a:pt x="683" y="8"/>
                    <a:pt x="680" y="15"/>
                  </a:cubicBezTo>
                  <a:cubicBezTo>
                    <a:pt x="671" y="37"/>
                    <a:pt x="680" y="64"/>
                    <a:pt x="680" y="88"/>
                  </a:cubicBezTo>
                  <a:cubicBezTo>
                    <a:pt x="680" y="92"/>
                    <a:pt x="684" y="98"/>
                    <a:pt x="684" y="102"/>
                  </a:cubicBezTo>
                  <a:cubicBezTo>
                    <a:pt x="684" y="130"/>
                    <a:pt x="689" y="153"/>
                    <a:pt x="693" y="175"/>
                  </a:cubicBezTo>
                  <a:cubicBezTo>
                    <a:pt x="717" y="314"/>
                    <a:pt x="749" y="453"/>
                    <a:pt x="776" y="591"/>
                  </a:cubicBezTo>
                  <a:cubicBezTo>
                    <a:pt x="791" y="670"/>
                    <a:pt x="814" y="744"/>
                    <a:pt x="832" y="819"/>
                  </a:cubicBezTo>
                  <a:cubicBezTo>
                    <a:pt x="684" y="693"/>
                    <a:pt x="532" y="573"/>
                    <a:pt x="379" y="458"/>
                  </a:cubicBezTo>
                  <a:cubicBezTo>
                    <a:pt x="367" y="448"/>
                    <a:pt x="353" y="443"/>
                    <a:pt x="338" y="443"/>
                  </a:cubicBezTo>
                  <a:cubicBezTo>
                    <a:pt x="319" y="443"/>
                    <a:pt x="301" y="451"/>
                    <a:pt x="287" y="467"/>
                  </a:cubicBezTo>
                  <a:cubicBezTo>
                    <a:pt x="269" y="495"/>
                    <a:pt x="273" y="536"/>
                    <a:pt x="296" y="559"/>
                  </a:cubicBezTo>
                  <a:lnTo>
                    <a:pt x="301" y="559"/>
                  </a:lnTo>
                  <a:cubicBezTo>
                    <a:pt x="384" y="624"/>
                    <a:pt x="467" y="698"/>
                    <a:pt x="546" y="768"/>
                  </a:cubicBezTo>
                  <a:cubicBezTo>
                    <a:pt x="426" y="721"/>
                    <a:pt x="301" y="674"/>
                    <a:pt x="181" y="633"/>
                  </a:cubicBezTo>
                  <a:cubicBezTo>
                    <a:pt x="153" y="624"/>
                    <a:pt x="130" y="619"/>
                    <a:pt x="107" y="610"/>
                  </a:cubicBezTo>
                  <a:cubicBezTo>
                    <a:pt x="102" y="610"/>
                    <a:pt x="98" y="610"/>
                    <a:pt x="93" y="606"/>
                  </a:cubicBezTo>
                  <a:cubicBezTo>
                    <a:pt x="76" y="602"/>
                    <a:pt x="56" y="593"/>
                    <a:pt x="37" y="593"/>
                  </a:cubicBezTo>
                  <a:cubicBezTo>
                    <a:pt x="31" y="593"/>
                    <a:pt x="25" y="594"/>
                    <a:pt x="19" y="597"/>
                  </a:cubicBezTo>
                  <a:cubicBezTo>
                    <a:pt x="10" y="597"/>
                    <a:pt x="0" y="606"/>
                    <a:pt x="6" y="615"/>
                  </a:cubicBezTo>
                  <a:cubicBezTo>
                    <a:pt x="6" y="619"/>
                    <a:pt x="10" y="619"/>
                    <a:pt x="15" y="624"/>
                  </a:cubicBezTo>
                  <a:cubicBezTo>
                    <a:pt x="28" y="633"/>
                    <a:pt x="51" y="642"/>
                    <a:pt x="70" y="652"/>
                  </a:cubicBezTo>
                  <a:cubicBezTo>
                    <a:pt x="301" y="725"/>
                    <a:pt x="518" y="819"/>
                    <a:pt x="735" y="924"/>
                  </a:cubicBezTo>
                  <a:cubicBezTo>
                    <a:pt x="938" y="1096"/>
                    <a:pt x="1132" y="1275"/>
                    <a:pt x="1326" y="1456"/>
                  </a:cubicBezTo>
                  <a:cubicBezTo>
                    <a:pt x="1220" y="1410"/>
                    <a:pt x="1109" y="1367"/>
                    <a:pt x="1004" y="1331"/>
                  </a:cubicBezTo>
                  <a:cubicBezTo>
                    <a:pt x="791" y="1257"/>
                    <a:pt x="582" y="1173"/>
                    <a:pt x="371" y="1105"/>
                  </a:cubicBezTo>
                  <a:cubicBezTo>
                    <a:pt x="333" y="1090"/>
                    <a:pt x="296" y="1081"/>
                    <a:pt x="260" y="1072"/>
                  </a:cubicBezTo>
                  <a:cubicBezTo>
                    <a:pt x="250" y="1068"/>
                    <a:pt x="241" y="1068"/>
                    <a:pt x="232" y="1062"/>
                  </a:cubicBezTo>
                  <a:cubicBezTo>
                    <a:pt x="206" y="1055"/>
                    <a:pt x="171" y="1042"/>
                    <a:pt x="140" y="1042"/>
                  </a:cubicBezTo>
                  <a:cubicBezTo>
                    <a:pt x="132" y="1042"/>
                    <a:pt x="124" y="1043"/>
                    <a:pt x="117" y="1045"/>
                  </a:cubicBezTo>
                  <a:cubicBezTo>
                    <a:pt x="102" y="1049"/>
                    <a:pt x="89" y="1062"/>
                    <a:pt x="98" y="1077"/>
                  </a:cubicBezTo>
                  <a:cubicBezTo>
                    <a:pt x="98" y="1081"/>
                    <a:pt x="102" y="1086"/>
                    <a:pt x="107" y="1086"/>
                  </a:cubicBezTo>
                  <a:cubicBezTo>
                    <a:pt x="134" y="1105"/>
                    <a:pt x="172" y="1118"/>
                    <a:pt x="200" y="1132"/>
                  </a:cubicBezTo>
                  <a:cubicBezTo>
                    <a:pt x="666" y="1290"/>
                    <a:pt x="1124" y="1478"/>
                    <a:pt x="1563" y="1706"/>
                  </a:cubicBezTo>
                  <a:cubicBezTo>
                    <a:pt x="1572" y="1715"/>
                    <a:pt x="1586" y="1715"/>
                    <a:pt x="1599" y="1715"/>
                  </a:cubicBezTo>
                  <a:cubicBezTo>
                    <a:pt x="1729" y="1839"/>
                    <a:pt x="1853" y="1964"/>
                    <a:pt x="1978" y="2088"/>
                  </a:cubicBezTo>
                  <a:cubicBezTo>
                    <a:pt x="2024" y="2135"/>
                    <a:pt x="2071" y="2186"/>
                    <a:pt x="2117" y="2232"/>
                  </a:cubicBezTo>
                  <a:cubicBezTo>
                    <a:pt x="1951" y="2167"/>
                    <a:pt x="1789" y="2107"/>
                    <a:pt x="1623" y="2052"/>
                  </a:cubicBezTo>
                  <a:cubicBezTo>
                    <a:pt x="1341" y="1964"/>
                    <a:pt x="1064" y="1866"/>
                    <a:pt x="786" y="1783"/>
                  </a:cubicBezTo>
                  <a:cubicBezTo>
                    <a:pt x="735" y="1770"/>
                    <a:pt x="689" y="1756"/>
                    <a:pt x="638" y="1742"/>
                  </a:cubicBezTo>
                  <a:cubicBezTo>
                    <a:pt x="629" y="1742"/>
                    <a:pt x="616" y="1738"/>
                    <a:pt x="606" y="1738"/>
                  </a:cubicBezTo>
                  <a:cubicBezTo>
                    <a:pt x="570" y="1727"/>
                    <a:pt x="525" y="1710"/>
                    <a:pt x="486" y="1710"/>
                  </a:cubicBezTo>
                  <a:cubicBezTo>
                    <a:pt x="475" y="1710"/>
                    <a:pt x="464" y="1711"/>
                    <a:pt x="454" y="1715"/>
                  </a:cubicBezTo>
                  <a:cubicBezTo>
                    <a:pt x="435" y="1719"/>
                    <a:pt x="416" y="1742"/>
                    <a:pt x="426" y="1756"/>
                  </a:cubicBezTo>
                  <a:cubicBezTo>
                    <a:pt x="430" y="1766"/>
                    <a:pt x="439" y="1770"/>
                    <a:pt x="444" y="1774"/>
                  </a:cubicBezTo>
                  <a:cubicBezTo>
                    <a:pt x="481" y="1793"/>
                    <a:pt x="527" y="1811"/>
                    <a:pt x="565" y="1825"/>
                  </a:cubicBezTo>
                  <a:cubicBezTo>
                    <a:pt x="1183" y="2011"/>
                    <a:pt x="1784" y="2246"/>
                    <a:pt x="2362" y="2523"/>
                  </a:cubicBezTo>
                  <a:cubicBezTo>
                    <a:pt x="2375" y="2527"/>
                    <a:pt x="2384" y="2527"/>
                    <a:pt x="2399" y="2527"/>
                  </a:cubicBezTo>
                  <a:cubicBezTo>
                    <a:pt x="2533" y="2670"/>
                    <a:pt x="2667" y="2805"/>
                    <a:pt x="2796" y="2948"/>
                  </a:cubicBezTo>
                  <a:cubicBezTo>
                    <a:pt x="2556" y="2864"/>
                    <a:pt x="2307" y="2796"/>
                    <a:pt x="2057" y="2736"/>
                  </a:cubicBezTo>
                  <a:cubicBezTo>
                    <a:pt x="1701" y="2653"/>
                    <a:pt x="1341" y="2551"/>
                    <a:pt x="985" y="2472"/>
                  </a:cubicBezTo>
                  <a:cubicBezTo>
                    <a:pt x="921" y="2463"/>
                    <a:pt x="855" y="2449"/>
                    <a:pt x="795" y="2435"/>
                  </a:cubicBezTo>
                  <a:cubicBezTo>
                    <a:pt x="782" y="2435"/>
                    <a:pt x="768" y="2431"/>
                    <a:pt x="754" y="2431"/>
                  </a:cubicBezTo>
                  <a:cubicBezTo>
                    <a:pt x="710" y="2424"/>
                    <a:pt x="659" y="2410"/>
                    <a:pt x="611" y="2410"/>
                  </a:cubicBezTo>
                  <a:cubicBezTo>
                    <a:pt x="593" y="2410"/>
                    <a:pt x="576" y="2412"/>
                    <a:pt x="560" y="2416"/>
                  </a:cubicBezTo>
                  <a:cubicBezTo>
                    <a:pt x="537" y="2426"/>
                    <a:pt x="518" y="2454"/>
                    <a:pt x="532" y="2472"/>
                  </a:cubicBezTo>
                  <a:cubicBezTo>
                    <a:pt x="537" y="2482"/>
                    <a:pt x="546" y="2486"/>
                    <a:pt x="555" y="2491"/>
                  </a:cubicBezTo>
                  <a:cubicBezTo>
                    <a:pt x="601" y="2514"/>
                    <a:pt x="661" y="2532"/>
                    <a:pt x="712" y="2546"/>
                  </a:cubicBezTo>
                  <a:cubicBezTo>
                    <a:pt x="1503" y="2721"/>
                    <a:pt x="2279" y="2962"/>
                    <a:pt x="3036" y="3258"/>
                  </a:cubicBezTo>
                  <a:cubicBezTo>
                    <a:pt x="3045" y="3263"/>
                    <a:pt x="3060" y="3263"/>
                    <a:pt x="3073" y="3263"/>
                  </a:cubicBezTo>
                  <a:cubicBezTo>
                    <a:pt x="3212" y="3424"/>
                    <a:pt x="3355" y="3581"/>
                    <a:pt x="3493" y="3743"/>
                  </a:cubicBezTo>
                  <a:cubicBezTo>
                    <a:pt x="3188" y="3646"/>
                    <a:pt x="2874" y="3567"/>
                    <a:pt x="2561" y="3508"/>
                  </a:cubicBezTo>
                  <a:cubicBezTo>
                    <a:pt x="2158" y="3424"/>
                    <a:pt x="1757" y="3327"/>
                    <a:pt x="1354" y="3258"/>
                  </a:cubicBezTo>
                  <a:cubicBezTo>
                    <a:pt x="1285" y="3244"/>
                    <a:pt x="1211" y="3230"/>
                    <a:pt x="1142" y="3220"/>
                  </a:cubicBezTo>
                  <a:cubicBezTo>
                    <a:pt x="1128" y="3220"/>
                    <a:pt x="1109" y="3216"/>
                    <a:pt x="1096" y="3216"/>
                  </a:cubicBezTo>
                  <a:cubicBezTo>
                    <a:pt x="1054" y="3210"/>
                    <a:pt x="1002" y="3198"/>
                    <a:pt x="953" y="3198"/>
                  </a:cubicBezTo>
                  <a:cubicBezTo>
                    <a:pt x="927" y="3198"/>
                    <a:pt x="901" y="3202"/>
                    <a:pt x="878" y="3212"/>
                  </a:cubicBezTo>
                  <a:cubicBezTo>
                    <a:pt x="855" y="3220"/>
                    <a:pt x="832" y="3248"/>
                    <a:pt x="851" y="3271"/>
                  </a:cubicBezTo>
                  <a:cubicBezTo>
                    <a:pt x="855" y="3280"/>
                    <a:pt x="865" y="3286"/>
                    <a:pt x="874" y="3290"/>
                  </a:cubicBezTo>
                  <a:cubicBezTo>
                    <a:pt x="929" y="3318"/>
                    <a:pt x="994" y="3336"/>
                    <a:pt x="1054" y="3346"/>
                  </a:cubicBezTo>
                  <a:cubicBezTo>
                    <a:pt x="1941" y="3512"/>
                    <a:pt x="2815" y="3747"/>
                    <a:pt x="3665" y="4048"/>
                  </a:cubicBezTo>
                  <a:cubicBezTo>
                    <a:pt x="3676" y="4050"/>
                    <a:pt x="3689" y="4051"/>
                    <a:pt x="3702" y="4051"/>
                  </a:cubicBezTo>
                  <a:cubicBezTo>
                    <a:pt x="3715" y="4051"/>
                    <a:pt x="3729" y="4050"/>
                    <a:pt x="3743" y="4048"/>
                  </a:cubicBezTo>
                  <a:cubicBezTo>
                    <a:pt x="3868" y="4201"/>
                    <a:pt x="3998" y="4357"/>
                    <a:pt x="4122" y="4514"/>
                  </a:cubicBezTo>
                  <a:cubicBezTo>
                    <a:pt x="4090" y="4510"/>
                    <a:pt x="4062" y="4506"/>
                    <a:pt x="4043" y="4500"/>
                  </a:cubicBezTo>
                  <a:cubicBezTo>
                    <a:pt x="3683" y="4412"/>
                    <a:pt x="3309" y="4353"/>
                    <a:pt x="2939" y="4312"/>
                  </a:cubicBezTo>
                  <a:cubicBezTo>
                    <a:pt x="2482" y="4256"/>
                    <a:pt x="2020" y="4186"/>
                    <a:pt x="1558" y="4140"/>
                  </a:cubicBezTo>
                  <a:cubicBezTo>
                    <a:pt x="1479" y="4131"/>
                    <a:pt x="1396" y="4126"/>
                    <a:pt x="1318" y="4122"/>
                  </a:cubicBezTo>
                  <a:cubicBezTo>
                    <a:pt x="1299" y="4122"/>
                    <a:pt x="1281" y="4122"/>
                    <a:pt x="1267" y="4117"/>
                  </a:cubicBezTo>
                  <a:cubicBezTo>
                    <a:pt x="1224" y="4117"/>
                    <a:pt x="1176" y="4112"/>
                    <a:pt x="1130" y="4112"/>
                  </a:cubicBezTo>
                  <a:cubicBezTo>
                    <a:pt x="1090" y="4112"/>
                    <a:pt x="1051" y="4116"/>
                    <a:pt x="1017" y="4131"/>
                  </a:cubicBezTo>
                  <a:cubicBezTo>
                    <a:pt x="994" y="4145"/>
                    <a:pt x="970" y="4182"/>
                    <a:pt x="994" y="4205"/>
                  </a:cubicBezTo>
                  <a:cubicBezTo>
                    <a:pt x="998" y="4214"/>
                    <a:pt x="1013" y="4218"/>
                    <a:pt x="1022" y="4223"/>
                  </a:cubicBezTo>
                  <a:cubicBezTo>
                    <a:pt x="1087" y="4246"/>
                    <a:pt x="1160" y="4265"/>
                    <a:pt x="1230" y="4269"/>
                  </a:cubicBezTo>
                  <a:cubicBezTo>
                    <a:pt x="2246" y="4376"/>
                    <a:pt x="3254" y="4561"/>
                    <a:pt x="4242" y="4819"/>
                  </a:cubicBezTo>
                  <a:cubicBezTo>
                    <a:pt x="4251" y="4822"/>
                    <a:pt x="4260" y="4823"/>
                    <a:pt x="4270" y="4823"/>
                  </a:cubicBezTo>
                  <a:cubicBezTo>
                    <a:pt x="4295" y="4823"/>
                    <a:pt x="4322" y="4815"/>
                    <a:pt x="4348" y="4805"/>
                  </a:cubicBezTo>
                  <a:cubicBezTo>
                    <a:pt x="4501" y="5009"/>
                    <a:pt x="4653" y="5207"/>
                    <a:pt x="4802" y="5410"/>
                  </a:cubicBezTo>
                  <a:lnTo>
                    <a:pt x="4778" y="5410"/>
                  </a:lnTo>
                  <a:cubicBezTo>
                    <a:pt x="4386" y="5327"/>
                    <a:pt x="3979" y="5276"/>
                    <a:pt x="3582" y="5240"/>
                  </a:cubicBezTo>
                  <a:cubicBezTo>
                    <a:pt x="3083" y="5193"/>
                    <a:pt x="2584" y="5133"/>
                    <a:pt x="2085" y="5097"/>
                  </a:cubicBezTo>
                  <a:cubicBezTo>
                    <a:pt x="1996" y="5092"/>
                    <a:pt x="1909" y="5088"/>
                    <a:pt x="1821" y="5082"/>
                  </a:cubicBezTo>
                  <a:lnTo>
                    <a:pt x="1766" y="5082"/>
                  </a:lnTo>
                  <a:cubicBezTo>
                    <a:pt x="1727" y="5082"/>
                    <a:pt x="1683" y="5078"/>
                    <a:pt x="1640" y="5078"/>
                  </a:cubicBezTo>
                  <a:cubicBezTo>
                    <a:pt x="1590" y="5078"/>
                    <a:pt x="1539" y="5083"/>
                    <a:pt x="1497" y="5105"/>
                  </a:cubicBezTo>
                  <a:cubicBezTo>
                    <a:pt x="1475" y="5120"/>
                    <a:pt x="1452" y="5161"/>
                    <a:pt x="1475" y="5184"/>
                  </a:cubicBezTo>
                  <a:cubicBezTo>
                    <a:pt x="1484" y="5193"/>
                    <a:pt x="1493" y="5203"/>
                    <a:pt x="1507" y="5203"/>
                  </a:cubicBezTo>
                  <a:cubicBezTo>
                    <a:pt x="1576" y="5226"/>
                    <a:pt x="1659" y="5240"/>
                    <a:pt x="1729" y="5249"/>
                  </a:cubicBezTo>
                  <a:cubicBezTo>
                    <a:pt x="2833" y="5332"/>
                    <a:pt x="3923" y="5498"/>
                    <a:pt x="5000" y="5748"/>
                  </a:cubicBezTo>
                  <a:cubicBezTo>
                    <a:pt x="5005" y="5749"/>
                    <a:pt x="5009" y="5750"/>
                    <a:pt x="5014" y="5750"/>
                  </a:cubicBezTo>
                  <a:cubicBezTo>
                    <a:pt x="5023" y="5750"/>
                    <a:pt x="5032" y="5748"/>
                    <a:pt x="5041" y="5748"/>
                  </a:cubicBezTo>
                  <a:cubicBezTo>
                    <a:pt x="5175" y="5942"/>
                    <a:pt x="5310" y="6141"/>
                    <a:pt x="5439" y="6335"/>
                  </a:cubicBezTo>
                  <a:cubicBezTo>
                    <a:pt x="5412" y="6335"/>
                    <a:pt x="5384" y="6330"/>
                    <a:pt x="5365" y="6325"/>
                  </a:cubicBezTo>
                  <a:cubicBezTo>
                    <a:pt x="4968" y="6265"/>
                    <a:pt x="4561" y="6238"/>
                    <a:pt x="4159" y="6224"/>
                  </a:cubicBezTo>
                  <a:cubicBezTo>
                    <a:pt x="3660" y="6205"/>
                    <a:pt x="3156" y="6169"/>
                    <a:pt x="2657" y="6163"/>
                  </a:cubicBezTo>
                  <a:lnTo>
                    <a:pt x="2394" y="6163"/>
                  </a:lnTo>
                  <a:cubicBezTo>
                    <a:pt x="2375" y="6163"/>
                    <a:pt x="2357" y="6163"/>
                    <a:pt x="2339" y="6169"/>
                  </a:cubicBezTo>
                  <a:cubicBezTo>
                    <a:pt x="2314" y="6169"/>
                    <a:pt x="2287" y="6168"/>
                    <a:pt x="2259" y="6168"/>
                  </a:cubicBezTo>
                  <a:cubicBezTo>
                    <a:pt x="2195" y="6168"/>
                    <a:pt x="2127" y="6173"/>
                    <a:pt x="2075" y="6205"/>
                  </a:cubicBezTo>
                  <a:cubicBezTo>
                    <a:pt x="2047" y="6219"/>
                    <a:pt x="2029" y="6261"/>
                    <a:pt x="2052" y="6284"/>
                  </a:cubicBezTo>
                  <a:cubicBezTo>
                    <a:pt x="2062" y="6293"/>
                    <a:pt x="2075" y="6298"/>
                    <a:pt x="2085" y="6302"/>
                  </a:cubicBezTo>
                  <a:cubicBezTo>
                    <a:pt x="2154" y="6321"/>
                    <a:pt x="2241" y="6330"/>
                    <a:pt x="2311" y="6335"/>
                  </a:cubicBezTo>
                  <a:cubicBezTo>
                    <a:pt x="3416" y="6357"/>
                    <a:pt x="4514" y="6464"/>
                    <a:pt x="5606" y="6653"/>
                  </a:cubicBezTo>
                  <a:cubicBezTo>
                    <a:pt x="5610" y="6655"/>
                    <a:pt x="5615" y="6655"/>
                    <a:pt x="5619" y="6655"/>
                  </a:cubicBezTo>
                  <a:cubicBezTo>
                    <a:pt x="5629" y="6655"/>
                    <a:pt x="5639" y="6653"/>
                    <a:pt x="5651" y="6653"/>
                  </a:cubicBezTo>
                  <a:cubicBezTo>
                    <a:pt x="5822" y="6917"/>
                    <a:pt x="5994" y="7185"/>
                    <a:pt x="6155" y="7457"/>
                  </a:cubicBezTo>
                  <a:cubicBezTo>
                    <a:pt x="6543" y="8109"/>
                    <a:pt x="6899" y="8775"/>
                    <a:pt x="7231" y="9449"/>
                  </a:cubicBezTo>
                  <a:cubicBezTo>
                    <a:pt x="7555" y="10133"/>
                    <a:pt x="7860" y="10821"/>
                    <a:pt x="8123" y="11528"/>
                  </a:cubicBezTo>
                  <a:cubicBezTo>
                    <a:pt x="8655" y="12938"/>
                    <a:pt x="9033" y="14397"/>
                    <a:pt x="9278" y="15880"/>
                  </a:cubicBezTo>
                  <a:cubicBezTo>
                    <a:pt x="9299" y="16009"/>
                    <a:pt x="9410" y="16101"/>
                    <a:pt x="9540" y="16101"/>
                  </a:cubicBezTo>
                  <a:cubicBezTo>
                    <a:pt x="9554" y="16101"/>
                    <a:pt x="9569" y="16100"/>
                    <a:pt x="9583" y="16098"/>
                  </a:cubicBezTo>
                  <a:cubicBezTo>
                    <a:pt x="9726" y="16075"/>
                    <a:pt x="9824" y="15940"/>
                    <a:pt x="9801" y="15797"/>
                  </a:cubicBezTo>
                  <a:lnTo>
                    <a:pt x="9801" y="15793"/>
                  </a:lnTo>
                  <a:cubicBezTo>
                    <a:pt x="9514" y="14281"/>
                    <a:pt x="9093" y="12799"/>
                    <a:pt x="8521" y="11375"/>
                  </a:cubicBezTo>
                  <a:cubicBezTo>
                    <a:pt x="8239" y="10660"/>
                    <a:pt x="7915" y="9967"/>
                    <a:pt x="7574" y="9283"/>
                  </a:cubicBezTo>
                  <a:cubicBezTo>
                    <a:pt x="7222" y="8603"/>
                    <a:pt x="6843" y="7938"/>
                    <a:pt x="6437" y="7287"/>
                  </a:cubicBezTo>
                  <a:cubicBezTo>
                    <a:pt x="6257" y="7001"/>
                    <a:pt x="6067" y="6713"/>
                    <a:pt x="5873" y="6432"/>
                  </a:cubicBezTo>
                  <a:cubicBezTo>
                    <a:pt x="5873" y="6423"/>
                    <a:pt x="5877" y="6413"/>
                    <a:pt x="5877" y="6404"/>
                  </a:cubicBezTo>
                  <a:cubicBezTo>
                    <a:pt x="5850" y="5304"/>
                    <a:pt x="5905" y="4210"/>
                    <a:pt x="6044" y="3119"/>
                  </a:cubicBezTo>
                  <a:cubicBezTo>
                    <a:pt x="6054" y="3050"/>
                    <a:pt x="6058" y="2962"/>
                    <a:pt x="6049" y="2892"/>
                  </a:cubicBezTo>
                  <a:cubicBezTo>
                    <a:pt x="6049" y="2879"/>
                    <a:pt x="6044" y="2864"/>
                    <a:pt x="6039" y="2856"/>
                  </a:cubicBezTo>
                  <a:cubicBezTo>
                    <a:pt x="6030" y="2845"/>
                    <a:pt x="6018" y="2840"/>
                    <a:pt x="6006" y="2840"/>
                  </a:cubicBezTo>
                  <a:cubicBezTo>
                    <a:pt x="5987" y="2840"/>
                    <a:pt x="5966" y="2851"/>
                    <a:pt x="5952" y="2864"/>
                  </a:cubicBezTo>
                  <a:cubicBezTo>
                    <a:pt x="5896" y="2930"/>
                    <a:pt x="5892" y="3041"/>
                    <a:pt x="5877" y="3119"/>
                  </a:cubicBezTo>
                  <a:cubicBezTo>
                    <a:pt x="5873" y="3137"/>
                    <a:pt x="5868" y="3156"/>
                    <a:pt x="5868" y="3175"/>
                  </a:cubicBezTo>
                  <a:cubicBezTo>
                    <a:pt x="5855" y="3258"/>
                    <a:pt x="5841" y="3346"/>
                    <a:pt x="5827" y="3433"/>
                  </a:cubicBezTo>
                  <a:cubicBezTo>
                    <a:pt x="5762" y="3923"/>
                    <a:pt x="5721" y="4422"/>
                    <a:pt x="5666" y="4921"/>
                  </a:cubicBezTo>
                  <a:cubicBezTo>
                    <a:pt x="5623" y="5286"/>
                    <a:pt x="5596" y="5660"/>
                    <a:pt x="5591" y="6035"/>
                  </a:cubicBezTo>
                  <a:cubicBezTo>
                    <a:pt x="5467" y="5854"/>
                    <a:pt x="5337" y="5674"/>
                    <a:pt x="5208" y="5498"/>
                  </a:cubicBezTo>
                  <a:cubicBezTo>
                    <a:pt x="5218" y="5476"/>
                    <a:pt x="5222" y="5448"/>
                    <a:pt x="5222" y="5425"/>
                  </a:cubicBezTo>
                  <a:cubicBezTo>
                    <a:pt x="5129" y="4329"/>
                    <a:pt x="5124" y="3230"/>
                    <a:pt x="5203" y="2135"/>
                  </a:cubicBezTo>
                  <a:cubicBezTo>
                    <a:pt x="5212" y="2066"/>
                    <a:pt x="5208" y="1983"/>
                    <a:pt x="5194" y="1909"/>
                  </a:cubicBezTo>
                  <a:cubicBezTo>
                    <a:pt x="5194" y="1900"/>
                    <a:pt x="5190" y="1885"/>
                    <a:pt x="5180" y="1876"/>
                  </a:cubicBezTo>
                  <a:cubicBezTo>
                    <a:pt x="5171" y="1866"/>
                    <a:pt x="5161" y="1862"/>
                    <a:pt x="5149" y="1862"/>
                  </a:cubicBezTo>
                  <a:cubicBezTo>
                    <a:pt x="5130" y="1862"/>
                    <a:pt x="5109" y="1875"/>
                    <a:pt x="5097" y="1890"/>
                  </a:cubicBezTo>
                  <a:cubicBezTo>
                    <a:pt x="5046" y="1960"/>
                    <a:pt x="5046" y="2066"/>
                    <a:pt x="5037" y="2149"/>
                  </a:cubicBezTo>
                  <a:cubicBezTo>
                    <a:pt x="5032" y="2167"/>
                    <a:pt x="5032" y="2186"/>
                    <a:pt x="5028" y="2199"/>
                  </a:cubicBezTo>
                  <a:cubicBezTo>
                    <a:pt x="5018" y="2288"/>
                    <a:pt x="5009" y="2375"/>
                    <a:pt x="5005" y="2463"/>
                  </a:cubicBezTo>
                  <a:cubicBezTo>
                    <a:pt x="4962" y="2958"/>
                    <a:pt x="4954" y="3457"/>
                    <a:pt x="4921" y="3956"/>
                  </a:cubicBezTo>
                  <a:cubicBezTo>
                    <a:pt x="4903" y="4339"/>
                    <a:pt x="4894" y="4727"/>
                    <a:pt x="4913" y="5110"/>
                  </a:cubicBezTo>
                  <a:cubicBezTo>
                    <a:pt x="4787" y="4949"/>
                    <a:pt x="4663" y="4783"/>
                    <a:pt x="4533" y="4625"/>
                  </a:cubicBezTo>
                  <a:cubicBezTo>
                    <a:pt x="4547" y="4593"/>
                    <a:pt x="4561" y="4561"/>
                    <a:pt x="4557" y="4528"/>
                  </a:cubicBezTo>
                  <a:cubicBezTo>
                    <a:pt x="4446" y="3516"/>
                    <a:pt x="4414" y="2500"/>
                    <a:pt x="4455" y="1484"/>
                  </a:cubicBezTo>
                  <a:cubicBezTo>
                    <a:pt x="4459" y="1418"/>
                    <a:pt x="4455" y="1340"/>
                    <a:pt x="4441" y="1275"/>
                  </a:cubicBezTo>
                  <a:cubicBezTo>
                    <a:pt x="4441" y="1267"/>
                    <a:pt x="4436" y="1252"/>
                    <a:pt x="4427" y="1243"/>
                  </a:cubicBezTo>
                  <a:cubicBezTo>
                    <a:pt x="4419" y="1235"/>
                    <a:pt x="4410" y="1232"/>
                    <a:pt x="4400" y="1232"/>
                  </a:cubicBezTo>
                  <a:cubicBezTo>
                    <a:pt x="4382" y="1232"/>
                    <a:pt x="4362" y="1245"/>
                    <a:pt x="4353" y="1257"/>
                  </a:cubicBezTo>
                  <a:cubicBezTo>
                    <a:pt x="4303" y="1322"/>
                    <a:pt x="4307" y="1423"/>
                    <a:pt x="4303" y="1497"/>
                  </a:cubicBezTo>
                  <a:cubicBezTo>
                    <a:pt x="4297" y="1516"/>
                    <a:pt x="4297" y="1534"/>
                    <a:pt x="4297" y="1548"/>
                  </a:cubicBezTo>
                  <a:cubicBezTo>
                    <a:pt x="4288" y="1631"/>
                    <a:pt x="4284" y="1710"/>
                    <a:pt x="4279" y="1793"/>
                  </a:cubicBezTo>
                  <a:cubicBezTo>
                    <a:pt x="4256" y="2250"/>
                    <a:pt x="4256" y="2713"/>
                    <a:pt x="4242" y="3175"/>
                  </a:cubicBezTo>
                  <a:cubicBezTo>
                    <a:pt x="4233" y="3544"/>
                    <a:pt x="4233" y="3918"/>
                    <a:pt x="4265" y="4288"/>
                  </a:cubicBezTo>
                  <a:lnTo>
                    <a:pt x="4265" y="4302"/>
                  </a:lnTo>
                  <a:cubicBezTo>
                    <a:pt x="4164" y="4173"/>
                    <a:pt x="4053" y="4048"/>
                    <a:pt x="3947" y="3923"/>
                  </a:cubicBezTo>
                  <a:cubicBezTo>
                    <a:pt x="3947" y="3905"/>
                    <a:pt x="3951" y="3890"/>
                    <a:pt x="3947" y="3877"/>
                  </a:cubicBezTo>
                  <a:cubicBezTo>
                    <a:pt x="3776" y="2994"/>
                    <a:pt x="3674" y="2103"/>
                    <a:pt x="3637" y="1207"/>
                  </a:cubicBezTo>
                  <a:cubicBezTo>
                    <a:pt x="3637" y="1146"/>
                    <a:pt x="3627" y="1077"/>
                    <a:pt x="3610" y="1021"/>
                  </a:cubicBezTo>
                  <a:cubicBezTo>
                    <a:pt x="3610" y="1013"/>
                    <a:pt x="3604" y="1003"/>
                    <a:pt x="3595" y="994"/>
                  </a:cubicBezTo>
                  <a:cubicBezTo>
                    <a:pt x="3590" y="988"/>
                    <a:pt x="3583" y="986"/>
                    <a:pt x="3575" y="986"/>
                  </a:cubicBezTo>
                  <a:cubicBezTo>
                    <a:pt x="3557" y="986"/>
                    <a:pt x="3537" y="999"/>
                    <a:pt x="3531" y="1013"/>
                  </a:cubicBezTo>
                  <a:cubicBezTo>
                    <a:pt x="3493" y="1072"/>
                    <a:pt x="3503" y="1160"/>
                    <a:pt x="3503" y="1229"/>
                  </a:cubicBezTo>
                  <a:lnTo>
                    <a:pt x="3503" y="1271"/>
                  </a:lnTo>
                  <a:lnTo>
                    <a:pt x="3503" y="1488"/>
                  </a:lnTo>
                  <a:cubicBezTo>
                    <a:pt x="3516" y="1894"/>
                    <a:pt x="3554" y="2301"/>
                    <a:pt x="3572" y="2708"/>
                  </a:cubicBezTo>
                  <a:cubicBezTo>
                    <a:pt x="3591" y="3003"/>
                    <a:pt x="3614" y="3299"/>
                    <a:pt x="3660" y="3591"/>
                  </a:cubicBezTo>
                  <a:cubicBezTo>
                    <a:pt x="3512" y="3419"/>
                    <a:pt x="3360" y="3258"/>
                    <a:pt x="3207" y="3096"/>
                  </a:cubicBezTo>
                  <a:cubicBezTo>
                    <a:pt x="3027" y="2310"/>
                    <a:pt x="2907" y="1512"/>
                    <a:pt x="2847" y="708"/>
                  </a:cubicBezTo>
                  <a:cubicBezTo>
                    <a:pt x="2842" y="657"/>
                    <a:pt x="2833" y="591"/>
                    <a:pt x="2815" y="546"/>
                  </a:cubicBezTo>
                  <a:cubicBezTo>
                    <a:pt x="2810" y="536"/>
                    <a:pt x="2810" y="527"/>
                    <a:pt x="2800" y="522"/>
                  </a:cubicBezTo>
                  <a:cubicBezTo>
                    <a:pt x="2794" y="516"/>
                    <a:pt x="2788" y="514"/>
                    <a:pt x="2781" y="514"/>
                  </a:cubicBezTo>
                  <a:cubicBezTo>
                    <a:pt x="2766" y="514"/>
                    <a:pt x="2750" y="526"/>
                    <a:pt x="2740" y="541"/>
                  </a:cubicBezTo>
                  <a:cubicBezTo>
                    <a:pt x="2713" y="591"/>
                    <a:pt x="2723" y="674"/>
                    <a:pt x="2727" y="735"/>
                  </a:cubicBezTo>
                  <a:lnTo>
                    <a:pt x="2727" y="772"/>
                  </a:lnTo>
                  <a:cubicBezTo>
                    <a:pt x="2727" y="836"/>
                    <a:pt x="2731" y="902"/>
                    <a:pt x="2736" y="966"/>
                  </a:cubicBezTo>
                  <a:cubicBezTo>
                    <a:pt x="2759" y="1331"/>
                    <a:pt x="2806" y="1696"/>
                    <a:pt x="2838" y="2060"/>
                  </a:cubicBezTo>
                  <a:cubicBezTo>
                    <a:pt x="2856" y="2306"/>
                    <a:pt x="2889" y="2551"/>
                    <a:pt x="2934" y="2796"/>
                  </a:cubicBezTo>
                  <a:cubicBezTo>
                    <a:pt x="2791" y="2643"/>
                    <a:pt x="2639" y="2495"/>
                    <a:pt x="2491" y="2348"/>
                  </a:cubicBezTo>
                  <a:cubicBezTo>
                    <a:pt x="2307" y="1751"/>
                    <a:pt x="2168" y="1141"/>
                    <a:pt x="2075" y="522"/>
                  </a:cubicBezTo>
                  <a:cubicBezTo>
                    <a:pt x="2071" y="486"/>
                    <a:pt x="2062" y="435"/>
                    <a:pt x="2043" y="397"/>
                  </a:cubicBezTo>
                  <a:cubicBezTo>
                    <a:pt x="2038" y="388"/>
                    <a:pt x="2038" y="384"/>
                    <a:pt x="2029" y="379"/>
                  </a:cubicBezTo>
                  <a:cubicBezTo>
                    <a:pt x="2025" y="375"/>
                    <a:pt x="2021" y="374"/>
                    <a:pt x="2016" y="374"/>
                  </a:cubicBezTo>
                  <a:cubicBezTo>
                    <a:pt x="2003" y="374"/>
                    <a:pt x="1991" y="385"/>
                    <a:pt x="1987" y="397"/>
                  </a:cubicBezTo>
                  <a:cubicBezTo>
                    <a:pt x="1964" y="444"/>
                    <a:pt x="1978" y="504"/>
                    <a:pt x="1983" y="550"/>
                  </a:cubicBezTo>
                  <a:cubicBezTo>
                    <a:pt x="1983" y="563"/>
                    <a:pt x="1983" y="573"/>
                    <a:pt x="1987" y="582"/>
                  </a:cubicBezTo>
                  <a:cubicBezTo>
                    <a:pt x="1992" y="633"/>
                    <a:pt x="1996" y="684"/>
                    <a:pt x="2006" y="735"/>
                  </a:cubicBezTo>
                  <a:cubicBezTo>
                    <a:pt x="2043" y="1021"/>
                    <a:pt x="2103" y="1308"/>
                    <a:pt x="2149" y="1595"/>
                  </a:cubicBezTo>
                  <a:cubicBezTo>
                    <a:pt x="2177" y="1770"/>
                    <a:pt x="2209" y="1941"/>
                    <a:pt x="2256" y="2111"/>
                  </a:cubicBezTo>
                  <a:cubicBezTo>
                    <a:pt x="2205" y="2060"/>
                    <a:pt x="2158" y="2011"/>
                    <a:pt x="2107" y="1964"/>
                  </a:cubicBezTo>
                  <a:cubicBezTo>
                    <a:pt x="1968" y="1830"/>
                    <a:pt x="1830" y="1700"/>
                    <a:pt x="1691" y="1571"/>
                  </a:cubicBezTo>
                  <a:cubicBezTo>
                    <a:pt x="1539" y="1128"/>
                    <a:pt x="1424" y="674"/>
                    <a:pt x="1341" y="213"/>
                  </a:cubicBezTo>
                  <a:cubicBezTo>
                    <a:pt x="1336" y="181"/>
                    <a:pt x="1322" y="143"/>
                    <a:pt x="1309" y="116"/>
                  </a:cubicBezTo>
                  <a:cubicBezTo>
                    <a:pt x="1309" y="111"/>
                    <a:pt x="1303" y="107"/>
                    <a:pt x="1299" y="102"/>
                  </a:cubicBezTo>
                  <a:cubicBezTo>
                    <a:pt x="1297" y="100"/>
                    <a:pt x="1294" y="99"/>
                    <a:pt x="1291" y="99"/>
                  </a:cubicBezTo>
                  <a:cubicBezTo>
                    <a:pt x="1282" y="99"/>
                    <a:pt x="1270" y="109"/>
                    <a:pt x="1267" y="116"/>
                  </a:cubicBezTo>
                  <a:cubicBezTo>
                    <a:pt x="1253" y="153"/>
                    <a:pt x="1262" y="199"/>
                    <a:pt x="1267" y="236"/>
                  </a:cubicBezTo>
                  <a:cubicBezTo>
                    <a:pt x="1267" y="245"/>
                    <a:pt x="1271" y="250"/>
                    <a:pt x="1271" y="259"/>
                  </a:cubicBezTo>
                  <a:cubicBezTo>
                    <a:pt x="1275" y="296"/>
                    <a:pt x="1281" y="337"/>
                    <a:pt x="1290" y="375"/>
                  </a:cubicBezTo>
                  <a:cubicBezTo>
                    <a:pt x="1326" y="597"/>
                    <a:pt x="1377" y="813"/>
                    <a:pt x="1420" y="1030"/>
                  </a:cubicBezTo>
                  <a:cubicBezTo>
                    <a:pt x="1442" y="1156"/>
                    <a:pt x="1475" y="1280"/>
                    <a:pt x="1507" y="1405"/>
                  </a:cubicBezTo>
                  <a:cubicBezTo>
                    <a:pt x="1322" y="1239"/>
                    <a:pt x="1132" y="1072"/>
                    <a:pt x="943" y="911"/>
                  </a:cubicBezTo>
                  <a:cubicBezTo>
                    <a:pt x="851" y="638"/>
                    <a:pt x="776" y="356"/>
                    <a:pt x="727" y="74"/>
                  </a:cubicBezTo>
                  <a:cubicBezTo>
                    <a:pt x="721" y="56"/>
                    <a:pt x="717" y="32"/>
                    <a:pt x="708" y="15"/>
                  </a:cubicBezTo>
                  <a:cubicBezTo>
                    <a:pt x="708" y="9"/>
                    <a:pt x="708" y="5"/>
                    <a:pt x="703" y="5"/>
                  </a:cubicBezTo>
                  <a:cubicBezTo>
                    <a:pt x="700" y="2"/>
                    <a:pt x="698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39;p119">
              <a:extLst>
                <a:ext uri="{FF2B5EF4-FFF2-40B4-BE49-F238E27FC236}">
                  <a16:creationId xmlns="" xmlns:a16="http://schemas.microsoft.com/office/drawing/2014/main" id="{D1944BE7-2D29-BF3B-14C5-E8B3FC4A3A93}"/>
                </a:ext>
              </a:extLst>
            </p:cNvPr>
            <p:cNvSpPr/>
            <p:nvPr/>
          </p:nvSpPr>
          <p:spPr>
            <a:xfrm>
              <a:off x="6785253" y="2492551"/>
              <a:ext cx="138817" cy="160441"/>
            </a:xfrm>
            <a:custGeom>
              <a:avLst/>
              <a:gdLst/>
              <a:ahLst/>
              <a:cxnLst/>
              <a:rect l="l" t="t" r="r" b="b"/>
              <a:pathLst>
                <a:path w="3319" h="3836" extrusionOk="0">
                  <a:moveTo>
                    <a:pt x="749" y="1"/>
                  </a:moveTo>
                  <a:cubicBezTo>
                    <a:pt x="708" y="1"/>
                    <a:pt x="666" y="5"/>
                    <a:pt x="620" y="18"/>
                  </a:cubicBezTo>
                  <a:cubicBezTo>
                    <a:pt x="0" y="222"/>
                    <a:pt x="541" y="1248"/>
                    <a:pt x="693" y="1594"/>
                  </a:cubicBezTo>
                  <a:cubicBezTo>
                    <a:pt x="870" y="1997"/>
                    <a:pt x="1077" y="2380"/>
                    <a:pt x="1308" y="2750"/>
                  </a:cubicBezTo>
                  <a:cubicBezTo>
                    <a:pt x="1567" y="3174"/>
                    <a:pt x="1913" y="3641"/>
                    <a:pt x="2371" y="3835"/>
                  </a:cubicBezTo>
                  <a:cubicBezTo>
                    <a:pt x="2414" y="3823"/>
                    <a:pt x="2463" y="3821"/>
                    <a:pt x="2511" y="3821"/>
                  </a:cubicBezTo>
                  <a:cubicBezTo>
                    <a:pt x="2539" y="3821"/>
                    <a:pt x="2567" y="3822"/>
                    <a:pt x="2593" y="3822"/>
                  </a:cubicBezTo>
                  <a:cubicBezTo>
                    <a:pt x="2611" y="3816"/>
                    <a:pt x="2629" y="3816"/>
                    <a:pt x="2648" y="3816"/>
                  </a:cubicBezTo>
                  <a:lnTo>
                    <a:pt x="2911" y="3816"/>
                  </a:lnTo>
                  <a:cubicBezTo>
                    <a:pt x="3018" y="3816"/>
                    <a:pt x="3128" y="3822"/>
                    <a:pt x="3239" y="3826"/>
                  </a:cubicBezTo>
                  <a:cubicBezTo>
                    <a:pt x="3314" y="3752"/>
                    <a:pt x="3318" y="3646"/>
                    <a:pt x="3258" y="3503"/>
                  </a:cubicBezTo>
                  <a:cubicBezTo>
                    <a:pt x="3207" y="3387"/>
                    <a:pt x="3120" y="3295"/>
                    <a:pt x="3032" y="3202"/>
                  </a:cubicBezTo>
                  <a:cubicBezTo>
                    <a:pt x="2962" y="3129"/>
                    <a:pt x="2893" y="3055"/>
                    <a:pt x="2824" y="2980"/>
                  </a:cubicBezTo>
                  <a:cubicBezTo>
                    <a:pt x="2542" y="2948"/>
                    <a:pt x="2265" y="2920"/>
                    <a:pt x="1983" y="2902"/>
                  </a:cubicBezTo>
                  <a:cubicBezTo>
                    <a:pt x="1913" y="2893"/>
                    <a:pt x="1830" y="2879"/>
                    <a:pt x="1761" y="2856"/>
                  </a:cubicBezTo>
                  <a:cubicBezTo>
                    <a:pt x="1747" y="2856"/>
                    <a:pt x="1738" y="2846"/>
                    <a:pt x="1729" y="2837"/>
                  </a:cubicBezTo>
                  <a:cubicBezTo>
                    <a:pt x="1706" y="2814"/>
                    <a:pt x="1729" y="2773"/>
                    <a:pt x="1751" y="2758"/>
                  </a:cubicBezTo>
                  <a:cubicBezTo>
                    <a:pt x="1793" y="2735"/>
                    <a:pt x="1844" y="2731"/>
                    <a:pt x="1895" y="2731"/>
                  </a:cubicBezTo>
                  <a:cubicBezTo>
                    <a:pt x="1936" y="2731"/>
                    <a:pt x="1983" y="2735"/>
                    <a:pt x="2020" y="2735"/>
                  </a:cubicBezTo>
                  <a:lnTo>
                    <a:pt x="2075" y="2735"/>
                  </a:lnTo>
                  <a:cubicBezTo>
                    <a:pt x="2163" y="2741"/>
                    <a:pt x="2250" y="2745"/>
                    <a:pt x="2339" y="2750"/>
                  </a:cubicBezTo>
                  <a:cubicBezTo>
                    <a:pt x="2431" y="2758"/>
                    <a:pt x="2527" y="2763"/>
                    <a:pt x="2625" y="2773"/>
                  </a:cubicBezTo>
                  <a:cubicBezTo>
                    <a:pt x="2389" y="2523"/>
                    <a:pt x="2163" y="2264"/>
                    <a:pt x="1973" y="1978"/>
                  </a:cubicBezTo>
                  <a:cubicBezTo>
                    <a:pt x="1807" y="1959"/>
                    <a:pt x="1646" y="1941"/>
                    <a:pt x="1484" y="1922"/>
                  </a:cubicBezTo>
                  <a:cubicBezTo>
                    <a:pt x="1414" y="1918"/>
                    <a:pt x="1341" y="1899"/>
                    <a:pt x="1276" y="1876"/>
                  </a:cubicBezTo>
                  <a:cubicBezTo>
                    <a:pt x="1267" y="1871"/>
                    <a:pt x="1252" y="1867"/>
                    <a:pt x="1248" y="1858"/>
                  </a:cubicBezTo>
                  <a:cubicBezTo>
                    <a:pt x="1224" y="1835"/>
                    <a:pt x="1248" y="1798"/>
                    <a:pt x="1271" y="1784"/>
                  </a:cubicBezTo>
                  <a:cubicBezTo>
                    <a:pt x="1308" y="1770"/>
                    <a:pt x="1345" y="1765"/>
                    <a:pt x="1386" y="1765"/>
                  </a:cubicBezTo>
                  <a:cubicBezTo>
                    <a:pt x="1433" y="1765"/>
                    <a:pt x="1480" y="1770"/>
                    <a:pt x="1521" y="1770"/>
                  </a:cubicBezTo>
                  <a:cubicBezTo>
                    <a:pt x="1535" y="1775"/>
                    <a:pt x="1553" y="1775"/>
                    <a:pt x="1572" y="1775"/>
                  </a:cubicBezTo>
                  <a:cubicBezTo>
                    <a:pt x="1650" y="1779"/>
                    <a:pt x="1733" y="1784"/>
                    <a:pt x="1812" y="1793"/>
                  </a:cubicBezTo>
                  <a:cubicBezTo>
                    <a:pt x="1826" y="1793"/>
                    <a:pt x="1840" y="1798"/>
                    <a:pt x="1853" y="1798"/>
                  </a:cubicBezTo>
                  <a:cubicBezTo>
                    <a:pt x="1812" y="1724"/>
                    <a:pt x="1770" y="1650"/>
                    <a:pt x="1733" y="1576"/>
                  </a:cubicBezTo>
                  <a:cubicBezTo>
                    <a:pt x="1636" y="1400"/>
                    <a:pt x="1553" y="1216"/>
                    <a:pt x="1470" y="1031"/>
                  </a:cubicBezTo>
                  <a:cubicBezTo>
                    <a:pt x="1414" y="1022"/>
                    <a:pt x="1359" y="1008"/>
                    <a:pt x="1308" y="999"/>
                  </a:cubicBezTo>
                  <a:cubicBezTo>
                    <a:pt x="1248" y="989"/>
                    <a:pt x="1183" y="971"/>
                    <a:pt x="1128" y="943"/>
                  </a:cubicBezTo>
                  <a:cubicBezTo>
                    <a:pt x="1119" y="939"/>
                    <a:pt x="1109" y="933"/>
                    <a:pt x="1105" y="924"/>
                  </a:cubicBezTo>
                  <a:cubicBezTo>
                    <a:pt x="1086" y="901"/>
                    <a:pt x="1109" y="873"/>
                    <a:pt x="1132" y="865"/>
                  </a:cubicBezTo>
                  <a:cubicBezTo>
                    <a:pt x="1156" y="856"/>
                    <a:pt x="1179" y="850"/>
                    <a:pt x="1207" y="850"/>
                  </a:cubicBezTo>
                  <a:cubicBezTo>
                    <a:pt x="1252" y="850"/>
                    <a:pt x="1308" y="865"/>
                    <a:pt x="1350" y="869"/>
                  </a:cubicBezTo>
                  <a:cubicBezTo>
                    <a:pt x="1363" y="869"/>
                    <a:pt x="1382" y="873"/>
                    <a:pt x="1396" y="873"/>
                  </a:cubicBezTo>
                  <a:lnTo>
                    <a:pt x="1401" y="873"/>
                  </a:lnTo>
                  <a:cubicBezTo>
                    <a:pt x="1335" y="726"/>
                    <a:pt x="1271" y="578"/>
                    <a:pt x="1202" y="430"/>
                  </a:cubicBezTo>
                  <a:cubicBezTo>
                    <a:pt x="1175" y="361"/>
                    <a:pt x="1137" y="291"/>
                    <a:pt x="1096" y="227"/>
                  </a:cubicBezTo>
                  <a:cubicBezTo>
                    <a:pt x="1049" y="218"/>
                    <a:pt x="1008" y="208"/>
                    <a:pt x="966" y="199"/>
                  </a:cubicBezTo>
                  <a:cubicBezTo>
                    <a:pt x="915" y="185"/>
                    <a:pt x="855" y="167"/>
                    <a:pt x="809" y="144"/>
                  </a:cubicBezTo>
                  <a:cubicBezTo>
                    <a:pt x="800" y="139"/>
                    <a:pt x="791" y="135"/>
                    <a:pt x="786" y="125"/>
                  </a:cubicBezTo>
                  <a:cubicBezTo>
                    <a:pt x="772" y="107"/>
                    <a:pt x="791" y="79"/>
                    <a:pt x="814" y="69"/>
                  </a:cubicBezTo>
                  <a:cubicBezTo>
                    <a:pt x="832" y="65"/>
                    <a:pt x="851" y="61"/>
                    <a:pt x="870" y="61"/>
                  </a:cubicBezTo>
                  <a:cubicBezTo>
                    <a:pt x="897" y="61"/>
                    <a:pt x="925" y="65"/>
                    <a:pt x="953" y="74"/>
                  </a:cubicBezTo>
                  <a:cubicBezTo>
                    <a:pt x="897" y="28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40;p119">
              <a:extLst>
                <a:ext uri="{FF2B5EF4-FFF2-40B4-BE49-F238E27FC236}">
                  <a16:creationId xmlns="" xmlns:a16="http://schemas.microsoft.com/office/drawing/2014/main" id="{289F610E-9D13-984E-DBC3-B3BCDF0408A2}"/>
                </a:ext>
              </a:extLst>
            </p:cNvPr>
            <p:cNvSpPr/>
            <p:nvPr/>
          </p:nvSpPr>
          <p:spPr>
            <a:xfrm>
              <a:off x="6817542" y="2495060"/>
              <a:ext cx="103224" cy="161988"/>
            </a:xfrm>
            <a:custGeom>
              <a:avLst/>
              <a:gdLst/>
              <a:ahLst/>
              <a:cxnLst/>
              <a:rect l="l" t="t" r="r" b="b"/>
              <a:pathLst>
                <a:path w="2468" h="3873" extrusionOk="0">
                  <a:moveTo>
                    <a:pt x="98" y="1"/>
                  </a:moveTo>
                  <a:cubicBezTo>
                    <a:pt x="79" y="1"/>
                    <a:pt x="60" y="5"/>
                    <a:pt x="42" y="9"/>
                  </a:cubicBezTo>
                  <a:cubicBezTo>
                    <a:pt x="19" y="19"/>
                    <a:pt x="0" y="47"/>
                    <a:pt x="14" y="65"/>
                  </a:cubicBezTo>
                  <a:cubicBezTo>
                    <a:pt x="19" y="75"/>
                    <a:pt x="28" y="79"/>
                    <a:pt x="37" y="84"/>
                  </a:cubicBezTo>
                  <a:cubicBezTo>
                    <a:pt x="83" y="107"/>
                    <a:pt x="143" y="125"/>
                    <a:pt x="194" y="139"/>
                  </a:cubicBezTo>
                  <a:cubicBezTo>
                    <a:pt x="236" y="148"/>
                    <a:pt x="277" y="158"/>
                    <a:pt x="324" y="167"/>
                  </a:cubicBezTo>
                  <a:cubicBezTo>
                    <a:pt x="282" y="107"/>
                    <a:pt x="236" y="52"/>
                    <a:pt x="181" y="14"/>
                  </a:cubicBezTo>
                  <a:cubicBezTo>
                    <a:pt x="153" y="5"/>
                    <a:pt x="125" y="1"/>
                    <a:pt x="98" y="1"/>
                  </a:cubicBezTo>
                  <a:close/>
                  <a:moveTo>
                    <a:pt x="435" y="790"/>
                  </a:moveTo>
                  <a:cubicBezTo>
                    <a:pt x="407" y="790"/>
                    <a:pt x="384" y="796"/>
                    <a:pt x="360" y="805"/>
                  </a:cubicBezTo>
                  <a:cubicBezTo>
                    <a:pt x="337" y="813"/>
                    <a:pt x="314" y="841"/>
                    <a:pt x="333" y="864"/>
                  </a:cubicBezTo>
                  <a:cubicBezTo>
                    <a:pt x="337" y="873"/>
                    <a:pt x="347" y="879"/>
                    <a:pt x="356" y="883"/>
                  </a:cubicBezTo>
                  <a:cubicBezTo>
                    <a:pt x="411" y="911"/>
                    <a:pt x="476" y="929"/>
                    <a:pt x="536" y="939"/>
                  </a:cubicBezTo>
                  <a:cubicBezTo>
                    <a:pt x="587" y="948"/>
                    <a:pt x="642" y="962"/>
                    <a:pt x="698" y="971"/>
                  </a:cubicBezTo>
                  <a:cubicBezTo>
                    <a:pt x="674" y="920"/>
                    <a:pt x="652" y="869"/>
                    <a:pt x="629" y="813"/>
                  </a:cubicBezTo>
                  <a:lnTo>
                    <a:pt x="624" y="813"/>
                  </a:lnTo>
                  <a:cubicBezTo>
                    <a:pt x="610" y="813"/>
                    <a:pt x="591" y="809"/>
                    <a:pt x="578" y="809"/>
                  </a:cubicBezTo>
                  <a:cubicBezTo>
                    <a:pt x="536" y="805"/>
                    <a:pt x="480" y="790"/>
                    <a:pt x="435" y="790"/>
                  </a:cubicBezTo>
                  <a:close/>
                  <a:moveTo>
                    <a:pt x="614" y="1705"/>
                  </a:moveTo>
                  <a:cubicBezTo>
                    <a:pt x="573" y="1705"/>
                    <a:pt x="536" y="1710"/>
                    <a:pt x="499" y="1724"/>
                  </a:cubicBezTo>
                  <a:cubicBezTo>
                    <a:pt x="476" y="1738"/>
                    <a:pt x="452" y="1775"/>
                    <a:pt x="476" y="1798"/>
                  </a:cubicBezTo>
                  <a:cubicBezTo>
                    <a:pt x="480" y="1807"/>
                    <a:pt x="495" y="1811"/>
                    <a:pt x="504" y="1816"/>
                  </a:cubicBezTo>
                  <a:cubicBezTo>
                    <a:pt x="569" y="1839"/>
                    <a:pt x="642" y="1858"/>
                    <a:pt x="712" y="1862"/>
                  </a:cubicBezTo>
                  <a:cubicBezTo>
                    <a:pt x="874" y="1881"/>
                    <a:pt x="1035" y="1899"/>
                    <a:pt x="1201" y="1918"/>
                  </a:cubicBezTo>
                  <a:cubicBezTo>
                    <a:pt x="1164" y="1871"/>
                    <a:pt x="1132" y="1821"/>
                    <a:pt x="1105" y="1770"/>
                  </a:cubicBezTo>
                  <a:cubicBezTo>
                    <a:pt x="1096" y="1760"/>
                    <a:pt x="1090" y="1747"/>
                    <a:pt x="1081" y="1738"/>
                  </a:cubicBezTo>
                  <a:cubicBezTo>
                    <a:pt x="1068" y="1738"/>
                    <a:pt x="1054" y="1733"/>
                    <a:pt x="1040" y="1733"/>
                  </a:cubicBezTo>
                  <a:cubicBezTo>
                    <a:pt x="961" y="1724"/>
                    <a:pt x="878" y="1719"/>
                    <a:pt x="800" y="1715"/>
                  </a:cubicBezTo>
                  <a:cubicBezTo>
                    <a:pt x="781" y="1715"/>
                    <a:pt x="763" y="1715"/>
                    <a:pt x="749" y="1710"/>
                  </a:cubicBezTo>
                  <a:cubicBezTo>
                    <a:pt x="708" y="1710"/>
                    <a:pt x="661" y="1705"/>
                    <a:pt x="614" y="1705"/>
                  </a:cubicBezTo>
                  <a:close/>
                  <a:moveTo>
                    <a:pt x="1123" y="2671"/>
                  </a:moveTo>
                  <a:cubicBezTo>
                    <a:pt x="1072" y="2671"/>
                    <a:pt x="1021" y="2675"/>
                    <a:pt x="979" y="2698"/>
                  </a:cubicBezTo>
                  <a:cubicBezTo>
                    <a:pt x="957" y="2713"/>
                    <a:pt x="934" y="2754"/>
                    <a:pt x="957" y="2777"/>
                  </a:cubicBezTo>
                  <a:cubicBezTo>
                    <a:pt x="966" y="2786"/>
                    <a:pt x="975" y="2796"/>
                    <a:pt x="989" y="2796"/>
                  </a:cubicBezTo>
                  <a:cubicBezTo>
                    <a:pt x="1058" y="2819"/>
                    <a:pt x="1141" y="2833"/>
                    <a:pt x="1211" y="2842"/>
                  </a:cubicBezTo>
                  <a:cubicBezTo>
                    <a:pt x="1493" y="2860"/>
                    <a:pt x="1770" y="2888"/>
                    <a:pt x="2052" y="2920"/>
                  </a:cubicBezTo>
                  <a:cubicBezTo>
                    <a:pt x="1983" y="2852"/>
                    <a:pt x="1917" y="2782"/>
                    <a:pt x="1853" y="2713"/>
                  </a:cubicBezTo>
                  <a:cubicBezTo>
                    <a:pt x="1755" y="2703"/>
                    <a:pt x="1659" y="2698"/>
                    <a:pt x="1567" y="2690"/>
                  </a:cubicBezTo>
                  <a:cubicBezTo>
                    <a:pt x="1478" y="2685"/>
                    <a:pt x="1391" y="2681"/>
                    <a:pt x="1303" y="2675"/>
                  </a:cubicBezTo>
                  <a:lnTo>
                    <a:pt x="1248" y="2675"/>
                  </a:lnTo>
                  <a:cubicBezTo>
                    <a:pt x="1211" y="2675"/>
                    <a:pt x="1164" y="2671"/>
                    <a:pt x="1123" y="2671"/>
                  </a:cubicBezTo>
                  <a:close/>
                  <a:moveTo>
                    <a:pt x="1876" y="3756"/>
                  </a:moveTo>
                  <a:cubicBezTo>
                    <a:pt x="1857" y="3756"/>
                    <a:pt x="1839" y="3756"/>
                    <a:pt x="1821" y="3762"/>
                  </a:cubicBezTo>
                  <a:cubicBezTo>
                    <a:pt x="1795" y="3762"/>
                    <a:pt x="1767" y="3761"/>
                    <a:pt x="1739" y="3761"/>
                  </a:cubicBezTo>
                  <a:cubicBezTo>
                    <a:pt x="1691" y="3761"/>
                    <a:pt x="1642" y="3763"/>
                    <a:pt x="1599" y="3775"/>
                  </a:cubicBezTo>
                  <a:cubicBezTo>
                    <a:pt x="1738" y="3835"/>
                    <a:pt x="1890" y="3873"/>
                    <a:pt x="2056" y="3873"/>
                  </a:cubicBezTo>
                  <a:cubicBezTo>
                    <a:pt x="2126" y="3873"/>
                    <a:pt x="2205" y="3863"/>
                    <a:pt x="2282" y="3850"/>
                  </a:cubicBezTo>
                  <a:cubicBezTo>
                    <a:pt x="2365" y="3835"/>
                    <a:pt x="2426" y="3807"/>
                    <a:pt x="2467" y="3766"/>
                  </a:cubicBezTo>
                  <a:cubicBezTo>
                    <a:pt x="2356" y="3762"/>
                    <a:pt x="2246" y="3756"/>
                    <a:pt x="2139" y="3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41;p119">
              <a:extLst>
                <a:ext uri="{FF2B5EF4-FFF2-40B4-BE49-F238E27FC236}">
                  <a16:creationId xmlns="" xmlns:a16="http://schemas.microsoft.com/office/drawing/2014/main" id="{CCDC72AD-4281-2512-01A4-D229DCA938E5}"/>
                </a:ext>
              </a:extLst>
            </p:cNvPr>
            <p:cNvSpPr/>
            <p:nvPr/>
          </p:nvSpPr>
          <p:spPr>
            <a:xfrm>
              <a:off x="6924196" y="2758851"/>
              <a:ext cx="152536" cy="101844"/>
            </a:xfrm>
            <a:custGeom>
              <a:avLst/>
              <a:gdLst/>
              <a:ahLst/>
              <a:cxnLst/>
              <a:rect l="l" t="t" r="r" b="b"/>
              <a:pathLst>
                <a:path w="3647" h="2435" extrusionOk="0">
                  <a:moveTo>
                    <a:pt x="1628" y="0"/>
                  </a:moveTo>
                  <a:cubicBezTo>
                    <a:pt x="1341" y="0"/>
                    <a:pt x="1052" y="36"/>
                    <a:pt x="768" y="70"/>
                  </a:cubicBezTo>
                  <a:cubicBezTo>
                    <a:pt x="542" y="97"/>
                    <a:pt x="28" y="134"/>
                    <a:pt x="1" y="134"/>
                  </a:cubicBezTo>
                  <a:cubicBezTo>
                    <a:pt x="19" y="249"/>
                    <a:pt x="65" y="351"/>
                    <a:pt x="116" y="458"/>
                  </a:cubicBezTo>
                  <a:cubicBezTo>
                    <a:pt x="162" y="569"/>
                    <a:pt x="213" y="675"/>
                    <a:pt x="264" y="786"/>
                  </a:cubicBezTo>
                  <a:cubicBezTo>
                    <a:pt x="370" y="1003"/>
                    <a:pt x="481" y="1215"/>
                    <a:pt x="597" y="1428"/>
                  </a:cubicBezTo>
                  <a:cubicBezTo>
                    <a:pt x="597" y="1428"/>
                    <a:pt x="597" y="1432"/>
                    <a:pt x="602" y="1432"/>
                  </a:cubicBezTo>
                  <a:cubicBezTo>
                    <a:pt x="758" y="1714"/>
                    <a:pt x="943" y="1996"/>
                    <a:pt x="1216" y="2181"/>
                  </a:cubicBezTo>
                  <a:cubicBezTo>
                    <a:pt x="1489" y="2366"/>
                    <a:pt x="1817" y="2426"/>
                    <a:pt x="2140" y="2435"/>
                  </a:cubicBezTo>
                  <a:lnTo>
                    <a:pt x="2297" y="2435"/>
                  </a:lnTo>
                  <a:cubicBezTo>
                    <a:pt x="2694" y="2426"/>
                    <a:pt x="3092" y="2343"/>
                    <a:pt x="3470" y="2236"/>
                  </a:cubicBezTo>
                  <a:cubicBezTo>
                    <a:pt x="3530" y="2223"/>
                    <a:pt x="3586" y="2204"/>
                    <a:pt x="3647" y="2185"/>
                  </a:cubicBezTo>
                  <a:cubicBezTo>
                    <a:pt x="3641" y="2185"/>
                    <a:pt x="3591" y="1918"/>
                    <a:pt x="3586" y="1895"/>
                  </a:cubicBezTo>
                  <a:cubicBezTo>
                    <a:pt x="3526" y="1603"/>
                    <a:pt x="3480" y="1308"/>
                    <a:pt x="3374" y="1031"/>
                  </a:cubicBezTo>
                  <a:cubicBezTo>
                    <a:pt x="3267" y="744"/>
                    <a:pt x="3092" y="494"/>
                    <a:pt x="2837" y="324"/>
                  </a:cubicBezTo>
                  <a:cubicBezTo>
                    <a:pt x="2606" y="166"/>
                    <a:pt x="2338" y="79"/>
                    <a:pt x="2066" y="33"/>
                  </a:cubicBezTo>
                  <a:cubicBezTo>
                    <a:pt x="1921" y="9"/>
                    <a:pt x="1775" y="0"/>
                    <a:pt x="1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42;p119">
              <a:extLst>
                <a:ext uri="{FF2B5EF4-FFF2-40B4-BE49-F238E27FC236}">
                  <a16:creationId xmlns="" xmlns:a16="http://schemas.microsoft.com/office/drawing/2014/main" id="{B248D515-45C2-4497-1F06-9FE7E627D373}"/>
                </a:ext>
              </a:extLst>
            </p:cNvPr>
            <p:cNvSpPr/>
            <p:nvPr/>
          </p:nvSpPr>
          <p:spPr>
            <a:xfrm>
              <a:off x="6941052" y="2762448"/>
              <a:ext cx="233634" cy="201262"/>
            </a:xfrm>
            <a:custGeom>
              <a:avLst/>
              <a:gdLst/>
              <a:ahLst/>
              <a:cxnLst/>
              <a:rect l="l" t="t" r="r" b="b"/>
              <a:pathLst>
                <a:path w="5586" h="4812" extrusionOk="0">
                  <a:moveTo>
                    <a:pt x="1002" y="1"/>
                  </a:moveTo>
                  <a:cubicBezTo>
                    <a:pt x="996" y="1"/>
                    <a:pt x="992" y="9"/>
                    <a:pt x="988" y="16"/>
                  </a:cubicBezTo>
                  <a:cubicBezTo>
                    <a:pt x="984" y="39"/>
                    <a:pt x="1002" y="67"/>
                    <a:pt x="1007" y="90"/>
                  </a:cubicBezTo>
                  <a:cubicBezTo>
                    <a:pt x="1011" y="95"/>
                    <a:pt x="1011" y="99"/>
                    <a:pt x="1016" y="103"/>
                  </a:cubicBezTo>
                  <a:cubicBezTo>
                    <a:pt x="1026" y="127"/>
                    <a:pt x="1035" y="150"/>
                    <a:pt x="1043" y="173"/>
                  </a:cubicBezTo>
                  <a:cubicBezTo>
                    <a:pt x="1099" y="302"/>
                    <a:pt x="1164" y="427"/>
                    <a:pt x="1224" y="557"/>
                  </a:cubicBezTo>
                  <a:cubicBezTo>
                    <a:pt x="1265" y="645"/>
                    <a:pt x="1307" y="732"/>
                    <a:pt x="1358" y="815"/>
                  </a:cubicBezTo>
                  <a:cubicBezTo>
                    <a:pt x="1284" y="779"/>
                    <a:pt x="1210" y="741"/>
                    <a:pt x="1137" y="709"/>
                  </a:cubicBezTo>
                  <a:cubicBezTo>
                    <a:pt x="988" y="515"/>
                    <a:pt x="859" y="307"/>
                    <a:pt x="743" y="95"/>
                  </a:cubicBezTo>
                  <a:cubicBezTo>
                    <a:pt x="739" y="80"/>
                    <a:pt x="725" y="67"/>
                    <a:pt x="715" y="52"/>
                  </a:cubicBezTo>
                  <a:lnTo>
                    <a:pt x="711" y="48"/>
                  </a:lnTo>
                  <a:cubicBezTo>
                    <a:pt x="702" y="48"/>
                    <a:pt x="698" y="52"/>
                    <a:pt x="698" y="62"/>
                  </a:cubicBezTo>
                  <a:cubicBezTo>
                    <a:pt x="693" y="80"/>
                    <a:pt x="706" y="99"/>
                    <a:pt x="715" y="118"/>
                  </a:cubicBezTo>
                  <a:cubicBezTo>
                    <a:pt x="715" y="122"/>
                    <a:pt x="715" y="127"/>
                    <a:pt x="721" y="131"/>
                  </a:cubicBezTo>
                  <a:cubicBezTo>
                    <a:pt x="730" y="146"/>
                    <a:pt x="739" y="163"/>
                    <a:pt x="749" y="182"/>
                  </a:cubicBezTo>
                  <a:cubicBezTo>
                    <a:pt x="798" y="280"/>
                    <a:pt x="859" y="376"/>
                    <a:pt x="909" y="478"/>
                  </a:cubicBezTo>
                  <a:cubicBezTo>
                    <a:pt x="947" y="538"/>
                    <a:pt x="984" y="594"/>
                    <a:pt x="1020" y="653"/>
                  </a:cubicBezTo>
                  <a:cubicBezTo>
                    <a:pt x="992" y="640"/>
                    <a:pt x="970" y="626"/>
                    <a:pt x="947" y="617"/>
                  </a:cubicBezTo>
                  <a:cubicBezTo>
                    <a:pt x="877" y="589"/>
                    <a:pt x="813" y="561"/>
                    <a:pt x="743" y="534"/>
                  </a:cubicBezTo>
                  <a:cubicBezTo>
                    <a:pt x="632" y="385"/>
                    <a:pt x="527" y="238"/>
                    <a:pt x="434" y="76"/>
                  </a:cubicBezTo>
                  <a:cubicBezTo>
                    <a:pt x="429" y="67"/>
                    <a:pt x="420" y="52"/>
                    <a:pt x="410" y="44"/>
                  </a:cubicBezTo>
                  <a:lnTo>
                    <a:pt x="406" y="44"/>
                  </a:lnTo>
                  <a:cubicBezTo>
                    <a:pt x="405" y="43"/>
                    <a:pt x="404" y="42"/>
                    <a:pt x="403" y="42"/>
                  </a:cubicBezTo>
                  <a:cubicBezTo>
                    <a:pt x="400" y="42"/>
                    <a:pt x="397" y="49"/>
                    <a:pt x="397" y="52"/>
                  </a:cubicBezTo>
                  <a:cubicBezTo>
                    <a:pt x="397" y="67"/>
                    <a:pt x="406" y="80"/>
                    <a:pt x="410" y="95"/>
                  </a:cubicBezTo>
                  <a:cubicBezTo>
                    <a:pt x="416" y="99"/>
                    <a:pt x="416" y="99"/>
                    <a:pt x="416" y="103"/>
                  </a:cubicBezTo>
                  <a:cubicBezTo>
                    <a:pt x="425" y="118"/>
                    <a:pt x="429" y="131"/>
                    <a:pt x="438" y="146"/>
                  </a:cubicBezTo>
                  <a:cubicBezTo>
                    <a:pt x="480" y="219"/>
                    <a:pt x="527" y="293"/>
                    <a:pt x="572" y="367"/>
                  </a:cubicBezTo>
                  <a:lnTo>
                    <a:pt x="655" y="492"/>
                  </a:lnTo>
                  <a:cubicBezTo>
                    <a:pt x="577" y="459"/>
                    <a:pt x="493" y="427"/>
                    <a:pt x="410" y="395"/>
                  </a:cubicBezTo>
                  <a:cubicBezTo>
                    <a:pt x="406" y="395"/>
                    <a:pt x="401" y="391"/>
                    <a:pt x="393" y="391"/>
                  </a:cubicBezTo>
                  <a:lnTo>
                    <a:pt x="388" y="391"/>
                  </a:lnTo>
                  <a:cubicBezTo>
                    <a:pt x="318" y="297"/>
                    <a:pt x="250" y="205"/>
                    <a:pt x="194" y="108"/>
                  </a:cubicBezTo>
                  <a:cubicBezTo>
                    <a:pt x="189" y="99"/>
                    <a:pt x="184" y="90"/>
                    <a:pt x="180" y="86"/>
                  </a:cubicBezTo>
                  <a:lnTo>
                    <a:pt x="175" y="86"/>
                  </a:lnTo>
                  <a:cubicBezTo>
                    <a:pt x="171" y="86"/>
                    <a:pt x="171" y="86"/>
                    <a:pt x="171" y="90"/>
                  </a:cubicBezTo>
                  <a:cubicBezTo>
                    <a:pt x="171" y="99"/>
                    <a:pt x="175" y="108"/>
                    <a:pt x="180" y="118"/>
                  </a:cubicBezTo>
                  <a:cubicBezTo>
                    <a:pt x="180" y="118"/>
                    <a:pt x="180" y="122"/>
                    <a:pt x="184" y="122"/>
                  </a:cubicBezTo>
                  <a:cubicBezTo>
                    <a:pt x="184" y="131"/>
                    <a:pt x="189" y="141"/>
                    <a:pt x="194" y="150"/>
                  </a:cubicBezTo>
                  <a:cubicBezTo>
                    <a:pt x="222" y="197"/>
                    <a:pt x="254" y="242"/>
                    <a:pt x="282" y="289"/>
                  </a:cubicBezTo>
                  <a:cubicBezTo>
                    <a:pt x="295" y="316"/>
                    <a:pt x="314" y="344"/>
                    <a:pt x="333" y="367"/>
                  </a:cubicBezTo>
                  <a:cubicBezTo>
                    <a:pt x="263" y="344"/>
                    <a:pt x="189" y="316"/>
                    <a:pt x="120" y="289"/>
                  </a:cubicBezTo>
                  <a:cubicBezTo>
                    <a:pt x="105" y="289"/>
                    <a:pt x="92" y="293"/>
                    <a:pt x="88" y="307"/>
                  </a:cubicBezTo>
                  <a:cubicBezTo>
                    <a:pt x="83" y="321"/>
                    <a:pt x="88" y="335"/>
                    <a:pt x="101" y="340"/>
                  </a:cubicBezTo>
                  <a:cubicBezTo>
                    <a:pt x="139" y="353"/>
                    <a:pt x="175" y="367"/>
                    <a:pt x="212" y="381"/>
                  </a:cubicBezTo>
                  <a:lnTo>
                    <a:pt x="32" y="381"/>
                  </a:lnTo>
                  <a:cubicBezTo>
                    <a:pt x="22" y="385"/>
                    <a:pt x="13" y="381"/>
                    <a:pt x="4" y="391"/>
                  </a:cubicBezTo>
                  <a:cubicBezTo>
                    <a:pt x="0" y="391"/>
                    <a:pt x="0" y="395"/>
                    <a:pt x="4" y="399"/>
                  </a:cubicBezTo>
                  <a:lnTo>
                    <a:pt x="32" y="399"/>
                  </a:lnTo>
                  <a:cubicBezTo>
                    <a:pt x="120" y="399"/>
                    <a:pt x="207" y="404"/>
                    <a:pt x="295" y="413"/>
                  </a:cubicBezTo>
                  <a:cubicBezTo>
                    <a:pt x="397" y="450"/>
                    <a:pt x="499" y="492"/>
                    <a:pt x="595" y="534"/>
                  </a:cubicBezTo>
                  <a:cubicBezTo>
                    <a:pt x="549" y="534"/>
                    <a:pt x="503" y="529"/>
                    <a:pt x="461" y="529"/>
                  </a:cubicBezTo>
                  <a:lnTo>
                    <a:pt x="143" y="529"/>
                  </a:lnTo>
                  <a:cubicBezTo>
                    <a:pt x="129" y="534"/>
                    <a:pt x="111" y="529"/>
                    <a:pt x="96" y="538"/>
                  </a:cubicBezTo>
                  <a:cubicBezTo>
                    <a:pt x="92" y="543"/>
                    <a:pt x="92" y="547"/>
                    <a:pt x="96" y="551"/>
                  </a:cubicBezTo>
                  <a:cubicBezTo>
                    <a:pt x="96" y="557"/>
                    <a:pt x="101" y="557"/>
                    <a:pt x="101" y="557"/>
                  </a:cubicBezTo>
                  <a:cubicBezTo>
                    <a:pt x="115" y="561"/>
                    <a:pt x="129" y="561"/>
                    <a:pt x="139" y="561"/>
                  </a:cubicBezTo>
                  <a:cubicBezTo>
                    <a:pt x="170" y="561"/>
                    <a:pt x="201" y="560"/>
                    <a:pt x="232" y="560"/>
                  </a:cubicBezTo>
                  <a:cubicBezTo>
                    <a:pt x="394" y="560"/>
                    <a:pt x="552" y="570"/>
                    <a:pt x="711" y="594"/>
                  </a:cubicBezTo>
                  <a:lnTo>
                    <a:pt x="721" y="594"/>
                  </a:lnTo>
                  <a:cubicBezTo>
                    <a:pt x="785" y="621"/>
                    <a:pt x="849" y="649"/>
                    <a:pt x="915" y="681"/>
                  </a:cubicBezTo>
                  <a:cubicBezTo>
                    <a:pt x="937" y="690"/>
                    <a:pt x="965" y="704"/>
                    <a:pt x="988" y="713"/>
                  </a:cubicBezTo>
                  <a:cubicBezTo>
                    <a:pt x="942" y="713"/>
                    <a:pt x="896" y="711"/>
                    <a:pt x="850" y="711"/>
                  </a:cubicBezTo>
                  <a:cubicBezTo>
                    <a:pt x="827" y="711"/>
                    <a:pt x="804" y="712"/>
                    <a:pt x="781" y="713"/>
                  </a:cubicBezTo>
                  <a:cubicBezTo>
                    <a:pt x="665" y="718"/>
                    <a:pt x="554" y="718"/>
                    <a:pt x="438" y="723"/>
                  </a:cubicBezTo>
                  <a:cubicBezTo>
                    <a:pt x="420" y="723"/>
                    <a:pt x="401" y="723"/>
                    <a:pt x="378" y="728"/>
                  </a:cubicBezTo>
                  <a:lnTo>
                    <a:pt x="369" y="728"/>
                  </a:lnTo>
                  <a:cubicBezTo>
                    <a:pt x="350" y="732"/>
                    <a:pt x="323" y="728"/>
                    <a:pt x="309" y="741"/>
                  </a:cubicBezTo>
                  <a:cubicBezTo>
                    <a:pt x="305" y="745"/>
                    <a:pt x="299" y="755"/>
                    <a:pt x="305" y="760"/>
                  </a:cubicBezTo>
                  <a:cubicBezTo>
                    <a:pt x="309" y="760"/>
                    <a:pt x="309" y="760"/>
                    <a:pt x="314" y="764"/>
                  </a:cubicBezTo>
                  <a:lnTo>
                    <a:pt x="365" y="764"/>
                  </a:lnTo>
                  <a:cubicBezTo>
                    <a:pt x="440" y="762"/>
                    <a:pt x="514" y="760"/>
                    <a:pt x="589" y="760"/>
                  </a:cubicBezTo>
                  <a:cubicBezTo>
                    <a:pt x="764" y="760"/>
                    <a:pt x="939" y="768"/>
                    <a:pt x="1113" y="788"/>
                  </a:cubicBezTo>
                  <a:cubicBezTo>
                    <a:pt x="1113" y="788"/>
                    <a:pt x="1118" y="783"/>
                    <a:pt x="1122" y="783"/>
                  </a:cubicBezTo>
                  <a:cubicBezTo>
                    <a:pt x="1192" y="820"/>
                    <a:pt x="1256" y="852"/>
                    <a:pt x="1325" y="884"/>
                  </a:cubicBezTo>
                  <a:cubicBezTo>
                    <a:pt x="1224" y="890"/>
                    <a:pt x="1127" y="894"/>
                    <a:pt x="1030" y="903"/>
                  </a:cubicBezTo>
                  <a:cubicBezTo>
                    <a:pt x="887" y="922"/>
                    <a:pt x="743" y="931"/>
                    <a:pt x="600" y="949"/>
                  </a:cubicBezTo>
                  <a:cubicBezTo>
                    <a:pt x="577" y="949"/>
                    <a:pt x="554" y="954"/>
                    <a:pt x="527" y="958"/>
                  </a:cubicBezTo>
                  <a:cubicBezTo>
                    <a:pt x="521" y="958"/>
                    <a:pt x="517" y="963"/>
                    <a:pt x="512" y="963"/>
                  </a:cubicBezTo>
                  <a:cubicBezTo>
                    <a:pt x="489" y="967"/>
                    <a:pt x="457" y="967"/>
                    <a:pt x="438" y="982"/>
                  </a:cubicBezTo>
                  <a:cubicBezTo>
                    <a:pt x="434" y="986"/>
                    <a:pt x="429" y="1000"/>
                    <a:pt x="438" y="1005"/>
                  </a:cubicBezTo>
                  <a:cubicBezTo>
                    <a:pt x="438" y="1009"/>
                    <a:pt x="444" y="1009"/>
                    <a:pt x="448" y="1009"/>
                  </a:cubicBezTo>
                  <a:cubicBezTo>
                    <a:pt x="457" y="1012"/>
                    <a:pt x="468" y="1013"/>
                    <a:pt x="480" y="1013"/>
                  </a:cubicBezTo>
                  <a:cubicBezTo>
                    <a:pt x="491" y="1013"/>
                    <a:pt x="503" y="1012"/>
                    <a:pt x="512" y="1009"/>
                  </a:cubicBezTo>
                  <a:cubicBezTo>
                    <a:pt x="763" y="980"/>
                    <a:pt x="1016" y="965"/>
                    <a:pt x="1270" y="965"/>
                  </a:cubicBezTo>
                  <a:cubicBezTo>
                    <a:pt x="1330" y="965"/>
                    <a:pt x="1390" y="966"/>
                    <a:pt x="1450" y="967"/>
                  </a:cubicBezTo>
                  <a:cubicBezTo>
                    <a:pt x="1455" y="967"/>
                    <a:pt x="1459" y="963"/>
                    <a:pt x="1464" y="963"/>
                  </a:cubicBezTo>
                  <a:cubicBezTo>
                    <a:pt x="1538" y="1005"/>
                    <a:pt x="1612" y="1042"/>
                    <a:pt x="1681" y="1088"/>
                  </a:cubicBezTo>
                  <a:cubicBezTo>
                    <a:pt x="1557" y="1088"/>
                    <a:pt x="1432" y="1101"/>
                    <a:pt x="1312" y="1120"/>
                  </a:cubicBezTo>
                  <a:cubicBezTo>
                    <a:pt x="1154" y="1144"/>
                    <a:pt x="998" y="1157"/>
                    <a:pt x="841" y="1185"/>
                  </a:cubicBezTo>
                  <a:cubicBezTo>
                    <a:pt x="813" y="1189"/>
                    <a:pt x="785" y="1195"/>
                    <a:pt x="757" y="1199"/>
                  </a:cubicBezTo>
                  <a:cubicBezTo>
                    <a:pt x="753" y="1203"/>
                    <a:pt x="749" y="1203"/>
                    <a:pt x="739" y="1203"/>
                  </a:cubicBezTo>
                  <a:cubicBezTo>
                    <a:pt x="715" y="1208"/>
                    <a:pt x="679" y="1212"/>
                    <a:pt x="660" y="1231"/>
                  </a:cubicBezTo>
                  <a:cubicBezTo>
                    <a:pt x="651" y="1236"/>
                    <a:pt x="651" y="1250"/>
                    <a:pt x="660" y="1259"/>
                  </a:cubicBezTo>
                  <a:lnTo>
                    <a:pt x="670" y="1259"/>
                  </a:lnTo>
                  <a:cubicBezTo>
                    <a:pt x="678" y="1260"/>
                    <a:pt x="686" y="1261"/>
                    <a:pt x="694" y="1261"/>
                  </a:cubicBezTo>
                  <a:cubicBezTo>
                    <a:pt x="711" y="1261"/>
                    <a:pt x="728" y="1259"/>
                    <a:pt x="743" y="1259"/>
                  </a:cubicBezTo>
                  <a:cubicBezTo>
                    <a:pt x="1086" y="1203"/>
                    <a:pt x="1436" y="1176"/>
                    <a:pt x="1788" y="1176"/>
                  </a:cubicBezTo>
                  <a:cubicBezTo>
                    <a:pt x="1792" y="1176"/>
                    <a:pt x="1802" y="1167"/>
                    <a:pt x="1811" y="1161"/>
                  </a:cubicBezTo>
                  <a:cubicBezTo>
                    <a:pt x="1880" y="1203"/>
                    <a:pt x="1945" y="1244"/>
                    <a:pt x="2014" y="1287"/>
                  </a:cubicBezTo>
                  <a:cubicBezTo>
                    <a:pt x="2000" y="1287"/>
                    <a:pt x="1990" y="1291"/>
                    <a:pt x="1982" y="1291"/>
                  </a:cubicBezTo>
                  <a:cubicBezTo>
                    <a:pt x="1839" y="1305"/>
                    <a:pt x="1696" y="1333"/>
                    <a:pt x="1557" y="1365"/>
                  </a:cubicBezTo>
                  <a:cubicBezTo>
                    <a:pt x="1381" y="1402"/>
                    <a:pt x="1205" y="1438"/>
                    <a:pt x="1030" y="1481"/>
                  </a:cubicBezTo>
                  <a:cubicBezTo>
                    <a:pt x="998" y="1490"/>
                    <a:pt x="970" y="1494"/>
                    <a:pt x="937" y="1504"/>
                  </a:cubicBezTo>
                  <a:cubicBezTo>
                    <a:pt x="933" y="1508"/>
                    <a:pt x="928" y="1508"/>
                    <a:pt x="919" y="1513"/>
                  </a:cubicBezTo>
                  <a:cubicBezTo>
                    <a:pt x="892" y="1517"/>
                    <a:pt x="854" y="1527"/>
                    <a:pt x="832" y="1549"/>
                  </a:cubicBezTo>
                  <a:cubicBezTo>
                    <a:pt x="826" y="1555"/>
                    <a:pt x="822" y="1573"/>
                    <a:pt x="832" y="1577"/>
                  </a:cubicBezTo>
                  <a:cubicBezTo>
                    <a:pt x="836" y="1583"/>
                    <a:pt x="841" y="1583"/>
                    <a:pt x="845" y="1583"/>
                  </a:cubicBezTo>
                  <a:cubicBezTo>
                    <a:pt x="873" y="1583"/>
                    <a:pt x="900" y="1577"/>
                    <a:pt x="928" y="1573"/>
                  </a:cubicBezTo>
                  <a:cubicBezTo>
                    <a:pt x="1312" y="1476"/>
                    <a:pt x="1700" y="1416"/>
                    <a:pt x="2097" y="1379"/>
                  </a:cubicBezTo>
                  <a:cubicBezTo>
                    <a:pt x="2111" y="1379"/>
                    <a:pt x="2125" y="1374"/>
                    <a:pt x="2135" y="1361"/>
                  </a:cubicBezTo>
                  <a:cubicBezTo>
                    <a:pt x="2218" y="1416"/>
                    <a:pt x="2295" y="1472"/>
                    <a:pt x="2379" y="1527"/>
                  </a:cubicBezTo>
                  <a:lnTo>
                    <a:pt x="2370" y="1527"/>
                  </a:lnTo>
                  <a:cubicBezTo>
                    <a:pt x="2218" y="1545"/>
                    <a:pt x="2060" y="1583"/>
                    <a:pt x="1913" y="1619"/>
                  </a:cubicBezTo>
                  <a:cubicBezTo>
                    <a:pt x="1723" y="1670"/>
                    <a:pt x="1534" y="1711"/>
                    <a:pt x="1344" y="1762"/>
                  </a:cubicBezTo>
                  <a:cubicBezTo>
                    <a:pt x="1312" y="1771"/>
                    <a:pt x="1280" y="1781"/>
                    <a:pt x="1248" y="1790"/>
                  </a:cubicBezTo>
                  <a:cubicBezTo>
                    <a:pt x="1242" y="1794"/>
                    <a:pt x="1233" y="1794"/>
                    <a:pt x="1229" y="1799"/>
                  </a:cubicBezTo>
                  <a:cubicBezTo>
                    <a:pt x="1201" y="1809"/>
                    <a:pt x="1154" y="1818"/>
                    <a:pt x="1137" y="1841"/>
                  </a:cubicBezTo>
                  <a:cubicBezTo>
                    <a:pt x="1127" y="1850"/>
                    <a:pt x="1122" y="1864"/>
                    <a:pt x="1137" y="1873"/>
                  </a:cubicBezTo>
                  <a:cubicBezTo>
                    <a:pt x="1140" y="1873"/>
                    <a:pt x="1143" y="1875"/>
                    <a:pt x="1146" y="1875"/>
                  </a:cubicBezTo>
                  <a:cubicBezTo>
                    <a:pt x="1147" y="1875"/>
                    <a:pt x="1148" y="1875"/>
                    <a:pt x="1150" y="1873"/>
                  </a:cubicBezTo>
                  <a:cubicBezTo>
                    <a:pt x="1178" y="1873"/>
                    <a:pt x="1210" y="1869"/>
                    <a:pt x="1238" y="1864"/>
                  </a:cubicBezTo>
                  <a:cubicBezTo>
                    <a:pt x="1649" y="1749"/>
                    <a:pt x="2069" y="1670"/>
                    <a:pt x="2495" y="1624"/>
                  </a:cubicBezTo>
                  <a:cubicBezTo>
                    <a:pt x="2499" y="1619"/>
                    <a:pt x="2504" y="1619"/>
                    <a:pt x="2508" y="1615"/>
                  </a:cubicBezTo>
                  <a:cubicBezTo>
                    <a:pt x="2583" y="1670"/>
                    <a:pt x="2661" y="1726"/>
                    <a:pt x="2730" y="1777"/>
                  </a:cubicBezTo>
                  <a:cubicBezTo>
                    <a:pt x="2721" y="1781"/>
                    <a:pt x="2711" y="1786"/>
                    <a:pt x="2702" y="1786"/>
                  </a:cubicBezTo>
                  <a:cubicBezTo>
                    <a:pt x="2550" y="1813"/>
                    <a:pt x="2397" y="1854"/>
                    <a:pt x="2250" y="1905"/>
                  </a:cubicBezTo>
                  <a:cubicBezTo>
                    <a:pt x="2065" y="1961"/>
                    <a:pt x="1880" y="2012"/>
                    <a:pt x="1696" y="2076"/>
                  </a:cubicBezTo>
                  <a:cubicBezTo>
                    <a:pt x="1663" y="2086"/>
                    <a:pt x="1630" y="2099"/>
                    <a:pt x="1598" y="2109"/>
                  </a:cubicBezTo>
                  <a:cubicBezTo>
                    <a:pt x="1593" y="2114"/>
                    <a:pt x="1585" y="2114"/>
                    <a:pt x="1580" y="2118"/>
                  </a:cubicBezTo>
                  <a:cubicBezTo>
                    <a:pt x="1552" y="2132"/>
                    <a:pt x="1510" y="2142"/>
                    <a:pt x="1487" y="2165"/>
                  </a:cubicBezTo>
                  <a:cubicBezTo>
                    <a:pt x="1483" y="2174"/>
                    <a:pt x="1478" y="2193"/>
                    <a:pt x="1491" y="2197"/>
                  </a:cubicBezTo>
                  <a:cubicBezTo>
                    <a:pt x="1497" y="2201"/>
                    <a:pt x="1501" y="2201"/>
                    <a:pt x="1506" y="2201"/>
                  </a:cubicBezTo>
                  <a:cubicBezTo>
                    <a:pt x="1534" y="2197"/>
                    <a:pt x="1566" y="2193"/>
                    <a:pt x="1593" y="2183"/>
                  </a:cubicBezTo>
                  <a:cubicBezTo>
                    <a:pt x="1996" y="2048"/>
                    <a:pt x="2412" y="1943"/>
                    <a:pt x="2832" y="1873"/>
                  </a:cubicBezTo>
                  <a:cubicBezTo>
                    <a:pt x="2841" y="1873"/>
                    <a:pt x="2845" y="1869"/>
                    <a:pt x="2850" y="1869"/>
                  </a:cubicBezTo>
                  <a:cubicBezTo>
                    <a:pt x="2947" y="1943"/>
                    <a:pt x="3044" y="2016"/>
                    <a:pt x="3141" y="2095"/>
                  </a:cubicBezTo>
                  <a:cubicBezTo>
                    <a:pt x="3368" y="2280"/>
                    <a:pt x="3585" y="2479"/>
                    <a:pt x="3792" y="2682"/>
                  </a:cubicBezTo>
                  <a:cubicBezTo>
                    <a:pt x="4001" y="2890"/>
                    <a:pt x="4204" y="3097"/>
                    <a:pt x="4389" y="3324"/>
                  </a:cubicBezTo>
                  <a:cubicBezTo>
                    <a:pt x="4768" y="3767"/>
                    <a:pt x="5095" y="4253"/>
                    <a:pt x="5383" y="4761"/>
                  </a:cubicBezTo>
                  <a:cubicBezTo>
                    <a:pt x="5401" y="4792"/>
                    <a:pt x="5435" y="4811"/>
                    <a:pt x="5471" y="4811"/>
                  </a:cubicBezTo>
                  <a:cubicBezTo>
                    <a:pt x="5488" y="4811"/>
                    <a:pt x="5505" y="4807"/>
                    <a:pt x="5521" y="4798"/>
                  </a:cubicBezTo>
                  <a:cubicBezTo>
                    <a:pt x="5572" y="4775"/>
                    <a:pt x="5585" y="4710"/>
                    <a:pt x="5558" y="4664"/>
                  </a:cubicBezTo>
                  <a:lnTo>
                    <a:pt x="5558" y="4660"/>
                  </a:lnTo>
                  <a:cubicBezTo>
                    <a:pt x="5257" y="4146"/>
                    <a:pt x="4911" y="3662"/>
                    <a:pt x="4513" y="3218"/>
                  </a:cubicBezTo>
                  <a:cubicBezTo>
                    <a:pt x="4319" y="2991"/>
                    <a:pt x="4112" y="2784"/>
                    <a:pt x="3894" y="2575"/>
                  </a:cubicBezTo>
                  <a:cubicBezTo>
                    <a:pt x="3677" y="2372"/>
                    <a:pt x="3451" y="2178"/>
                    <a:pt x="3220" y="1998"/>
                  </a:cubicBezTo>
                  <a:cubicBezTo>
                    <a:pt x="3114" y="1915"/>
                    <a:pt x="3012" y="1837"/>
                    <a:pt x="2901" y="1758"/>
                  </a:cubicBezTo>
                  <a:lnTo>
                    <a:pt x="2901" y="1749"/>
                  </a:lnTo>
                  <a:cubicBezTo>
                    <a:pt x="2749" y="1351"/>
                    <a:pt x="2624" y="945"/>
                    <a:pt x="2532" y="529"/>
                  </a:cubicBezTo>
                  <a:cubicBezTo>
                    <a:pt x="2527" y="501"/>
                    <a:pt x="2517" y="468"/>
                    <a:pt x="2504" y="446"/>
                  </a:cubicBezTo>
                  <a:cubicBezTo>
                    <a:pt x="2499" y="441"/>
                    <a:pt x="2499" y="436"/>
                    <a:pt x="2495" y="432"/>
                  </a:cubicBezTo>
                  <a:cubicBezTo>
                    <a:pt x="2492" y="431"/>
                    <a:pt x="2490" y="430"/>
                    <a:pt x="2487" y="430"/>
                  </a:cubicBezTo>
                  <a:cubicBezTo>
                    <a:pt x="2476" y="430"/>
                    <a:pt x="2467" y="438"/>
                    <a:pt x="2467" y="446"/>
                  </a:cubicBezTo>
                  <a:cubicBezTo>
                    <a:pt x="2453" y="478"/>
                    <a:pt x="2467" y="519"/>
                    <a:pt x="2472" y="551"/>
                  </a:cubicBezTo>
                  <a:cubicBezTo>
                    <a:pt x="2472" y="557"/>
                    <a:pt x="2472" y="566"/>
                    <a:pt x="2476" y="570"/>
                  </a:cubicBezTo>
                  <a:cubicBezTo>
                    <a:pt x="2481" y="602"/>
                    <a:pt x="2485" y="635"/>
                    <a:pt x="2495" y="672"/>
                  </a:cubicBezTo>
                  <a:cubicBezTo>
                    <a:pt x="2532" y="856"/>
                    <a:pt x="2583" y="1046"/>
                    <a:pt x="2628" y="1231"/>
                  </a:cubicBezTo>
                  <a:cubicBezTo>
                    <a:pt x="2661" y="1374"/>
                    <a:pt x="2698" y="1513"/>
                    <a:pt x="2749" y="1647"/>
                  </a:cubicBezTo>
                  <a:cubicBezTo>
                    <a:pt x="2675" y="1596"/>
                    <a:pt x="2606" y="1549"/>
                    <a:pt x="2532" y="1499"/>
                  </a:cubicBezTo>
                  <a:cubicBezTo>
                    <a:pt x="2532" y="1490"/>
                    <a:pt x="2536" y="1481"/>
                    <a:pt x="2532" y="1476"/>
                  </a:cubicBezTo>
                  <a:cubicBezTo>
                    <a:pt x="2356" y="1088"/>
                    <a:pt x="2212" y="686"/>
                    <a:pt x="2097" y="280"/>
                  </a:cubicBezTo>
                  <a:cubicBezTo>
                    <a:pt x="2088" y="252"/>
                    <a:pt x="2079" y="219"/>
                    <a:pt x="2065" y="197"/>
                  </a:cubicBezTo>
                  <a:cubicBezTo>
                    <a:pt x="2060" y="191"/>
                    <a:pt x="2060" y="187"/>
                    <a:pt x="2056" y="187"/>
                  </a:cubicBezTo>
                  <a:cubicBezTo>
                    <a:pt x="2053" y="185"/>
                    <a:pt x="2049" y="184"/>
                    <a:pt x="2046" y="184"/>
                  </a:cubicBezTo>
                  <a:cubicBezTo>
                    <a:pt x="2036" y="184"/>
                    <a:pt x="2027" y="193"/>
                    <a:pt x="2024" y="201"/>
                  </a:cubicBezTo>
                  <a:cubicBezTo>
                    <a:pt x="2014" y="233"/>
                    <a:pt x="2028" y="274"/>
                    <a:pt x="2037" y="302"/>
                  </a:cubicBezTo>
                  <a:cubicBezTo>
                    <a:pt x="2037" y="312"/>
                    <a:pt x="2041" y="316"/>
                    <a:pt x="2041" y="325"/>
                  </a:cubicBezTo>
                  <a:cubicBezTo>
                    <a:pt x="2046" y="357"/>
                    <a:pt x="2056" y="391"/>
                    <a:pt x="2065" y="423"/>
                  </a:cubicBezTo>
                  <a:cubicBezTo>
                    <a:pt x="2116" y="607"/>
                    <a:pt x="2176" y="792"/>
                    <a:pt x="2231" y="977"/>
                  </a:cubicBezTo>
                  <a:cubicBezTo>
                    <a:pt x="2273" y="1120"/>
                    <a:pt x="2323" y="1263"/>
                    <a:pt x="2379" y="1402"/>
                  </a:cubicBezTo>
                  <a:cubicBezTo>
                    <a:pt x="2310" y="1355"/>
                    <a:pt x="2246" y="1314"/>
                    <a:pt x="2176" y="1268"/>
                  </a:cubicBezTo>
                  <a:cubicBezTo>
                    <a:pt x="2176" y="1259"/>
                    <a:pt x="2180" y="1244"/>
                    <a:pt x="2176" y="1236"/>
                  </a:cubicBezTo>
                  <a:cubicBezTo>
                    <a:pt x="2000" y="880"/>
                    <a:pt x="1857" y="515"/>
                    <a:pt x="1737" y="136"/>
                  </a:cubicBezTo>
                  <a:cubicBezTo>
                    <a:pt x="1732" y="113"/>
                    <a:pt x="1719" y="86"/>
                    <a:pt x="1704" y="62"/>
                  </a:cubicBezTo>
                  <a:cubicBezTo>
                    <a:pt x="1704" y="58"/>
                    <a:pt x="1700" y="58"/>
                    <a:pt x="1696" y="52"/>
                  </a:cubicBezTo>
                  <a:cubicBezTo>
                    <a:pt x="1694" y="52"/>
                    <a:pt x="1692" y="51"/>
                    <a:pt x="1690" y="51"/>
                  </a:cubicBezTo>
                  <a:cubicBezTo>
                    <a:pt x="1682" y="51"/>
                    <a:pt x="1672" y="60"/>
                    <a:pt x="1672" y="71"/>
                  </a:cubicBezTo>
                  <a:cubicBezTo>
                    <a:pt x="1663" y="99"/>
                    <a:pt x="1677" y="136"/>
                    <a:pt x="1681" y="163"/>
                  </a:cubicBezTo>
                  <a:cubicBezTo>
                    <a:pt x="1686" y="169"/>
                    <a:pt x="1686" y="178"/>
                    <a:pt x="1686" y="182"/>
                  </a:cubicBezTo>
                  <a:cubicBezTo>
                    <a:pt x="1696" y="214"/>
                    <a:pt x="1704" y="242"/>
                    <a:pt x="1713" y="270"/>
                  </a:cubicBezTo>
                  <a:cubicBezTo>
                    <a:pt x="1764" y="441"/>
                    <a:pt x="1824" y="612"/>
                    <a:pt x="1880" y="783"/>
                  </a:cubicBezTo>
                  <a:cubicBezTo>
                    <a:pt x="1926" y="917"/>
                    <a:pt x="1977" y="1056"/>
                    <a:pt x="2037" y="1185"/>
                  </a:cubicBezTo>
                  <a:lnTo>
                    <a:pt x="2037" y="1189"/>
                  </a:lnTo>
                  <a:cubicBezTo>
                    <a:pt x="1982" y="1157"/>
                    <a:pt x="1926" y="1120"/>
                    <a:pt x="1866" y="1088"/>
                  </a:cubicBezTo>
                  <a:lnTo>
                    <a:pt x="1866" y="1074"/>
                  </a:lnTo>
                  <a:cubicBezTo>
                    <a:pt x="1686" y="779"/>
                    <a:pt x="1534" y="464"/>
                    <a:pt x="1404" y="141"/>
                  </a:cubicBezTo>
                  <a:cubicBezTo>
                    <a:pt x="1395" y="122"/>
                    <a:pt x="1381" y="95"/>
                    <a:pt x="1367" y="80"/>
                  </a:cubicBezTo>
                  <a:cubicBezTo>
                    <a:pt x="1367" y="76"/>
                    <a:pt x="1363" y="71"/>
                    <a:pt x="1363" y="71"/>
                  </a:cubicBezTo>
                  <a:cubicBezTo>
                    <a:pt x="1360" y="70"/>
                    <a:pt x="1358" y="70"/>
                    <a:pt x="1356" y="70"/>
                  </a:cubicBezTo>
                  <a:cubicBezTo>
                    <a:pt x="1345" y="70"/>
                    <a:pt x="1340" y="77"/>
                    <a:pt x="1340" y="86"/>
                  </a:cubicBezTo>
                  <a:cubicBezTo>
                    <a:pt x="1335" y="113"/>
                    <a:pt x="1348" y="146"/>
                    <a:pt x="1358" y="169"/>
                  </a:cubicBezTo>
                  <a:cubicBezTo>
                    <a:pt x="1358" y="173"/>
                    <a:pt x="1363" y="178"/>
                    <a:pt x="1363" y="182"/>
                  </a:cubicBezTo>
                  <a:cubicBezTo>
                    <a:pt x="1372" y="210"/>
                    <a:pt x="1381" y="238"/>
                    <a:pt x="1391" y="261"/>
                  </a:cubicBezTo>
                  <a:cubicBezTo>
                    <a:pt x="1450" y="408"/>
                    <a:pt x="1515" y="551"/>
                    <a:pt x="1575" y="700"/>
                  </a:cubicBezTo>
                  <a:cubicBezTo>
                    <a:pt x="1621" y="801"/>
                    <a:pt x="1672" y="907"/>
                    <a:pt x="1728" y="1009"/>
                  </a:cubicBezTo>
                  <a:cubicBezTo>
                    <a:pt x="1649" y="967"/>
                    <a:pt x="1570" y="926"/>
                    <a:pt x="1497" y="884"/>
                  </a:cubicBezTo>
                  <a:cubicBezTo>
                    <a:pt x="1325" y="621"/>
                    <a:pt x="1178" y="348"/>
                    <a:pt x="1048" y="62"/>
                  </a:cubicBezTo>
                  <a:cubicBezTo>
                    <a:pt x="1039" y="44"/>
                    <a:pt x="1030" y="25"/>
                    <a:pt x="1016" y="7"/>
                  </a:cubicBezTo>
                  <a:cubicBezTo>
                    <a:pt x="1016" y="7"/>
                    <a:pt x="1011" y="2"/>
                    <a:pt x="1007" y="2"/>
                  </a:cubicBezTo>
                  <a:cubicBezTo>
                    <a:pt x="1005" y="1"/>
                    <a:pt x="1003" y="1"/>
                    <a:pt x="1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43;p119">
              <a:extLst>
                <a:ext uri="{FF2B5EF4-FFF2-40B4-BE49-F238E27FC236}">
                  <a16:creationId xmlns="" xmlns:a16="http://schemas.microsoft.com/office/drawing/2014/main" id="{9B8187A3-1379-B6AF-FE55-29EE926A7D53}"/>
                </a:ext>
              </a:extLst>
            </p:cNvPr>
            <p:cNvSpPr/>
            <p:nvPr/>
          </p:nvSpPr>
          <p:spPr>
            <a:xfrm>
              <a:off x="6947994" y="2802516"/>
              <a:ext cx="69806" cy="50065"/>
            </a:xfrm>
            <a:custGeom>
              <a:avLst/>
              <a:gdLst/>
              <a:ahLst/>
              <a:cxnLst/>
              <a:rect l="l" t="t" r="r" b="b"/>
              <a:pathLst>
                <a:path w="1669" h="1197" extrusionOk="0">
                  <a:moveTo>
                    <a:pt x="282" y="0"/>
                  </a:moveTo>
                  <a:cubicBezTo>
                    <a:pt x="254" y="0"/>
                    <a:pt x="227" y="9"/>
                    <a:pt x="199" y="33"/>
                  </a:cubicBezTo>
                  <a:cubicBezTo>
                    <a:pt x="0" y="186"/>
                    <a:pt x="327" y="490"/>
                    <a:pt x="429" y="597"/>
                  </a:cubicBezTo>
                  <a:cubicBezTo>
                    <a:pt x="545" y="717"/>
                    <a:pt x="675" y="832"/>
                    <a:pt x="804" y="938"/>
                  </a:cubicBezTo>
                  <a:cubicBezTo>
                    <a:pt x="956" y="1058"/>
                    <a:pt x="1141" y="1184"/>
                    <a:pt x="1335" y="1197"/>
                  </a:cubicBezTo>
                  <a:cubicBezTo>
                    <a:pt x="1359" y="1179"/>
                    <a:pt x="1391" y="1169"/>
                    <a:pt x="1414" y="1160"/>
                  </a:cubicBezTo>
                  <a:cubicBezTo>
                    <a:pt x="1419" y="1156"/>
                    <a:pt x="1427" y="1156"/>
                    <a:pt x="1432" y="1151"/>
                  </a:cubicBezTo>
                  <a:cubicBezTo>
                    <a:pt x="1464" y="1141"/>
                    <a:pt x="1497" y="1128"/>
                    <a:pt x="1530" y="1118"/>
                  </a:cubicBezTo>
                  <a:cubicBezTo>
                    <a:pt x="1571" y="1105"/>
                    <a:pt x="1608" y="1090"/>
                    <a:pt x="1649" y="1077"/>
                  </a:cubicBezTo>
                  <a:cubicBezTo>
                    <a:pt x="1668" y="1045"/>
                    <a:pt x="1654" y="1003"/>
                    <a:pt x="1613" y="957"/>
                  </a:cubicBezTo>
                  <a:cubicBezTo>
                    <a:pt x="1581" y="924"/>
                    <a:pt x="1538" y="902"/>
                    <a:pt x="1492" y="879"/>
                  </a:cubicBezTo>
                  <a:cubicBezTo>
                    <a:pt x="1455" y="860"/>
                    <a:pt x="1423" y="841"/>
                    <a:pt x="1386" y="823"/>
                  </a:cubicBezTo>
                  <a:cubicBezTo>
                    <a:pt x="1280" y="851"/>
                    <a:pt x="1178" y="874"/>
                    <a:pt x="1072" y="906"/>
                  </a:cubicBezTo>
                  <a:cubicBezTo>
                    <a:pt x="1044" y="911"/>
                    <a:pt x="1012" y="915"/>
                    <a:pt x="984" y="915"/>
                  </a:cubicBezTo>
                  <a:lnTo>
                    <a:pt x="971" y="915"/>
                  </a:lnTo>
                  <a:cubicBezTo>
                    <a:pt x="956" y="906"/>
                    <a:pt x="961" y="892"/>
                    <a:pt x="971" y="883"/>
                  </a:cubicBezTo>
                  <a:cubicBezTo>
                    <a:pt x="988" y="860"/>
                    <a:pt x="1035" y="851"/>
                    <a:pt x="1063" y="841"/>
                  </a:cubicBezTo>
                  <a:cubicBezTo>
                    <a:pt x="1067" y="836"/>
                    <a:pt x="1076" y="836"/>
                    <a:pt x="1082" y="832"/>
                  </a:cubicBezTo>
                  <a:cubicBezTo>
                    <a:pt x="1114" y="823"/>
                    <a:pt x="1146" y="813"/>
                    <a:pt x="1178" y="804"/>
                  </a:cubicBezTo>
                  <a:cubicBezTo>
                    <a:pt x="1215" y="795"/>
                    <a:pt x="1252" y="785"/>
                    <a:pt x="1289" y="777"/>
                  </a:cubicBezTo>
                  <a:cubicBezTo>
                    <a:pt x="1169" y="712"/>
                    <a:pt x="1054" y="647"/>
                    <a:pt x="947" y="569"/>
                  </a:cubicBezTo>
                  <a:cubicBezTo>
                    <a:pt x="882" y="583"/>
                    <a:pt x="822" y="597"/>
                    <a:pt x="762" y="615"/>
                  </a:cubicBezTo>
                  <a:cubicBezTo>
                    <a:pt x="734" y="619"/>
                    <a:pt x="707" y="625"/>
                    <a:pt x="683" y="625"/>
                  </a:cubicBezTo>
                  <a:lnTo>
                    <a:pt x="679" y="625"/>
                  </a:lnTo>
                  <a:cubicBezTo>
                    <a:pt x="675" y="625"/>
                    <a:pt x="670" y="625"/>
                    <a:pt x="666" y="619"/>
                  </a:cubicBezTo>
                  <a:cubicBezTo>
                    <a:pt x="656" y="615"/>
                    <a:pt x="660" y="597"/>
                    <a:pt x="666" y="591"/>
                  </a:cubicBezTo>
                  <a:cubicBezTo>
                    <a:pt x="688" y="569"/>
                    <a:pt x="726" y="559"/>
                    <a:pt x="753" y="555"/>
                  </a:cubicBezTo>
                  <a:cubicBezTo>
                    <a:pt x="762" y="550"/>
                    <a:pt x="767" y="550"/>
                    <a:pt x="771" y="546"/>
                  </a:cubicBezTo>
                  <a:cubicBezTo>
                    <a:pt x="804" y="536"/>
                    <a:pt x="832" y="532"/>
                    <a:pt x="864" y="523"/>
                  </a:cubicBezTo>
                  <a:cubicBezTo>
                    <a:pt x="869" y="523"/>
                    <a:pt x="873" y="523"/>
                    <a:pt x="877" y="518"/>
                  </a:cubicBezTo>
                  <a:cubicBezTo>
                    <a:pt x="854" y="499"/>
                    <a:pt x="832" y="476"/>
                    <a:pt x="804" y="453"/>
                  </a:cubicBezTo>
                  <a:cubicBezTo>
                    <a:pt x="749" y="403"/>
                    <a:pt x="693" y="347"/>
                    <a:pt x="638" y="292"/>
                  </a:cubicBezTo>
                  <a:cubicBezTo>
                    <a:pt x="619" y="292"/>
                    <a:pt x="596" y="296"/>
                    <a:pt x="577" y="301"/>
                  </a:cubicBezTo>
                  <a:lnTo>
                    <a:pt x="494" y="301"/>
                  </a:lnTo>
                  <a:cubicBezTo>
                    <a:pt x="485" y="292"/>
                    <a:pt x="485" y="278"/>
                    <a:pt x="494" y="273"/>
                  </a:cubicBezTo>
                  <a:cubicBezTo>
                    <a:pt x="513" y="254"/>
                    <a:pt x="549" y="250"/>
                    <a:pt x="573" y="245"/>
                  </a:cubicBezTo>
                  <a:cubicBezTo>
                    <a:pt x="583" y="245"/>
                    <a:pt x="587" y="245"/>
                    <a:pt x="591" y="241"/>
                  </a:cubicBezTo>
                  <a:lnTo>
                    <a:pt x="596" y="241"/>
                  </a:lnTo>
                  <a:cubicBezTo>
                    <a:pt x="549" y="194"/>
                    <a:pt x="508" y="148"/>
                    <a:pt x="462" y="107"/>
                  </a:cubicBezTo>
                  <a:cubicBezTo>
                    <a:pt x="444" y="84"/>
                    <a:pt x="421" y="65"/>
                    <a:pt x="397" y="47"/>
                  </a:cubicBezTo>
                  <a:cubicBezTo>
                    <a:pt x="378" y="47"/>
                    <a:pt x="365" y="51"/>
                    <a:pt x="346" y="51"/>
                  </a:cubicBezTo>
                  <a:cubicBezTo>
                    <a:pt x="333" y="51"/>
                    <a:pt x="323" y="56"/>
                    <a:pt x="310" y="56"/>
                  </a:cubicBezTo>
                  <a:cubicBezTo>
                    <a:pt x="300" y="56"/>
                    <a:pt x="291" y="51"/>
                    <a:pt x="282" y="51"/>
                  </a:cubicBezTo>
                  <a:cubicBezTo>
                    <a:pt x="278" y="51"/>
                    <a:pt x="272" y="51"/>
                    <a:pt x="272" y="47"/>
                  </a:cubicBezTo>
                  <a:cubicBezTo>
                    <a:pt x="263" y="42"/>
                    <a:pt x="268" y="28"/>
                    <a:pt x="272" y="24"/>
                  </a:cubicBezTo>
                  <a:cubicBezTo>
                    <a:pt x="286" y="15"/>
                    <a:pt x="305" y="9"/>
                    <a:pt x="327" y="5"/>
                  </a:cubicBezTo>
                  <a:cubicBezTo>
                    <a:pt x="310" y="0"/>
                    <a:pt x="295" y="0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44;p119">
              <a:extLst>
                <a:ext uri="{FF2B5EF4-FFF2-40B4-BE49-F238E27FC236}">
                  <a16:creationId xmlns="" xmlns:a16="http://schemas.microsoft.com/office/drawing/2014/main" id="{A0E992B9-2753-2264-1381-288F11026144}"/>
                </a:ext>
              </a:extLst>
            </p:cNvPr>
            <p:cNvSpPr/>
            <p:nvPr/>
          </p:nvSpPr>
          <p:spPr>
            <a:xfrm>
              <a:off x="6958994" y="2802683"/>
              <a:ext cx="58011" cy="49897"/>
            </a:xfrm>
            <a:custGeom>
              <a:avLst/>
              <a:gdLst/>
              <a:ahLst/>
              <a:cxnLst/>
              <a:rect l="l" t="t" r="r" b="b"/>
              <a:pathLst>
                <a:path w="1387" h="1193" extrusionOk="0">
                  <a:moveTo>
                    <a:pt x="64" y="1"/>
                  </a:moveTo>
                  <a:cubicBezTo>
                    <a:pt x="42" y="5"/>
                    <a:pt x="23" y="11"/>
                    <a:pt x="9" y="20"/>
                  </a:cubicBezTo>
                  <a:cubicBezTo>
                    <a:pt x="5" y="24"/>
                    <a:pt x="0" y="38"/>
                    <a:pt x="9" y="43"/>
                  </a:cubicBezTo>
                  <a:cubicBezTo>
                    <a:pt x="9" y="47"/>
                    <a:pt x="15" y="47"/>
                    <a:pt x="19" y="47"/>
                  </a:cubicBezTo>
                  <a:cubicBezTo>
                    <a:pt x="28" y="47"/>
                    <a:pt x="37" y="52"/>
                    <a:pt x="47" y="52"/>
                  </a:cubicBezTo>
                  <a:cubicBezTo>
                    <a:pt x="60" y="52"/>
                    <a:pt x="70" y="47"/>
                    <a:pt x="83" y="47"/>
                  </a:cubicBezTo>
                  <a:cubicBezTo>
                    <a:pt x="102" y="47"/>
                    <a:pt x="115" y="43"/>
                    <a:pt x="134" y="43"/>
                  </a:cubicBezTo>
                  <a:cubicBezTo>
                    <a:pt x="111" y="24"/>
                    <a:pt x="88" y="11"/>
                    <a:pt x="64" y="1"/>
                  </a:cubicBezTo>
                  <a:close/>
                  <a:moveTo>
                    <a:pt x="328" y="237"/>
                  </a:moveTo>
                  <a:cubicBezTo>
                    <a:pt x="324" y="241"/>
                    <a:pt x="320" y="241"/>
                    <a:pt x="310" y="241"/>
                  </a:cubicBezTo>
                  <a:cubicBezTo>
                    <a:pt x="286" y="246"/>
                    <a:pt x="250" y="250"/>
                    <a:pt x="231" y="269"/>
                  </a:cubicBezTo>
                  <a:cubicBezTo>
                    <a:pt x="222" y="274"/>
                    <a:pt x="222" y="288"/>
                    <a:pt x="231" y="297"/>
                  </a:cubicBezTo>
                  <a:lnTo>
                    <a:pt x="314" y="297"/>
                  </a:lnTo>
                  <a:cubicBezTo>
                    <a:pt x="333" y="292"/>
                    <a:pt x="356" y="288"/>
                    <a:pt x="375" y="288"/>
                  </a:cubicBezTo>
                  <a:cubicBezTo>
                    <a:pt x="361" y="269"/>
                    <a:pt x="347" y="255"/>
                    <a:pt x="333" y="237"/>
                  </a:cubicBezTo>
                  <a:close/>
                  <a:moveTo>
                    <a:pt x="614" y="514"/>
                  </a:moveTo>
                  <a:cubicBezTo>
                    <a:pt x="610" y="519"/>
                    <a:pt x="606" y="519"/>
                    <a:pt x="601" y="519"/>
                  </a:cubicBezTo>
                  <a:cubicBezTo>
                    <a:pt x="569" y="528"/>
                    <a:pt x="541" y="532"/>
                    <a:pt x="508" y="542"/>
                  </a:cubicBezTo>
                  <a:cubicBezTo>
                    <a:pt x="504" y="546"/>
                    <a:pt x="499" y="546"/>
                    <a:pt x="490" y="551"/>
                  </a:cubicBezTo>
                  <a:cubicBezTo>
                    <a:pt x="463" y="555"/>
                    <a:pt x="425" y="565"/>
                    <a:pt x="403" y="587"/>
                  </a:cubicBezTo>
                  <a:cubicBezTo>
                    <a:pt x="397" y="593"/>
                    <a:pt x="393" y="611"/>
                    <a:pt x="403" y="615"/>
                  </a:cubicBezTo>
                  <a:cubicBezTo>
                    <a:pt x="407" y="621"/>
                    <a:pt x="412" y="621"/>
                    <a:pt x="416" y="621"/>
                  </a:cubicBezTo>
                  <a:lnTo>
                    <a:pt x="420" y="621"/>
                  </a:lnTo>
                  <a:cubicBezTo>
                    <a:pt x="444" y="621"/>
                    <a:pt x="471" y="615"/>
                    <a:pt x="499" y="611"/>
                  </a:cubicBezTo>
                  <a:cubicBezTo>
                    <a:pt x="559" y="593"/>
                    <a:pt x="619" y="579"/>
                    <a:pt x="684" y="565"/>
                  </a:cubicBezTo>
                  <a:cubicBezTo>
                    <a:pt x="665" y="551"/>
                    <a:pt x="647" y="537"/>
                    <a:pt x="629" y="523"/>
                  </a:cubicBezTo>
                  <a:cubicBezTo>
                    <a:pt x="624" y="523"/>
                    <a:pt x="619" y="519"/>
                    <a:pt x="614" y="514"/>
                  </a:cubicBezTo>
                  <a:close/>
                  <a:moveTo>
                    <a:pt x="1026" y="773"/>
                  </a:moveTo>
                  <a:cubicBezTo>
                    <a:pt x="989" y="781"/>
                    <a:pt x="952" y="791"/>
                    <a:pt x="915" y="800"/>
                  </a:cubicBezTo>
                  <a:cubicBezTo>
                    <a:pt x="883" y="809"/>
                    <a:pt x="851" y="819"/>
                    <a:pt x="819" y="828"/>
                  </a:cubicBezTo>
                  <a:cubicBezTo>
                    <a:pt x="813" y="832"/>
                    <a:pt x="804" y="832"/>
                    <a:pt x="800" y="837"/>
                  </a:cubicBezTo>
                  <a:cubicBezTo>
                    <a:pt x="772" y="847"/>
                    <a:pt x="725" y="856"/>
                    <a:pt x="708" y="879"/>
                  </a:cubicBezTo>
                  <a:cubicBezTo>
                    <a:pt x="698" y="888"/>
                    <a:pt x="693" y="902"/>
                    <a:pt x="708" y="911"/>
                  </a:cubicBezTo>
                  <a:lnTo>
                    <a:pt x="721" y="911"/>
                  </a:lnTo>
                  <a:cubicBezTo>
                    <a:pt x="749" y="911"/>
                    <a:pt x="781" y="907"/>
                    <a:pt x="809" y="902"/>
                  </a:cubicBezTo>
                  <a:cubicBezTo>
                    <a:pt x="915" y="870"/>
                    <a:pt x="1017" y="847"/>
                    <a:pt x="1123" y="819"/>
                  </a:cubicBezTo>
                  <a:cubicBezTo>
                    <a:pt x="1090" y="805"/>
                    <a:pt x="1058" y="787"/>
                    <a:pt x="1026" y="773"/>
                  </a:cubicBezTo>
                  <a:close/>
                  <a:moveTo>
                    <a:pt x="1386" y="1073"/>
                  </a:moveTo>
                  <a:lnTo>
                    <a:pt x="1386" y="1073"/>
                  </a:lnTo>
                  <a:cubicBezTo>
                    <a:pt x="1345" y="1086"/>
                    <a:pt x="1308" y="1101"/>
                    <a:pt x="1267" y="1114"/>
                  </a:cubicBezTo>
                  <a:cubicBezTo>
                    <a:pt x="1234" y="1124"/>
                    <a:pt x="1201" y="1137"/>
                    <a:pt x="1169" y="1147"/>
                  </a:cubicBezTo>
                  <a:cubicBezTo>
                    <a:pt x="1164" y="1152"/>
                    <a:pt x="1156" y="1152"/>
                    <a:pt x="1151" y="1156"/>
                  </a:cubicBezTo>
                  <a:cubicBezTo>
                    <a:pt x="1128" y="1165"/>
                    <a:pt x="1096" y="1175"/>
                    <a:pt x="1072" y="1193"/>
                  </a:cubicBezTo>
                  <a:lnTo>
                    <a:pt x="1100" y="1193"/>
                  </a:lnTo>
                  <a:cubicBezTo>
                    <a:pt x="1179" y="1193"/>
                    <a:pt x="1252" y="1175"/>
                    <a:pt x="1331" y="1129"/>
                  </a:cubicBezTo>
                  <a:cubicBezTo>
                    <a:pt x="1359" y="1114"/>
                    <a:pt x="1377" y="1096"/>
                    <a:pt x="1386" y="10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45;p119">
              <a:extLst>
                <a:ext uri="{FF2B5EF4-FFF2-40B4-BE49-F238E27FC236}">
                  <a16:creationId xmlns="" xmlns:a16="http://schemas.microsoft.com/office/drawing/2014/main" id="{0DD8E045-22C6-8DDD-C1CC-41F27204C247}"/>
                </a:ext>
              </a:extLst>
            </p:cNvPr>
            <p:cNvSpPr/>
            <p:nvPr/>
          </p:nvSpPr>
          <p:spPr>
            <a:xfrm>
              <a:off x="6759740" y="2926569"/>
              <a:ext cx="824245" cy="920861"/>
            </a:xfrm>
            <a:custGeom>
              <a:avLst/>
              <a:gdLst/>
              <a:ahLst/>
              <a:cxnLst/>
              <a:rect l="l" t="t" r="r" b="b"/>
              <a:pathLst>
                <a:path w="19707" h="22017" extrusionOk="0">
                  <a:moveTo>
                    <a:pt x="1640" y="1"/>
                  </a:moveTo>
                  <a:cubicBezTo>
                    <a:pt x="736" y="1"/>
                    <a:pt x="0" y="730"/>
                    <a:pt x="0" y="1636"/>
                  </a:cubicBezTo>
                  <a:lnTo>
                    <a:pt x="0" y="20376"/>
                  </a:lnTo>
                  <a:cubicBezTo>
                    <a:pt x="0" y="21282"/>
                    <a:pt x="736" y="22016"/>
                    <a:pt x="1640" y="22016"/>
                  </a:cubicBezTo>
                  <a:lnTo>
                    <a:pt x="18071" y="22016"/>
                  </a:lnTo>
                  <a:cubicBezTo>
                    <a:pt x="18977" y="22016"/>
                    <a:pt x="19706" y="21282"/>
                    <a:pt x="19706" y="20376"/>
                  </a:cubicBezTo>
                  <a:lnTo>
                    <a:pt x="19706" y="1636"/>
                  </a:lnTo>
                  <a:cubicBezTo>
                    <a:pt x="19706" y="730"/>
                    <a:pt x="18977" y="1"/>
                    <a:pt x="180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246;p119">
              <a:extLst>
                <a:ext uri="{FF2B5EF4-FFF2-40B4-BE49-F238E27FC236}">
                  <a16:creationId xmlns="" xmlns:a16="http://schemas.microsoft.com/office/drawing/2014/main" id="{6FDBE978-5E26-47F3-D89C-C1853827A354}"/>
                </a:ext>
              </a:extLst>
            </p:cNvPr>
            <p:cNvSpPr/>
            <p:nvPr/>
          </p:nvSpPr>
          <p:spPr>
            <a:xfrm>
              <a:off x="6759740" y="3068983"/>
              <a:ext cx="824245" cy="119870"/>
            </a:xfrm>
            <a:custGeom>
              <a:avLst/>
              <a:gdLst/>
              <a:ahLst/>
              <a:cxnLst/>
              <a:rect l="l" t="t" r="r" b="b"/>
              <a:pathLst>
                <a:path w="19707" h="2866" extrusionOk="0">
                  <a:moveTo>
                    <a:pt x="0" y="1"/>
                  </a:moveTo>
                  <a:lnTo>
                    <a:pt x="0" y="2865"/>
                  </a:lnTo>
                  <a:lnTo>
                    <a:pt x="19706" y="2865"/>
                  </a:lnTo>
                  <a:lnTo>
                    <a:pt x="197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247;p119">
              <a:extLst>
                <a:ext uri="{FF2B5EF4-FFF2-40B4-BE49-F238E27FC236}">
                  <a16:creationId xmlns="" xmlns:a16="http://schemas.microsoft.com/office/drawing/2014/main" id="{CE7EF332-B76B-9E4B-6B49-595241D896B8}"/>
                </a:ext>
              </a:extLst>
            </p:cNvPr>
            <p:cNvSpPr/>
            <p:nvPr/>
          </p:nvSpPr>
          <p:spPr>
            <a:xfrm>
              <a:off x="6759740" y="3183793"/>
              <a:ext cx="824245" cy="26517"/>
            </a:xfrm>
            <a:custGeom>
              <a:avLst/>
              <a:gdLst/>
              <a:ahLst/>
              <a:cxnLst/>
              <a:rect l="l" t="t" r="r" b="b"/>
              <a:pathLst>
                <a:path w="19707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9706" y="634"/>
                  </a:lnTo>
                  <a:lnTo>
                    <a:pt x="197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248;p119">
              <a:extLst>
                <a:ext uri="{FF2B5EF4-FFF2-40B4-BE49-F238E27FC236}">
                  <a16:creationId xmlns="" xmlns:a16="http://schemas.microsoft.com/office/drawing/2014/main" id="{C3C60334-FAF4-9141-8CFF-E8B3E58DC2C0}"/>
                </a:ext>
              </a:extLst>
            </p:cNvPr>
            <p:cNvSpPr/>
            <p:nvPr/>
          </p:nvSpPr>
          <p:spPr>
            <a:xfrm>
              <a:off x="6759740" y="3047778"/>
              <a:ext cx="824245" cy="26475"/>
            </a:xfrm>
            <a:custGeom>
              <a:avLst/>
              <a:gdLst/>
              <a:ahLst/>
              <a:cxnLst/>
              <a:rect l="l" t="t" r="r" b="b"/>
              <a:pathLst>
                <a:path w="19707" h="633" extrusionOk="0">
                  <a:moveTo>
                    <a:pt x="0" y="0"/>
                  </a:moveTo>
                  <a:lnTo>
                    <a:pt x="0" y="632"/>
                  </a:lnTo>
                  <a:lnTo>
                    <a:pt x="19706" y="632"/>
                  </a:lnTo>
                  <a:lnTo>
                    <a:pt x="197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249;p119">
              <a:extLst>
                <a:ext uri="{FF2B5EF4-FFF2-40B4-BE49-F238E27FC236}">
                  <a16:creationId xmlns="" xmlns:a16="http://schemas.microsoft.com/office/drawing/2014/main" id="{D551FDC3-9568-FC5C-DF72-91DF79D3FE60}"/>
                </a:ext>
              </a:extLst>
            </p:cNvPr>
            <p:cNvSpPr/>
            <p:nvPr/>
          </p:nvSpPr>
          <p:spPr>
            <a:xfrm>
              <a:off x="6821808" y="3007751"/>
              <a:ext cx="123467" cy="40068"/>
            </a:xfrm>
            <a:custGeom>
              <a:avLst/>
              <a:gdLst/>
              <a:ahLst/>
              <a:cxnLst/>
              <a:rect l="l" t="t" r="r" b="b"/>
              <a:pathLst>
                <a:path w="2952" h="958" extrusionOk="0">
                  <a:moveTo>
                    <a:pt x="0" y="0"/>
                  </a:moveTo>
                  <a:lnTo>
                    <a:pt x="0" y="957"/>
                  </a:lnTo>
                  <a:lnTo>
                    <a:pt x="2952" y="957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50;p119">
              <a:extLst>
                <a:ext uri="{FF2B5EF4-FFF2-40B4-BE49-F238E27FC236}">
                  <a16:creationId xmlns="" xmlns:a16="http://schemas.microsoft.com/office/drawing/2014/main" id="{A7D41B7A-B559-0BC8-E49D-78B15946AF91}"/>
                </a:ext>
              </a:extLst>
            </p:cNvPr>
            <p:cNvSpPr/>
            <p:nvPr/>
          </p:nvSpPr>
          <p:spPr>
            <a:xfrm>
              <a:off x="6821808" y="3074211"/>
              <a:ext cx="123467" cy="109623"/>
            </a:xfrm>
            <a:custGeom>
              <a:avLst/>
              <a:gdLst/>
              <a:ahLst/>
              <a:cxnLst/>
              <a:rect l="l" t="t" r="r" b="b"/>
              <a:pathLst>
                <a:path w="2952" h="2621" extrusionOk="0">
                  <a:moveTo>
                    <a:pt x="0" y="0"/>
                  </a:moveTo>
                  <a:lnTo>
                    <a:pt x="0" y="2620"/>
                  </a:lnTo>
                  <a:lnTo>
                    <a:pt x="2952" y="2620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51;p119">
              <a:extLst>
                <a:ext uri="{FF2B5EF4-FFF2-40B4-BE49-F238E27FC236}">
                  <a16:creationId xmlns="" xmlns:a16="http://schemas.microsoft.com/office/drawing/2014/main" id="{BD4C122C-4AB5-A9F4-FDF8-B3945FFFBD71}"/>
                </a:ext>
              </a:extLst>
            </p:cNvPr>
            <p:cNvSpPr/>
            <p:nvPr/>
          </p:nvSpPr>
          <p:spPr>
            <a:xfrm>
              <a:off x="6821808" y="3210268"/>
              <a:ext cx="123467" cy="534147"/>
            </a:xfrm>
            <a:custGeom>
              <a:avLst/>
              <a:gdLst/>
              <a:ahLst/>
              <a:cxnLst/>
              <a:rect l="l" t="t" r="r" b="b"/>
              <a:pathLst>
                <a:path w="2952" h="12771" extrusionOk="0">
                  <a:moveTo>
                    <a:pt x="0" y="1"/>
                  </a:moveTo>
                  <a:lnTo>
                    <a:pt x="0" y="12771"/>
                  </a:lnTo>
                  <a:lnTo>
                    <a:pt x="2952" y="12771"/>
                  </a:lnTo>
                  <a:lnTo>
                    <a:pt x="29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7252;p119">
              <a:extLst>
                <a:ext uri="{FF2B5EF4-FFF2-40B4-BE49-F238E27FC236}">
                  <a16:creationId xmlns="" xmlns:a16="http://schemas.microsoft.com/office/drawing/2014/main" id="{20302C35-A018-C0CF-886B-0FDCA6160D05}"/>
                </a:ext>
              </a:extLst>
            </p:cNvPr>
            <p:cNvSpPr/>
            <p:nvPr/>
          </p:nvSpPr>
          <p:spPr>
            <a:xfrm>
              <a:off x="6821808" y="3183793"/>
              <a:ext cx="123467" cy="26517"/>
            </a:xfrm>
            <a:custGeom>
              <a:avLst/>
              <a:gdLst/>
              <a:ahLst/>
              <a:cxnLst/>
              <a:rect l="l" t="t" r="r" b="b"/>
              <a:pathLst>
                <a:path w="2952" h="634" extrusionOk="0">
                  <a:moveTo>
                    <a:pt x="0" y="0"/>
                  </a:moveTo>
                  <a:lnTo>
                    <a:pt x="0" y="634"/>
                  </a:lnTo>
                  <a:lnTo>
                    <a:pt x="2952" y="634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7253;p119">
              <a:extLst>
                <a:ext uri="{FF2B5EF4-FFF2-40B4-BE49-F238E27FC236}">
                  <a16:creationId xmlns="" xmlns:a16="http://schemas.microsoft.com/office/drawing/2014/main" id="{6304AE17-2AFB-AC77-2ABA-64132ADEE084}"/>
                </a:ext>
              </a:extLst>
            </p:cNvPr>
            <p:cNvSpPr/>
            <p:nvPr/>
          </p:nvSpPr>
          <p:spPr>
            <a:xfrm>
              <a:off x="6821808" y="3047778"/>
              <a:ext cx="123467" cy="26475"/>
            </a:xfrm>
            <a:custGeom>
              <a:avLst/>
              <a:gdLst/>
              <a:ahLst/>
              <a:cxnLst/>
              <a:rect l="l" t="t" r="r" b="b"/>
              <a:pathLst>
                <a:path w="2952" h="633" extrusionOk="0">
                  <a:moveTo>
                    <a:pt x="0" y="0"/>
                  </a:moveTo>
                  <a:lnTo>
                    <a:pt x="0" y="632"/>
                  </a:lnTo>
                  <a:lnTo>
                    <a:pt x="2952" y="632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7254;p119">
              <a:extLst>
                <a:ext uri="{FF2B5EF4-FFF2-40B4-BE49-F238E27FC236}">
                  <a16:creationId xmlns="" xmlns:a16="http://schemas.microsoft.com/office/drawing/2014/main" id="{627C2A06-D756-C02A-26F5-18B36DDF3E39}"/>
                </a:ext>
              </a:extLst>
            </p:cNvPr>
            <p:cNvSpPr/>
            <p:nvPr/>
          </p:nvSpPr>
          <p:spPr>
            <a:xfrm>
              <a:off x="7023740" y="2950744"/>
              <a:ext cx="378558" cy="22084"/>
            </a:xfrm>
            <a:custGeom>
              <a:avLst/>
              <a:gdLst/>
              <a:ahLst/>
              <a:cxnLst/>
              <a:rect l="l" t="t" r="r" b="b"/>
              <a:pathLst>
                <a:path w="9051" h="528" extrusionOk="0">
                  <a:moveTo>
                    <a:pt x="0" y="0"/>
                  </a:moveTo>
                  <a:lnTo>
                    <a:pt x="0" y="527"/>
                  </a:lnTo>
                  <a:lnTo>
                    <a:pt x="9051" y="527"/>
                  </a:lnTo>
                  <a:lnTo>
                    <a:pt x="90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7255;p119">
              <a:extLst>
                <a:ext uri="{FF2B5EF4-FFF2-40B4-BE49-F238E27FC236}">
                  <a16:creationId xmlns="" xmlns:a16="http://schemas.microsoft.com/office/drawing/2014/main" id="{8741D1F6-8963-544C-FF46-B5B9C32D5091}"/>
                </a:ext>
              </a:extLst>
            </p:cNvPr>
            <p:cNvSpPr/>
            <p:nvPr/>
          </p:nvSpPr>
          <p:spPr>
            <a:xfrm>
              <a:off x="7435716" y="2950744"/>
              <a:ext cx="82563" cy="22084"/>
            </a:xfrm>
            <a:custGeom>
              <a:avLst/>
              <a:gdLst/>
              <a:ahLst/>
              <a:cxnLst/>
              <a:rect l="l" t="t" r="r" b="b"/>
              <a:pathLst>
                <a:path w="1974" h="528" extrusionOk="0">
                  <a:moveTo>
                    <a:pt x="0" y="0"/>
                  </a:moveTo>
                  <a:lnTo>
                    <a:pt x="0" y="527"/>
                  </a:lnTo>
                  <a:lnTo>
                    <a:pt x="1973" y="527"/>
                  </a:lnTo>
                  <a:lnTo>
                    <a:pt x="19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1A7DF32-D6FF-2CB8-6366-3C0B9EEAAC73}"/>
              </a:ext>
            </a:extLst>
          </p:cNvPr>
          <p:cNvSpPr/>
          <p:nvPr/>
        </p:nvSpPr>
        <p:spPr>
          <a:xfrm>
            <a:off x="3839227" y="245828"/>
            <a:ext cx="1465545" cy="72650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DF2346C-AA21-4888-966E-7854F3FD4B76}"/>
              </a:ext>
            </a:extLst>
          </p:cNvPr>
          <p:cNvSpPr/>
          <p:nvPr/>
        </p:nvSpPr>
        <p:spPr>
          <a:xfrm>
            <a:off x="187890" y="2004163"/>
            <a:ext cx="2830884" cy="2830884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N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gợi ca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 con người hiếu thảo, nhân hậu, thuỷ chung, nghĩa khí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E0042E-17D0-77AE-A3AD-F5021863A19F}"/>
              </a:ext>
            </a:extLst>
          </p:cNvPr>
          <p:cNvSpPr/>
          <p:nvPr/>
        </p:nvSpPr>
        <p:spPr>
          <a:xfrm>
            <a:off x="3306870" y="2004160"/>
            <a:ext cx="2530258" cy="2830887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L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ên án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 kẻ phi nghĩa, bất nhân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3B8C8FB-7220-B101-30C7-5FD0C921666C}"/>
              </a:ext>
            </a:extLst>
          </p:cNvPr>
          <p:cNvSpPr/>
          <p:nvPr/>
        </p:nvSpPr>
        <p:spPr>
          <a:xfrm>
            <a:off x="6125224" y="2004159"/>
            <a:ext cx="2830886" cy="2830888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hể hiện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khát vọng công lí và ước mơ của nhân dân về mẫu người anh hùng “cứu khốn, phò nguy”. 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DF6E26C-A1C2-D39C-6DDD-B84798EB2CFA}"/>
              </a:ext>
            </a:extLst>
          </p:cNvPr>
          <p:cNvCxnSpPr>
            <a:stCxn id="6" idx="2"/>
            <a:endCxn id="2" idx="0"/>
          </p:cNvCxnSpPr>
          <p:nvPr/>
        </p:nvCxnSpPr>
        <p:spPr>
          <a:xfrm flipH="1">
            <a:off x="1603332" y="972337"/>
            <a:ext cx="2968668" cy="103182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9FD8BE8D-8952-E359-4177-64433DD1C3CA}"/>
              </a:ext>
            </a:extLst>
          </p:cNvPr>
          <p:cNvCxnSpPr>
            <a:stCxn id="6" idx="2"/>
            <a:endCxn id="3" idx="0"/>
          </p:cNvCxnSpPr>
          <p:nvPr/>
        </p:nvCxnSpPr>
        <p:spPr>
          <a:xfrm flipH="1">
            <a:off x="4571999" y="972337"/>
            <a:ext cx="1" cy="103182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D090A9F-3156-1763-40FB-E7A81F7FCBDE}"/>
              </a:ext>
            </a:extLst>
          </p:cNvPr>
          <p:cNvCxnSpPr>
            <a:stCxn id="6" idx="2"/>
            <a:endCxn id="4" idx="0"/>
          </p:cNvCxnSpPr>
          <p:nvPr/>
        </p:nvCxnSpPr>
        <p:spPr>
          <a:xfrm>
            <a:off x="4572000" y="972337"/>
            <a:ext cx="2968667" cy="1031822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316FF4-684F-4155-2B1A-FF60C861D15C}"/>
              </a:ext>
            </a:extLst>
          </p:cNvPr>
          <p:cNvSpPr/>
          <p:nvPr/>
        </p:nvSpPr>
        <p:spPr>
          <a:xfrm>
            <a:off x="356992" y="2149781"/>
            <a:ext cx="1872641" cy="1132038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en-US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4A17C8E-4906-C4A2-F66E-8B26DE1AF161}"/>
              </a:ext>
            </a:extLst>
          </p:cNvPr>
          <p:cNvSpPr/>
          <p:nvPr/>
        </p:nvSpPr>
        <p:spPr>
          <a:xfrm>
            <a:off x="3231713" y="705111"/>
            <a:ext cx="4860099" cy="10521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ây dựng được nhiều nhân vật có tính cách rõ nét, sinh 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16E794-037D-BFFD-2D29-6E5EEBE4F297}"/>
              </a:ext>
            </a:extLst>
          </p:cNvPr>
          <p:cNvSpPr/>
          <p:nvPr/>
        </p:nvSpPr>
        <p:spPr>
          <a:xfrm>
            <a:off x="3231713" y="2191795"/>
            <a:ext cx="4860099" cy="10521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gôn ngữ mộc mạc, gần gũi với lời ăn tiếng nói của nhân dân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E8DF20-9BC8-8336-8B25-85305FE92474}"/>
              </a:ext>
            </a:extLst>
          </p:cNvPr>
          <p:cNvSpPr/>
          <p:nvPr/>
        </p:nvSpPr>
        <p:spPr>
          <a:xfrm>
            <a:off x="3231713" y="3670129"/>
            <a:ext cx="4860099" cy="10521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K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ết hợp tính cổ điển, bác học với chất dân gian và đậm đà màu sắc Nam Bộ.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4ED88252-E17B-08C8-7FB9-9F359804493C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2229633" y="1231205"/>
            <a:ext cx="1002080" cy="14845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71863DB3-28AF-9932-478A-34AEE44DCE73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2229633" y="2715800"/>
            <a:ext cx="1002080" cy="208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C87AC4FE-2D31-9954-DDEB-FBC37E0986D7}"/>
              </a:ext>
            </a:extLst>
          </p:cNvPr>
          <p:cNvCxnSpPr>
            <a:stCxn id="4" idx="3"/>
          </p:cNvCxnSpPr>
          <p:nvPr/>
        </p:nvCxnSpPr>
        <p:spPr>
          <a:xfrm>
            <a:off x="2229633" y="2715800"/>
            <a:ext cx="1002080" cy="1580627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82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706ABE09-2CA2-A763-2A82-DDC72626B833}"/>
              </a:ext>
            </a:extLst>
          </p:cNvPr>
          <p:cNvSpPr/>
          <p:nvPr/>
        </p:nvSpPr>
        <p:spPr>
          <a:xfrm>
            <a:off x="-1" y="391511"/>
            <a:ext cx="5173249" cy="961300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c. Đoạn trích </a:t>
            </a:r>
            <a:r>
              <a:rPr lang="vi-VN" sz="20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Lục Vân Tiên đánh cướp, cứu Kiều Nguyệt Nga</a:t>
            </a:r>
            <a:r>
              <a:rPr lang="en-US" sz="20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73C14D0-1B1A-B4EA-4494-16FA4E6E66E6}"/>
              </a:ext>
            </a:extLst>
          </p:cNvPr>
          <p:cNvSpPr txBox="1"/>
          <p:nvPr/>
        </p:nvSpPr>
        <p:spPr>
          <a:xfrm>
            <a:off x="726872" y="1649677"/>
            <a:ext cx="3957861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n-lt"/>
              </a:rPr>
              <a:t>Vị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trí</a:t>
            </a:r>
            <a:r>
              <a:rPr lang="en-US" sz="2000" b="1" dirty="0">
                <a:latin typeface="+mn-lt"/>
              </a:rPr>
              <a:t>: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phần đầu của tác phẩm </a:t>
            </a: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Truyện Lục Vân Tiên,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từ câu 123 đến câu 180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n-lt"/>
              </a:rPr>
              <a:t>Nội</a:t>
            </a:r>
            <a:r>
              <a:rPr lang="en-US" sz="2000" b="1" dirty="0">
                <a:latin typeface="+mn-lt"/>
              </a:rPr>
              <a:t> dung: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kể lại sự việc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   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Lục Vân Tiên đánh cướp, cứu được Kiều Nguyệt Nga.</a:t>
            </a:r>
            <a:endParaRPr lang="en-US" sz="2000" dirty="0">
              <a:latin typeface="+mn-lt"/>
            </a:endParaRPr>
          </a:p>
        </p:txBody>
      </p:sp>
      <p:pic>
        <p:nvPicPr>
          <p:cNvPr id="1026" name="Picture 2" descr="Phân tích Lục Vân Tiên cứu Kiều Nguyệt Nga - HOCMAI">
            <a:extLst>
              <a:ext uri="{FF2B5EF4-FFF2-40B4-BE49-F238E27FC236}">
                <a16:creationId xmlns="" xmlns:a16="http://schemas.microsoft.com/office/drawing/2014/main" id="{67878020-8861-F402-F67F-C8729470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07" y="1369251"/>
            <a:ext cx="3719501" cy="3190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264566-885A-88FC-7BD7-6FB72FA88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1693977" y="1380375"/>
            <a:ext cx="2159845" cy="1407377"/>
          </a:xfrm>
          <a:prstGeom prst="rect">
            <a:avLst/>
          </a:prstGeom>
        </p:spPr>
      </p:pic>
      <p:sp>
        <p:nvSpPr>
          <p:cNvPr id="7" name="TextBox 31">
            <a:extLst>
              <a:ext uri="{FF2B5EF4-FFF2-40B4-BE49-F238E27FC236}">
                <a16:creationId xmlns="" xmlns:a16="http://schemas.microsoft.com/office/drawing/2014/main" id="{22BF41F2-1462-54D5-543B-6FD61D195EAE}"/>
              </a:ext>
            </a:extLst>
          </p:cNvPr>
          <p:cNvSpPr txBox="1"/>
          <p:nvPr/>
        </p:nvSpPr>
        <p:spPr>
          <a:xfrm>
            <a:off x="623874" y="2768518"/>
            <a:ext cx="542619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CHI TIẾT.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="" xmlns:a16="http://schemas.microsoft.com/office/drawing/2014/main" id="{0394A65F-69B2-4E2E-3B19-916896FA5ED8}"/>
              </a:ext>
            </a:extLst>
          </p:cNvPr>
          <p:cNvSpPr txBox="1"/>
          <p:nvPr/>
        </p:nvSpPr>
        <p:spPr>
          <a:xfrm>
            <a:off x="2273771" y="1417436"/>
            <a:ext cx="832684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</p:txBody>
      </p:sp>
      <p:grpSp>
        <p:nvGrpSpPr>
          <p:cNvPr id="39" name="Google Shape;4719;p72">
            <a:extLst>
              <a:ext uri="{FF2B5EF4-FFF2-40B4-BE49-F238E27FC236}">
                <a16:creationId xmlns="" xmlns:a16="http://schemas.microsoft.com/office/drawing/2014/main" id="{B53DCB0B-7496-52F4-AB63-9A3CCDC3E157}"/>
              </a:ext>
            </a:extLst>
          </p:cNvPr>
          <p:cNvGrpSpPr/>
          <p:nvPr/>
        </p:nvGrpSpPr>
        <p:grpSpPr>
          <a:xfrm>
            <a:off x="6833531" y="540000"/>
            <a:ext cx="1462565" cy="4063530"/>
            <a:chOff x="6833531" y="540000"/>
            <a:chExt cx="1462565" cy="4063530"/>
          </a:xfrm>
        </p:grpSpPr>
        <p:sp>
          <p:nvSpPr>
            <p:cNvPr id="40" name="Google Shape;4720;p72">
              <a:extLst>
                <a:ext uri="{FF2B5EF4-FFF2-40B4-BE49-F238E27FC236}">
                  <a16:creationId xmlns="" xmlns:a16="http://schemas.microsoft.com/office/drawing/2014/main" id="{27B76FEA-8D10-A43C-18D8-C78694E84708}"/>
                </a:ext>
              </a:extLst>
            </p:cNvPr>
            <p:cNvSpPr/>
            <p:nvPr/>
          </p:nvSpPr>
          <p:spPr>
            <a:xfrm>
              <a:off x="6914252" y="3363953"/>
              <a:ext cx="1167210" cy="285876"/>
            </a:xfrm>
            <a:custGeom>
              <a:avLst/>
              <a:gdLst/>
              <a:ahLst/>
              <a:cxnLst/>
              <a:rect l="l" t="t" r="r" b="b"/>
              <a:pathLst>
                <a:path w="33676" h="8248" extrusionOk="0">
                  <a:moveTo>
                    <a:pt x="17675" y="0"/>
                  </a:moveTo>
                  <a:cubicBezTo>
                    <a:pt x="16744" y="0"/>
                    <a:pt x="15813" y="6"/>
                    <a:pt x="14882" y="15"/>
                  </a:cubicBezTo>
                  <a:cubicBezTo>
                    <a:pt x="12337" y="39"/>
                    <a:pt x="9793" y="135"/>
                    <a:pt x="7225" y="255"/>
                  </a:cubicBezTo>
                  <a:cubicBezTo>
                    <a:pt x="6025" y="303"/>
                    <a:pt x="4777" y="327"/>
                    <a:pt x="3600" y="543"/>
                  </a:cubicBezTo>
                  <a:cubicBezTo>
                    <a:pt x="2568" y="711"/>
                    <a:pt x="1560" y="1119"/>
                    <a:pt x="840" y="1863"/>
                  </a:cubicBezTo>
                  <a:cubicBezTo>
                    <a:pt x="504" y="2223"/>
                    <a:pt x="240" y="2607"/>
                    <a:pt x="72" y="3063"/>
                  </a:cubicBezTo>
                  <a:cubicBezTo>
                    <a:pt x="0" y="3255"/>
                    <a:pt x="168" y="3399"/>
                    <a:pt x="312" y="3399"/>
                  </a:cubicBezTo>
                  <a:cubicBezTo>
                    <a:pt x="336" y="3471"/>
                    <a:pt x="408" y="3543"/>
                    <a:pt x="504" y="3567"/>
                  </a:cubicBezTo>
                  <a:cubicBezTo>
                    <a:pt x="1056" y="3687"/>
                    <a:pt x="1536" y="3951"/>
                    <a:pt x="2016" y="4191"/>
                  </a:cubicBezTo>
                  <a:cubicBezTo>
                    <a:pt x="2544" y="4455"/>
                    <a:pt x="3072" y="4719"/>
                    <a:pt x="3624" y="4911"/>
                  </a:cubicBezTo>
                  <a:cubicBezTo>
                    <a:pt x="4753" y="5343"/>
                    <a:pt x="5929" y="5631"/>
                    <a:pt x="7105" y="5943"/>
                  </a:cubicBezTo>
                  <a:cubicBezTo>
                    <a:pt x="9457" y="6567"/>
                    <a:pt x="11809" y="7119"/>
                    <a:pt x="14210" y="7527"/>
                  </a:cubicBezTo>
                  <a:cubicBezTo>
                    <a:pt x="16586" y="7960"/>
                    <a:pt x="18986" y="8224"/>
                    <a:pt x="21410" y="8248"/>
                  </a:cubicBezTo>
                  <a:cubicBezTo>
                    <a:pt x="23811" y="8248"/>
                    <a:pt x="26211" y="8032"/>
                    <a:pt x="28539" y="7479"/>
                  </a:cubicBezTo>
                  <a:cubicBezTo>
                    <a:pt x="29499" y="7239"/>
                    <a:pt x="30459" y="6951"/>
                    <a:pt x="31323" y="6495"/>
                  </a:cubicBezTo>
                  <a:cubicBezTo>
                    <a:pt x="32163" y="6039"/>
                    <a:pt x="32979" y="5367"/>
                    <a:pt x="33388" y="4479"/>
                  </a:cubicBezTo>
                  <a:cubicBezTo>
                    <a:pt x="33628" y="3975"/>
                    <a:pt x="33676" y="3447"/>
                    <a:pt x="33412" y="2943"/>
                  </a:cubicBezTo>
                  <a:cubicBezTo>
                    <a:pt x="33171" y="2511"/>
                    <a:pt x="32787" y="2199"/>
                    <a:pt x="32379" y="1959"/>
                  </a:cubicBezTo>
                  <a:cubicBezTo>
                    <a:pt x="31443" y="1407"/>
                    <a:pt x="30363" y="1047"/>
                    <a:pt x="29307" y="783"/>
                  </a:cubicBezTo>
                  <a:cubicBezTo>
                    <a:pt x="27075" y="207"/>
                    <a:pt x="24771" y="111"/>
                    <a:pt x="22514" y="63"/>
                  </a:cubicBezTo>
                  <a:cubicBezTo>
                    <a:pt x="20901" y="17"/>
                    <a:pt x="19288" y="0"/>
                    <a:pt x="17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21;p72">
              <a:extLst>
                <a:ext uri="{FF2B5EF4-FFF2-40B4-BE49-F238E27FC236}">
                  <a16:creationId xmlns="" xmlns:a16="http://schemas.microsoft.com/office/drawing/2014/main" id="{0F2A84B3-DDF9-79C5-B99C-B9E4682C44E1}"/>
                </a:ext>
              </a:extLst>
            </p:cNvPr>
            <p:cNvSpPr/>
            <p:nvPr/>
          </p:nvSpPr>
          <p:spPr>
            <a:xfrm>
              <a:off x="7053998" y="540000"/>
              <a:ext cx="396025" cy="836380"/>
            </a:xfrm>
            <a:custGeom>
              <a:avLst/>
              <a:gdLst/>
              <a:ahLst/>
              <a:cxnLst/>
              <a:rect l="l" t="t" r="r" b="b"/>
              <a:pathLst>
                <a:path w="11426" h="24131" extrusionOk="0">
                  <a:moveTo>
                    <a:pt x="8837" y="1"/>
                  </a:moveTo>
                  <a:cubicBezTo>
                    <a:pt x="8709" y="1"/>
                    <a:pt x="8579" y="10"/>
                    <a:pt x="8449" y="29"/>
                  </a:cubicBezTo>
                  <a:cubicBezTo>
                    <a:pt x="7633" y="149"/>
                    <a:pt x="6913" y="629"/>
                    <a:pt x="6433" y="1301"/>
                  </a:cubicBezTo>
                  <a:cubicBezTo>
                    <a:pt x="5881" y="2021"/>
                    <a:pt x="5617" y="2933"/>
                    <a:pt x="5473" y="3797"/>
                  </a:cubicBezTo>
                  <a:cubicBezTo>
                    <a:pt x="5305" y="4757"/>
                    <a:pt x="5233" y="5717"/>
                    <a:pt x="4993" y="6653"/>
                  </a:cubicBezTo>
                  <a:cubicBezTo>
                    <a:pt x="4873" y="7109"/>
                    <a:pt x="4729" y="7541"/>
                    <a:pt x="4489" y="7973"/>
                  </a:cubicBezTo>
                  <a:cubicBezTo>
                    <a:pt x="4249" y="8357"/>
                    <a:pt x="3985" y="8717"/>
                    <a:pt x="3721" y="9078"/>
                  </a:cubicBezTo>
                  <a:cubicBezTo>
                    <a:pt x="3457" y="9438"/>
                    <a:pt x="3193" y="9798"/>
                    <a:pt x="2953" y="10182"/>
                  </a:cubicBezTo>
                  <a:cubicBezTo>
                    <a:pt x="2713" y="10590"/>
                    <a:pt x="2545" y="11046"/>
                    <a:pt x="2425" y="11502"/>
                  </a:cubicBezTo>
                  <a:cubicBezTo>
                    <a:pt x="2305" y="11982"/>
                    <a:pt x="2233" y="12462"/>
                    <a:pt x="2137" y="12942"/>
                  </a:cubicBezTo>
                  <a:cubicBezTo>
                    <a:pt x="2017" y="13398"/>
                    <a:pt x="1849" y="13854"/>
                    <a:pt x="1633" y="14286"/>
                  </a:cubicBezTo>
                  <a:cubicBezTo>
                    <a:pt x="1201" y="15102"/>
                    <a:pt x="649" y="15870"/>
                    <a:pt x="360" y="16782"/>
                  </a:cubicBezTo>
                  <a:cubicBezTo>
                    <a:pt x="96" y="17574"/>
                    <a:pt x="0" y="18414"/>
                    <a:pt x="72" y="19231"/>
                  </a:cubicBezTo>
                  <a:cubicBezTo>
                    <a:pt x="120" y="20095"/>
                    <a:pt x="312" y="20911"/>
                    <a:pt x="673" y="21703"/>
                  </a:cubicBezTo>
                  <a:cubicBezTo>
                    <a:pt x="1033" y="22471"/>
                    <a:pt x="1537" y="23239"/>
                    <a:pt x="2233" y="23743"/>
                  </a:cubicBezTo>
                  <a:cubicBezTo>
                    <a:pt x="2524" y="23976"/>
                    <a:pt x="2877" y="24130"/>
                    <a:pt x="3256" y="24130"/>
                  </a:cubicBezTo>
                  <a:cubicBezTo>
                    <a:pt x="3345" y="24130"/>
                    <a:pt x="3437" y="24121"/>
                    <a:pt x="3529" y="24103"/>
                  </a:cubicBezTo>
                  <a:cubicBezTo>
                    <a:pt x="3985" y="24031"/>
                    <a:pt x="4345" y="23671"/>
                    <a:pt x="4657" y="23359"/>
                  </a:cubicBezTo>
                  <a:cubicBezTo>
                    <a:pt x="5305" y="22663"/>
                    <a:pt x="5905" y="21943"/>
                    <a:pt x="6481" y="21199"/>
                  </a:cubicBezTo>
                  <a:cubicBezTo>
                    <a:pt x="7657" y="19735"/>
                    <a:pt x="8665" y="18126"/>
                    <a:pt x="9433" y="16422"/>
                  </a:cubicBezTo>
                  <a:cubicBezTo>
                    <a:pt x="10250" y="14598"/>
                    <a:pt x="10754" y="12654"/>
                    <a:pt x="11018" y="10662"/>
                  </a:cubicBezTo>
                  <a:cubicBezTo>
                    <a:pt x="11282" y="8645"/>
                    <a:pt x="11306" y="6605"/>
                    <a:pt x="11306" y="4541"/>
                  </a:cubicBezTo>
                  <a:cubicBezTo>
                    <a:pt x="11306" y="4181"/>
                    <a:pt x="11306" y="3821"/>
                    <a:pt x="11306" y="3461"/>
                  </a:cubicBezTo>
                  <a:cubicBezTo>
                    <a:pt x="11402" y="3389"/>
                    <a:pt x="11426" y="3269"/>
                    <a:pt x="11426" y="3149"/>
                  </a:cubicBezTo>
                  <a:cubicBezTo>
                    <a:pt x="11282" y="2357"/>
                    <a:pt x="11114" y="1517"/>
                    <a:pt x="10610" y="869"/>
                  </a:cubicBezTo>
                  <a:cubicBezTo>
                    <a:pt x="10184" y="280"/>
                    <a:pt x="9535" y="1"/>
                    <a:pt x="8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22;p72">
              <a:extLst>
                <a:ext uri="{FF2B5EF4-FFF2-40B4-BE49-F238E27FC236}">
                  <a16:creationId xmlns="" xmlns:a16="http://schemas.microsoft.com/office/drawing/2014/main" id="{8D44B6BC-79B6-B630-6B43-6A87FCF3EA00}"/>
                </a:ext>
              </a:extLst>
            </p:cNvPr>
            <p:cNvSpPr/>
            <p:nvPr/>
          </p:nvSpPr>
          <p:spPr>
            <a:xfrm>
              <a:off x="7514859" y="636630"/>
              <a:ext cx="781236" cy="1725825"/>
            </a:xfrm>
            <a:custGeom>
              <a:avLst/>
              <a:gdLst/>
              <a:ahLst/>
              <a:cxnLst/>
              <a:rect l="l" t="t" r="r" b="b"/>
              <a:pathLst>
                <a:path w="22540" h="49793" extrusionOk="0">
                  <a:moveTo>
                    <a:pt x="10097" y="0"/>
                  </a:moveTo>
                  <a:cubicBezTo>
                    <a:pt x="9066" y="0"/>
                    <a:pt x="8198" y="640"/>
                    <a:pt x="7586" y="1441"/>
                  </a:cubicBezTo>
                  <a:cubicBezTo>
                    <a:pt x="6914" y="2329"/>
                    <a:pt x="6530" y="3409"/>
                    <a:pt x="5929" y="4369"/>
                  </a:cubicBezTo>
                  <a:cubicBezTo>
                    <a:pt x="5353" y="5281"/>
                    <a:pt x="4513" y="6002"/>
                    <a:pt x="3673" y="6674"/>
                  </a:cubicBezTo>
                  <a:cubicBezTo>
                    <a:pt x="2857" y="7322"/>
                    <a:pt x="1993" y="7970"/>
                    <a:pt x="1321" y="8786"/>
                  </a:cubicBezTo>
                  <a:cubicBezTo>
                    <a:pt x="649" y="9602"/>
                    <a:pt x="121" y="10586"/>
                    <a:pt x="49" y="11642"/>
                  </a:cubicBezTo>
                  <a:cubicBezTo>
                    <a:pt x="1" y="12122"/>
                    <a:pt x="73" y="12626"/>
                    <a:pt x="265" y="13082"/>
                  </a:cubicBezTo>
                  <a:cubicBezTo>
                    <a:pt x="721" y="15410"/>
                    <a:pt x="1249" y="17739"/>
                    <a:pt x="1873" y="20043"/>
                  </a:cubicBezTo>
                  <a:cubicBezTo>
                    <a:pt x="2209" y="21291"/>
                    <a:pt x="2545" y="22515"/>
                    <a:pt x="2929" y="23715"/>
                  </a:cubicBezTo>
                  <a:cubicBezTo>
                    <a:pt x="3121" y="24339"/>
                    <a:pt x="3313" y="24939"/>
                    <a:pt x="3505" y="25539"/>
                  </a:cubicBezTo>
                  <a:cubicBezTo>
                    <a:pt x="3673" y="26044"/>
                    <a:pt x="3817" y="26572"/>
                    <a:pt x="4105" y="27028"/>
                  </a:cubicBezTo>
                  <a:cubicBezTo>
                    <a:pt x="4369" y="27484"/>
                    <a:pt x="4777" y="27820"/>
                    <a:pt x="5305" y="27916"/>
                  </a:cubicBezTo>
                  <a:cubicBezTo>
                    <a:pt x="5398" y="27927"/>
                    <a:pt x="5491" y="27933"/>
                    <a:pt x="5584" y="27933"/>
                  </a:cubicBezTo>
                  <a:cubicBezTo>
                    <a:pt x="6072" y="27933"/>
                    <a:pt x="6566" y="27785"/>
                    <a:pt x="7010" y="27604"/>
                  </a:cubicBezTo>
                  <a:cubicBezTo>
                    <a:pt x="7322" y="27484"/>
                    <a:pt x="7610" y="27340"/>
                    <a:pt x="7874" y="27172"/>
                  </a:cubicBezTo>
                  <a:lnTo>
                    <a:pt x="7874" y="27172"/>
                  </a:lnTo>
                  <a:cubicBezTo>
                    <a:pt x="7730" y="27604"/>
                    <a:pt x="7562" y="28060"/>
                    <a:pt x="7346" y="28492"/>
                  </a:cubicBezTo>
                  <a:cubicBezTo>
                    <a:pt x="6986" y="29116"/>
                    <a:pt x="6482" y="29596"/>
                    <a:pt x="5905" y="30004"/>
                  </a:cubicBezTo>
                  <a:cubicBezTo>
                    <a:pt x="5305" y="30436"/>
                    <a:pt x="4705" y="30796"/>
                    <a:pt x="4153" y="31300"/>
                  </a:cubicBezTo>
                  <a:cubicBezTo>
                    <a:pt x="3649" y="31756"/>
                    <a:pt x="3241" y="32332"/>
                    <a:pt x="2953" y="32956"/>
                  </a:cubicBezTo>
                  <a:cubicBezTo>
                    <a:pt x="2377" y="34252"/>
                    <a:pt x="2257" y="35692"/>
                    <a:pt x="2401" y="37085"/>
                  </a:cubicBezTo>
                  <a:cubicBezTo>
                    <a:pt x="2713" y="40205"/>
                    <a:pt x="4249" y="43373"/>
                    <a:pt x="3193" y="46494"/>
                  </a:cubicBezTo>
                  <a:cubicBezTo>
                    <a:pt x="3025" y="47046"/>
                    <a:pt x="2737" y="47574"/>
                    <a:pt x="2353" y="48030"/>
                  </a:cubicBezTo>
                  <a:cubicBezTo>
                    <a:pt x="2341" y="48028"/>
                    <a:pt x="2328" y="48027"/>
                    <a:pt x="2316" y="48027"/>
                  </a:cubicBezTo>
                  <a:cubicBezTo>
                    <a:pt x="2155" y="48027"/>
                    <a:pt x="1974" y="48165"/>
                    <a:pt x="2041" y="48366"/>
                  </a:cubicBezTo>
                  <a:cubicBezTo>
                    <a:pt x="2185" y="48774"/>
                    <a:pt x="2329" y="49182"/>
                    <a:pt x="2449" y="49590"/>
                  </a:cubicBezTo>
                  <a:cubicBezTo>
                    <a:pt x="2505" y="49715"/>
                    <a:pt x="2626" y="49792"/>
                    <a:pt x="2745" y="49792"/>
                  </a:cubicBezTo>
                  <a:cubicBezTo>
                    <a:pt x="2831" y="49792"/>
                    <a:pt x="2917" y="49752"/>
                    <a:pt x="2977" y="49662"/>
                  </a:cubicBezTo>
                  <a:cubicBezTo>
                    <a:pt x="3433" y="48870"/>
                    <a:pt x="3889" y="48102"/>
                    <a:pt x="4345" y="47310"/>
                  </a:cubicBezTo>
                  <a:cubicBezTo>
                    <a:pt x="4537" y="46974"/>
                    <a:pt x="4729" y="46590"/>
                    <a:pt x="4969" y="46278"/>
                  </a:cubicBezTo>
                  <a:cubicBezTo>
                    <a:pt x="5209" y="45989"/>
                    <a:pt x="5521" y="45869"/>
                    <a:pt x="5881" y="45821"/>
                  </a:cubicBezTo>
                  <a:cubicBezTo>
                    <a:pt x="6241" y="45797"/>
                    <a:pt x="6602" y="45797"/>
                    <a:pt x="6938" y="45701"/>
                  </a:cubicBezTo>
                  <a:cubicBezTo>
                    <a:pt x="7202" y="45605"/>
                    <a:pt x="7466" y="45509"/>
                    <a:pt x="7682" y="45365"/>
                  </a:cubicBezTo>
                  <a:cubicBezTo>
                    <a:pt x="8162" y="45053"/>
                    <a:pt x="8546" y="44621"/>
                    <a:pt x="8882" y="44165"/>
                  </a:cubicBezTo>
                  <a:cubicBezTo>
                    <a:pt x="9578" y="43253"/>
                    <a:pt x="10154" y="42173"/>
                    <a:pt x="11162" y="41573"/>
                  </a:cubicBezTo>
                  <a:cubicBezTo>
                    <a:pt x="11834" y="41189"/>
                    <a:pt x="12578" y="41021"/>
                    <a:pt x="13274" y="40733"/>
                  </a:cubicBezTo>
                  <a:cubicBezTo>
                    <a:pt x="13922" y="40469"/>
                    <a:pt x="14522" y="40085"/>
                    <a:pt x="15050" y="39653"/>
                  </a:cubicBezTo>
                  <a:cubicBezTo>
                    <a:pt x="16083" y="38765"/>
                    <a:pt x="16875" y="37565"/>
                    <a:pt x="17235" y="36245"/>
                  </a:cubicBezTo>
                  <a:cubicBezTo>
                    <a:pt x="17667" y="34612"/>
                    <a:pt x="17451" y="32884"/>
                    <a:pt x="17931" y="31252"/>
                  </a:cubicBezTo>
                  <a:cubicBezTo>
                    <a:pt x="18723" y="28612"/>
                    <a:pt x="21075" y="26596"/>
                    <a:pt x="21147" y="23715"/>
                  </a:cubicBezTo>
                  <a:cubicBezTo>
                    <a:pt x="21195" y="22059"/>
                    <a:pt x="20499" y="20427"/>
                    <a:pt x="20979" y="18795"/>
                  </a:cubicBezTo>
                  <a:cubicBezTo>
                    <a:pt x="21195" y="18051"/>
                    <a:pt x="21555" y="17379"/>
                    <a:pt x="21891" y="16683"/>
                  </a:cubicBezTo>
                  <a:cubicBezTo>
                    <a:pt x="22179" y="16035"/>
                    <a:pt x="22539" y="15290"/>
                    <a:pt x="22515" y="14570"/>
                  </a:cubicBezTo>
                  <a:cubicBezTo>
                    <a:pt x="22469" y="13904"/>
                    <a:pt x="21983" y="13391"/>
                    <a:pt x="21309" y="13391"/>
                  </a:cubicBezTo>
                  <a:cubicBezTo>
                    <a:pt x="21280" y="13391"/>
                    <a:pt x="21250" y="13392"/>
                    <a:pt x="21219" y="13394"/>
                  </a:cubicBezTo>
                  <a:cubicBezTo>
                    <a:pt x="20499" y="13466"/>
                    <a:pt x="19923" y="13898"/>
                    <a:pt x="19395" y="14330"/>
                  </a:cubicBezTo>
                  <a:cubicBezTo>
                    <a:pt x="18267" y="15338"/>
                    <a:pt x="17379" y="16563"/>
                    <a:pt x="16395" y="17691"/>
                  </a:cubicBezTo>
                  <a:cubicBezTo>
                    <a:pt x="15458" y="18747"/>
                    <a:pt x="14402" y="19635"/>
                    <a:pt x="13298" y="20475"/>
                  </a:cubicBezTo>
                  <a:cubicBezTo>
                    <a:pt x="13202" y="20547"/>
                    <a:pt x="13082" y="20619"/>
                    <a:pt x="12986" y="20691"/>
                  </a:cubicBezTo>
                  <a:cubicBezTo>
                    <a:pt x="13034" y="20619"/>
                    <a:pt x="13058" y="20547"/>
                    <a:pt x="13082" y="20475"/>
                  </a:cubicBezTo>
                  <a:cubicBezTo>
                    <a:pt x="13778" y="18579"/>
                    <a:pt x="14018" y="16467"/>
                    <a:pt x="13490" y="14498"/>
                  </a:cubicBezTo>
                  <a:cubicBezTo>
                    <a:pt x="13370" y="13970"/>
                    <a:pt x="13154" y="13466"/>
                    <a:pt x="12962" y="12962"/>
                  </a:cubicBezTo>
                  <a:cubicBezTo>
                    <a:pt x="12746" y="12458"/>
                    <a:pt x="12506" y="11906"/>
                    <a:pt x="12434" y="11354"/>
                  </a:cubicBezTo>
                  <a:cubicBezTo>
                    <a:pt x="12314" y="10202"/>
                    <a:pt x="12866" y="9122"/>
                    <a:pt x="12962" y="7994"/>
                  </a:cubicBezTo>
                  <a:cubicBezTo>
                    <a:pt x="13010" y="7442"/>
                    <a:pt x="12938" y="6914"/>
                    <a:pt x="12722" y="6386"/>
                  </a:cubicBezTo>
                  <a:cubicBezTo>
                    <a:pt x="12530" y="5857"/>
                    <a:pt x="12290" y="5377"/>
                    <a:pt x="12122" y="4849"/>
                  </a:cubicBezTo>
                  <a:cubicBezTo>
                    <a:pt x="11978" y="4345"/>
                    <a:pt x="12002" y="3841"/>
                    <a:pt x="12074" y="3313"/>
                  </a:cubicBezTo>
                  <a:cubicBezTo>
                    <a:pt x="12170" y="2761"/>
                    <a:pt x="12266" y="2185"/>
                    <a:pt x="12194" y="1633"/>
                  </a:cubicBezTo>
                  <a:cubicBezTo>
                    <a:pt x="12026" y="625"/>
                    <a:pt x="11114" y="25"/>
                    <a:pt x="10154" y="1"/>
                  </a:cubicBezTo>
                  <a:cubicBezTo>
                    <a:pt x="10135" y="0"/>
                    <a:pt x="10116" y="0"/>
                    <a:pt x="10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23;p72">
              <a:extLst>
                <a:ext uri="{FF2B5EF4-FFF2-40B4-BE49-F238E27FC236}">
                  <a16:creationId xmlns="" xmlns:a16="http://schemas.microsoft.com/office/drawing/2014/main" id="{1AFB7813-30EB-F784-AF4C-92BDF2997D0A}"/>
                </a:ext>
              </a:extLst>
            </p:cNvPr>
            <p:cNvSpPr/>
            <p:nvPr/>
          </p:nvSpPr>
          <p:spPr>
            <a:xfrm>
              <a:off x="6932552" y="1539984"/>
              <a:ext cx="512483" cy="1211887"/>
            </a:xfrm>
            <a:custGeom>
              <a:avLst/>
              <a:gdLst/>
              <a:ahLst/>
              <a:cxnLst/>
              <a:rect l="l" t="t" r="r" b="b"/>
              <a:pathLst>
                <a:path w="14786" h="34965" extrusionOk="0">
                  <a:moveTo>
                    <a:pt x="1727" y="1"/>
                  </a:moveTo>
                  <a:cubicBezTo>
                    <a:pt x="1703" y="1"/>
                    <a:pt x="1680" y="2"/>
                    <a:pt x="1656" y="4"/>
                  </a:cubicBezTo>
                  <a:cubicBezTo>
                    <a:pt x="1008" y="52"/>
                    <a:pt x="648" y="676"/>
                    <a:pt x="432" y="1228"/>
                  </a:cubicBezTo>
                  <a:cubicBezTo>
                    <a:pt x="0" y="2380"/>
                    <a:pt x="120" y="3652"/>
                    <a:pt x="384" y="4852"/>
                  </a:cubicBezTo>
                  <a:cubicBezTo>
                    <a:pt x="672" y="6100"/>
                    <a:pt x="1128" y="7324"/>
                    <a:pt x="1368" y="8596"/>
                  </a:cubicBezTo>
                  <a:cubicBezTo>
                    <a:pt x="1512" y="9220"/>
                    <a:pt x="1584" y="9868"/>
                    <a:pt x="1560" y="10493"/>
                  </a:cubicBezTo>
                  <a:cubicBezTo>
                    <a:pt x="1512" y="11237"/>
                    <a:pt x="1368" y="11957"/>
                    <a:pt x="1176" y="12653"/>
                  </a:cubicBezTo>
                  <a:cubicBezTo>
                    <a:pt x="1008" y="13349"/>
                    <a:pt x="816" y="14045"/>
                    <a:pt x="696" y="14741"/>
                  </a:cubicBezTo>
                  <a:cubicBezTo>
                    <a:pt x="576" y="15413"/>
                    <a:pt x="528" y="16061"/>
                    <a:pt x="504" y="16733"/>
                  </a:cubicBezTo>
                  <a:cubicBezTo>
                    <a:pt x="480" y="18053"/>
                    <a:pt x="648" y="19373"/>
                    <a:pt x="1008" y="20622"/>
                  </a:cubicBezTo>
                  <a:cubicBezTo>
                    <a:pt x="1368" y="21894"/>
                    <a:pt x="1920" y="23094"/>
                    <a:pt x="2640" y="24198"/>
                  </a:cubicBezTo>
                  <a:cubicBezTo>
                    <a:pt x="3384" y="25350"/>
                    <a:pt x="4369" y="26358"/>
                    <a:pt x="5209" y="27462"/>
                  </a:cubicBezTo>
                  <a:cubicBezTo>
                    <a:pt x="5641" y="28014"/>
                    <a:pt x="6001" y="28614"/>
                    <a:pt x="6313" y="29238"/>
                  </a:cubicBezTo>
                  <a:cubicBezTo>
                    <a:pt x="6649" y="29910"/>
                    <a:pt x="6937" y="30583"/>
                    <a:pt x="7321" y="31207"/>
                  </a:cubicBezTo>
                  <a:cubicBezTo>
                    <a:pt x="7993" y="32287"/>
                    <a:pt x="8881" y="33223"/>
                    <a:pt x="9913" y="33967"/>
                  </a:cubicBezTo>
                  <a:cubicBezTo>
                    <a:pt x="10417" y="34327"/>
                    <a:pt x="10993" y="34711"/>
                    <a:pt x="11617" y="34903"/>
                  </a:cubicBezTo>
                  <a:cubicBezTo>
                    <a:pt x="11753" y="34945"/>
                    <a:pt x="11887" y="34965"/>
                    <a:pt x="12017" y="34965"/>
                  </a:cubicBezTo>
                  <a:cubicBezTo>
                    <a:pt x="12487" y="34965"/>
                    <a:pt x="12904" y="34701"/>
                    <a:pt x="13129" y="34231"/>
                  </a:cubicBezTo>
                  <a:cubicBezTo>
                    <a:pt x="13273" y="33967"/>
                    <a:pt x="13345" y="33679"/>
                    <a:pt x="13417" y="33391"/>
                  </a:cubicBezTo>
                  <a:cubicBezTo>
                    <a:pt x="13513" y="33007"/>
                    <a:pt x="13585" y="32647"/>
                    <a:pt x="13658" y="32287"/>
                  </a:cubicBezTo>
                  <a:cubicBezTo>
                    <a:pt x="13826" y="31543"/>
                    <a:pt x="13970" y="30799"/>
                    <a:pt x="14090" y="30054"/>
                  </a:cubicBezTo>
                  <a:cubicBezTo>
                    <a:pt x="14594" y="27054"/>
                    <a:pt x="14786" y="24006"/>
                    <a:pt x="14690" y="20982"/>
                  </a:cubicBezTo>
                  <a:cubicBezTo>
                    <a:pt x="14666" y="20430"/>
                    <a:pt x="14642" y="19877"/>
                    <a:pt x="14594" y="19325"/>
                  </a:cubicBezTo>
                  <a:cubicBezTo>
                    <a:pt x="14666" y="19301"/>
                    <a:pt x="14714" y="19205"/>
                    <a:pt x="14714" y="19109"/>
                  </a:cubicBezTo>
                  <a:cubicBezTo>
                    <a:pt x="14570" y="16637"/>
                    <a:pt x="13273" y="14309"/>
                    <a:pt x="11233" y="12917"/>
                  </a:cubicBezTo>
                  <a:cubicBezTo>
                    <a:pt x="10249" y="12221"/>
                    <a:pt x="9121" y="11789"/>
                    <a:pt x="8113" y="11165"/>
                  </a:cubicBezTo>
                  <a:cubicBezTo>
                    <a:pt x="7609" y="10877"/>
                    <a:pt x="7153" y="10517"/>
                    <a:pt x="6769" y="10085"/>
                  </a:cubicBezTo>
                  <a:cubicBezTo>
                    <a:pt x="6361" y="9628"/>
                    <a:pt x="6097" y="9076"/>
                    <a:pt x="5905" y="8500"/>
                  </a:cubicBezTo>
                  <a:cubicBezTo>
                    <a:pt x="5497" y="7252"/>
                    <a:pt x="5377" y="5956"/>
                    <a:pt x="4993" y="4708"/>
                  </a:cubicBezTo>
                  <a:cubicBezTo>
                    <a:pt x="4585" y="3412"/>
                    <a:pt x="3960" y="2164"/>
                    <a:pt x="3144" y="1084"/>
                  </a:cubicBezTo>
                  <a:cubicBezTo>
                    <a:pt x="2797" y="620"/>
                    <a:pt x="2360" y="1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24;p72">
              <a:extLst>
                <a:ext uri="{FF2B5EF4-FFF2-40B4-BE49-F238E27FC236}">
                  <a16:creationId xmlns="" xmlns:a16="http://schemas.microsoft.com/office/drawing/2014/main" id="{B4C0CD85-E9A2-DE03-F571-966EA9EE3003}"/>
                </a:ext>
              </a:extLst>
            </p:cNvPr>
            <p:cNvSpPr/>
            <p:nvPr/>
          </p:nvSpPr>
          <p:spPr>
            <a:xfrm>
              <a:off x="7601403" y="2119692"/>
              <a:ext cx="497510" cy="745918"/>
            </a:xfrm>
            <a:custGeom>
              <a:avLst/>
              <a:gdLst/>
              <a:ahLst/>
              <a:cxnLst/>
              <a:rect l="l" t="t" r="r" b="b"/>
              <a:pathLst>
                <a:path w="14354" h="21521" extrusionOk="0">
                  <a:moveTo>
                    <a:pt x="13414" y="0"/>
                  </a:moveTo>
                  <a:cubicBezTo>
                    <a:pt x="13145" y="0"/>
                    <a:pt x="12875" y="102"/>
                    <a:pt x="12649" y="247"/>
                  </a:cubicBezTo>
                  <a:cubicBezTo>
                    <a:pt x="11929" y="703"/>
                    <a:pt x="11473" y="1423"/>
                    <a:pt x="10921" y="2071"/>
                  </a:cubicBezTo>
                  <a:cubicBezTo>
                    <a:pt x="10681" y="2383"/>
                    <a:pt x="10393" y="2671"/>
                    <a:pt x="10033" y="2887"/>
                  </a:cubicBezTo>
                  <a:cubicBezTo>
                    <a:pt x="9697" y="3127"/>
                    <a:pt x="9289" y="3295"/>
                    <a:pt x="8905" y="3464"/>
                  </a:cubicBezTo>
                  <a:cubicBezTo>
                    <a:pt x="8497" y="3632"/>
                    <a:pt x="8089" y="3800"/>
                    <a:pt x="7705" y="4040"/>
                  </a:cubicBezTo>
                  <a:cubicBezTo>
                    <a:pt x="7369" y="4280"/>
                    <a:pt x="7057" y="4568"/>
                    <a:pt x="6817" y="4928"/>
                  </a:cubicBezTo>
                  <a:cubicBezTo>
                    <a:pt x="6361" y="5600"/>
                    <a:pt x="6145" y="6392"/>
                    <a:pt x="5809" y="7112"/>
                  </a:cubicBezTo>
                  <a:cubicBezTo>
                    <a:pt x="5641" y="7472"/>
                    <a:pt x="5473" y="7832"/>
                    <a:pt x="5209" y="8144"/>
                  </a:cubicBezTo>
                  <a:cubicBezTo>
                    <a:pt x="4945" y="8504"/>
                    <a:pt x="4609" y="8792"/>
                    <a:pt x="4249" y="9080"/>
                  </a:cubicBezTo>
                  <a:cubicBezTo>
                    <a:pt x="3552" y="9632"/>
                    <a:pt x="2832" y="10136"/>
                    <a:pt x="2232" y="10832"/>
                  </a:cubicBezTo>
                  <a:cubicBezTo>
                    <a:pt x="1656" y="11528"/>
                    <a:pt x="1200" y="12320"/>
                    <a:pt x="864" y="13184"/>
                  </a:cubicBezTo>
                  <a:cubicBezTo>
                    <a:pt x="120" y="15057"/>
                    <a:pt x="0" y="17097"/>
                    <a:pt x="72" y="19113"/>
                  </a:cubicBezTo>
                  <a:cubicBezTo>
                    <a:pt x="72" y="19617"/>
                    <a:pt x="120" y="20145"/>
                    <a:pt x="144" y="20673"/>
                  </a:cubicBezTo>
                  <a:cubicBezTo>
                    <a:pt x="168" y="20817"/>
                    <a:pt x="264" y="20961"/>
                    <a:pt x="432" y="20961"/>
                  </a:cubicBezTo>
                  <a:cubicBezTo>
                    <a:pt x="456" y="20961"/>
                    <a:pt x="480" y="20937"/>
                    <a:pt x="504" y="20937"/>
                  </a:cubicBezTo>
                  <a:cubicBezTo>
                    <a:pt x="850" y="21326"/>
                    <a:pt x="1390" y="21521"/>
                    <a:pt x="1914" y="21521"/>
                  </a:cubicBezTo>
                  <a:cubicBezTo>
                    <a:pt x="1973" y="21521"/>
                    <a:pt x="2031" y="21518"/>
                    <a:pt x="2088" y="21513"/>
                  </a:cubicBezTo>
                  <a:cubicBezTo>
                    <a:pt x="3024" y="21417"/>
                    <a:pt x="3768" y="20769"/>
                    <a:pt x="4441" y="20145"/>
                  </a:cubicBezTo>
                  <a:cubicBezTo>
                    <a:pt x="5233" y="19425"/>
                    <a:pt x="6001" y="18705"/>
                    <a:pt x="6769" y="17961"/>
                  </a:cubicBezTo>
                  <a:cubicBezTo>
                    <a:pt x="7489" y="17265"/>
                    <a:pt x="8233" y="16569"/>
                    <a:pt x="8881" y="15801"/>
                  </a:cubicBezTo>
                  <a:cubicBezTo>
                    <a:pt x="9193" y="15441"/>
                    <a:pt x="9505" y="15057"/>
                    <a:pt x="9745" y="14649"/>
                  </a:cubicBezTo>
                  <a:cubicBezTo>
                    <a:pt x="9985" y="14241"/>
                    <a:pt x="10153" y="13785"/>
                    <a:pt x="10297" y="13328"/>
                  </a:cubicBezTo>
                  <a:cubicBezTo>
                    <a:pt x="10441" y="12872"/>
                    <a:pt x="10537" y="12392"/>
                    <a:pt x="10681" y="11936"/>
                  </a:cubicBezTo>
                  <a:cubicBezTo>
                    <a:pt x="10825" y="11504"/>
                    <a:pt x="11017" y="11072"/>
                    <a:pt x="11281" y="10688"/>
                  </a:cubicBezTo>
                  <a:cubicBezTo>
                    <a:pt x="11569" y="10328"/>
                    <a:pt x="11857" y="9968"/>
                    <a:pt x="12145" y="9584"/>
                  </a:cubicBezTo>
                  <a:cubicBezTo>
                    <a:pt x="12409" y="9224"/>
                    <a:pt x="12625" y="8840"/>
                    <a:pt x="12793" y="8408"/>
                  </a:cubicBezTo>
                  <a:cubicBezTo>
                    <a:pt x="13081" y="7616"/>
                    <a:pt x="13105" y="6752"/>
                    <a:pt x="13129" y="5912"/>
                  </a:cubicBezTo>
                  <a:cubicBezTo>
                    <a:pt x="13129" y="5096"/>
                    <a:pt x="13081" y="4256"/>
                    <a:pt x="13201" y="3440"/>
                  </a:cubicBezTo>
                  <a:cubicBezTo>
                    <a:pt x="13273" y="3055"/>
                    <a:pt x="13370" y="2671"/>
                    <a:pt x="13538" y="2311"/>
                  </a:cubicBezTo>
                  <a:cubicBezTo>
                    <a:pt x="13730" y="1927"/>
                    <a:pt x="14018" y="1591"/>
                    <a:pt x="14186" y="1183"/>
                  </a:cubicBezTo>
                  <a:cubicBezTo>
                    <a:pt x="14354" y="775"/>
                    <a:pt x="14234" y="271"/>
                    <a:pt x="13802" y="79"/>
                  </a:cubicBezTo>
                  <a:cubicBezTo>
                    <a:pt x="13676" y="24"/>
                    <a:pt x="13545" y="0"/>
                    <a:pt x="13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25;p72">
              <a:extLst>
                <a:ext uri="{FF2B5EF4-FFF2-40B4-BE49-F238E27FC236}">
                  <a16:creationId xmlns="" xmlns:a16="http://schemas.microsoft.com/office/drawing/2014/main" id="{68EDB4AF-6662-8CC0-B7DE-05DCDB0367CA}"/>
                </a:ext>
              </a:extLst>
            </p:cNvPr>
            <p:cNvSpPr/>
            <p:nvPr/>
          </p:nvSpPr>
          <p:spPr>
            <a:xfrm>
              <a:off x="7091429" y="629836"/>
              <a:ext cx="817837" cy="2837060"/>
            </a:xfrm>
            <a:custGeom>
              <a:avLst/>
              <a:gdLst/>
              <a:ahLst/>
              <a:cxnLst/>
              <a:rect l="l" t="t" r="r" b="b"/>
              <a:pathLst>
                <a:path w="23596" h="81854" extrusionOk="0">
                  <a:moveTo>
                    <a:pt x="9008" y="1"/>
                  </a:moveTo>
                  <a:cubicBezTo>
                    <a:pt x="8744" y="1"/>
                    <a:pt x="8481" y="54"/>
                    <a:pt x="8233" y="173"/>
                  </a:cubicBezTo>
                  <a:cubicBezTo>
                    <a:pt x="7609" y="485"/>
                    <a:pt x="7273" y="1133"/>
                    <a:pt x="7033" y="1733"/>
                  </a:cubicBezTo>
                  <a:cubicBezTo>
                    <a:pt x="6433" y="3245"/>
                    <a:pt x="6049" y="4877"/>
                    <a:pt x="5833" y="6510"/>
                  </a:cubicBezTo>
                  <a:cubicBezTo>
                    <a:pt x="5713" y="7350"/>
                    <a:pt x="5665" y="8190"/>
                    <a:pt x="5641" y="9030"/>
                  </a:cubicBezTo>
                  <a:cubicBezTo>
                    <a:pt x="5641" y="9750"/>
                    <a:pt x="5665" y="10494"/>
                    <a:pt x="5641" y="11214"/>
                  </a:cubicBezTo>
                  <a:cubicBezTo>
                    <a:pt x="5617" y="11910"/>
                    <a:pt x="5569" y="12630"/>
                    <a:pt x="5353" y="13302"/>
                  </a:cubicBezTo>
                  <a:cubicBezTo>
                    <a:pt x="5137" y="13998"/>
                    <a:pt x="4777" y="14598"/>
                    <a:pt x="4249" y="15126"/>
                  </a:cubicBezTo>
                  <a:cubicBezTo>
                    <a:pt x="3721" y="15630"/>
                    <a:pt x="3169" y="16086"/>
                    <a:pt x="2713" y="16663"/>
                  </a:cubicBezTo>
                  <a:cubicBezTo>
                    <a:pt x="2257" y="17191"/>
                    <a:pt x="1873" y="17767"/>
                    <a:pt x="1537" y="18367"/>
                  </a:cubicBezTo>
                  <a:cubicBezTo>
                    <a:pt x="889" y="19591"/>
                    <a:pt x="505" y="20935"/>
                    <a:pt x="337" y="22303"/>
                  </a:cubicBezTo>
                  <a:cubicBezTo>
                    <a:pt x="1" y="25111"/>
                    <a:pt x="793" y="27920"/>
                    <a:pt x="2281" y="30296"/>
                  </a:cubicBezTo>
                  <a:cubicBezTo>
                    <a:pt x="3049" y="31496"/>
                    <a:pt x="3985" y="32576"/>
                    <a:pt x="5041" y="33512"/>
                  </a:cubicBezTo>
                  <a:cubicBezTo>
                    <a:pt x="6145" y="34520"/>
                    <a:pt x="7417" y="35312"/>
                    <a:pt x="8617" y="36224"/>
                  </a:cubicBezTo>
                  <a:cubicBezTo>
                    <a:pt x="9194" y="36681"/>
                    <a:pt x="9746" y="37161"/>
                    <a:pt x="10250" y="37713"/>
                  </a:cubicBezTo>
                  <a:cubicBezTo>
                    <a:pt x="10250" y="37713"/>
                    <a:pt x="10250" y="37713"/>
                    <a:pt x="10274" y="37737"/>
                  </a:cubicBezTo>
                  <a:cubicBezTo>
                    <a:pt x="10346" y="38049"/>
                    <a:pt x="10490" y="38361"/>
                    <a:pt x="10658" y="38649"/>
                  </a:cubicBezTo>
                  <a:cubicBezTo>
                    <a:pt x="10658" y="38673"/>
                    <a:pt x="10682" y="38673"/>
                    <a:pt x="10682" y="38673"/>
                  </a:cubicBezTo>
                  <a:cubicBezTo>
                    <a:pt x="10802" y="39945"/>
                    <a:pt x="10922" y="41217"/>
                    <a:pt x="11042" y="42489"/>
                  </a:cubicBezTo>
                  <a:cubicBezTo>
                    <a:pt x="11042" y="42513"/>
                    <a:pt x="11042" y="42513"/>
                    <a:pt x="11042" y="42537"/>
                  </a:cubicBezTo>
                  <a:cubicBezTo>
                    <a:pt x="10754" y="42609"/>
                    <a:pt x="10466" y="42777"/>
                    <a:pt x="10202" y="42969"/>
                  </a:cubicBezTo>
                  <a:cubicBezTo>
                    <a:pt x="9025" y="43905"/>
                    <a:pt x="8809" y="45417"/>
                    <a:pt x="8113" y="46666"/>
                  </a:cubicBezTo>
                  <a:cubicBezTo>
                    <a:pt x="7753" y="47338"/>
                    <a:pt x="7273" y="47914"/>
                    <a:pt x="7009" y="48658"/>
                  </a:cubicBezTo>
                  <a:cubicBezTo>
                    <a:pt x="6745" y="49354"/>
                    <a:pt x="6649" y="50122"/>
                    <a:pt x="6601" y="50866"/>
                  </a:cubicBezTo>
                  <a:cubicBezTo>
                    <a:pt x="6505" y="52498"/>
                    <a:pt x="6577" y="54130"/>
                    <a:pt x="6817" y="55762"/>
                  </a:cubicBezTo>
                  <a:cubicBezTo>
                    <a:pt x="6937" y="56531"/>
                    <a:pt x="7105" y="57275"/>
                    <a:pt x="7273" y="58019"/>
                  </a:cubicBezTo>
                  <a:cubicBezTo>
                    <a:pt x="7393" y="58619"/>
                    <a:pt x="7489" y="59267"/>
                    <a:pt x="7369" y="59867"/>
                  </a:cubicBezTo>
                  <a:cubicBezTo>
                    <a:pt x="7345" y="59987"/>
                    <a:pt x="7297" y="60131"/>
                    <a:pt x="7249" y="60251"/>
                  </a:cubicBezTo>
                  <a:cubicBezTo>
                    <a:pt x="6721" y="59315"/>
                    <a:pt x="5953" y="58499"/>
                    <a:pt x="5017" y="57947"/>
                  </a:cubicBezTo>
                  <a:cubicBezTo>
                    <a:pt x="4465" y="57611"/>
                    <a:pt x="3817" y="57299"/>
                    <a:pt x="3145" y="57275"/>
                  </a:cubicBezTo>
                  <a:cubicBezTo>
                    <a:pt x="3121" y="57274"/>
                    <a:pt x="3097" y="57273"/>
                    <a:pt x="3072" y="57273"/>
                  </a:cubicBezTo>
                  <a:cubicBezTo>
                    <a:pt x="2475" y="57273"/>
                    <a:pt x="1906" y="57557"/>
                    <a:pt x="1537" y="58019"/>
                  </a:cubicBezTo>
                  <a:cubicBezTo>
                    <a:pt x="1153" y="58523"/>
                    <a:pt x="961" y="59123"/>
                    <a:pt x="937" y="59723"/>
                  </a:cubicBezTo>
                  <a:cubicBezTo>
                    <a:pt x="913" y="60467"/>
                    <a:pt x="1129" y="61211"/>
                    <a:pt x="1369" y="61907"/>
                  </a:cubicBezTo>
                  <a:cubicBezTo>
                    <a:pt x="1825" y="63275"/>
                    <a:pt x="2353" y="64619"/>
                    <a:pt x="2929" y="65939"/>
                  </a:cubicBezTo>
                  <a:cubicBezTo>
                    <a:pt x="3361" y="66924"/>
                    <a:pt x="3841" y="67908"/>
                    <a:pt x="4369" y="68868"/>
                  </a:cubicBezTo>
                  <a:cubicBezTo>
                    <a:pt x="4225" y="68940"/>
                    <a:pt x="4153" y="69084"/>
                    <a:pt x="4249" y="69252"/>
                  </a:cubicBezTo>
                  <a:cubicBezTo>
                    <a:pt x="5137" y="70932"/>
                    <a:pt x="6025" y="72636"/>
                    <a:pt x="6913" y="74316"/>
                  </a:cubicBezTo>
                  <a:cubicBezTo>
                    <a:pt x="7825" y="76020"/>
                    <a:pt x="8713" y="77725"/>
                    <a:pt x="9626" y="79453"/>
                  </a:cubicBezTo>
                  <a:cubicBezTo>
                    <a:pt x="9842" y="79861"/>
                    <a:pt x="10058" y="80293"/>
                    <a:pt x="10274" y="80701"/>
                  </a:cubicBezTo>
                  <a:cubicBezTo>
                    <a:pt x="10466" y="81061"/>
                    <a:pt x="10634" y="81469"/>
                    <a:pt x="10970" y="81709"/>
                  </a:cubicBezTo>
                  <a:cubicBezTo>
                    <a:pt x="11108" y="81808"/>
                    <a:pt x="11262" y="81854"/>
                    <a:pt x="11416" y="81854"/>
                  </a:cubicBezTo>
                  <a:cubicBezTo>
                    <a:pt x="11636" y="81854"/>
                    <a:pt x="11856" y="81759"/>
                    <a:pt x="12026" y="81589"/>
                  </a:cubicBezTo>
                  <a:cubicBezTo>
                    <a:pt x="12170" y="81421"/>
                    <a:pt x="12290" y="81229"/>
                    <a:pt x="12434" y="81061"/>
                  </a:cubicBezTo>
                  <a:lnTo>
                    <a:pt x="12866" y="80485"/>
                  </a:lnTo>
                  <a:cubicBezTo>
                    <a:pt x="14018" y="78973"/>
                    <a:pt x="15194" y="77437"/>
                    <a:pt x="16346" y="75924"/>
                  </a:cubicBezTo>
                  <a:cubicBezTo>
                    <a:pt x="17474" y="74436"/>
                    <a:pt x="18651" y="72972"/>
                    <a:pt x="19731" y="71460"/>
                  </a:cubicBezTo>
                  <a:cubicBezTo>
                    <a:pt x="20763" y="70044"/>
                    <a:pt x="21747" y="68532"/>
                    <a:pt x="22299" y="66852"/>
                  </a:cubicBezTo>
                  <a:cubicBezTo>
                    <a:pt x="22587" y="66035"/>
                    <a:pt x="22755" y="65147"/>
                    <a:pt x="22683" y="64283"/>
                  </a:cubicBezTo>
                  <a:cubicBezTo>
                    <a:pt x="22635" y="63395"/>
                    <a:pt x="22299" y="62555"/>
                    <a:pt x="22251" y="61667"/>
                  </a:cubicBezTo>
                  <a:cubicBezTo>
                    <a:pt x="22155" y="60035"/>
                    <a:pt x="22947" y="58259"/>
                    <a:pt x="22131" y="56723"/>
                  </a:cubicBezTo>
                  <a:cubicBezTo>
                    <a:pt x="21827" y="56175"/>
                    <a:pt x="21266" y="55713"/>
                    <a:pt x="20650" y="55713"/>
                  </a:cubicBezTo>
                  <a:cubicBezTo>
                    <a:pt x="20537" y="55713"/>
                    <a:pt x="20422" y="55729"/>
                    <a:pt x="20307" y="55762"/>
                  </a:cubicBezTo>
                  <a:cubicBezTo>
                    <a:pt x="19587" y="55978"/>
                    <a:pt x="19155" y="56699"/>
                    <a:pt x="18795" y="57299"/>
                  </a:cubicBezTo>
                  <a:cubicBezTo>
                    <a:pt x="17882" y="58907"/>
                    <a:pt x="17018" y="60539"/>
                    <a:pt x="16226" y="62195"/>
                  </a:cubicBezTo>
                  <a:cubicBezTo>
                    <a:pt x="16226" y="62195"/>
                    <a:pt x="16226" y="62219"/>
                    <a:pt x="16202" y="62219"/>
                  </a:cubicBezTo>
                  <a:cubicBezTo>
                    <a:pt x="16250" y="60107"/>
                    <a:pt x="16634" y="57995"/>
                    <a:pt x="16754" y="55906"/>
                  </a:cubicBezTo>
                  <a:cubicBezTo>
                    <a:pt x="16826" y="54490"/>
                    <a:pt x="16778" y="53050"/>
                    <a:pt x="16418" y="51682"/>
                  </a:cubicBezTo>
                  <a:cubicBezTo>
                    <a:pt x="16250" y="50938"/>
                    <a:pt x="15938" y="50266"/>
                    <a:pt x="15602" y="49594"/>
                  </a:cubicBezTo>
                  <a:cubicBezTo>
                    <a:pt x="15434" y="49258"/>
                    <a:pt x="15266" y="48922"/>
                    <a:pt x="15146" y="48586"/>
                  </a:cubicBezTo>
                  <a:cubicBezTo>
                    <a:pt x="14978" y="48226"/>
                    <a:pt x="14882" y="47842"/>
                    <a:pt x="14810" y="47458"/>
                  </a:cubicBezTo>
                  <a:cubicBezTo>
                    <a:pt x="14666" y="46714"/>
                    <a:pt x="14594" y="45945"/>
                    <a:pt x="14402" y="45201"/>
                  </a:cubicBezTo>
                  <a:cubicBezTo>
                    <a:pt x="14258" y="44553"/>
                    <a:pt x="13970" y="43953"/>
                    <a:pt x="13562" y="43425"/>
                  </a:cubicBezTo>
                  <a:cubicBezTo>
                    <a:pt x="13274" y="43089"/>
                    <a:pt x="12938" y="42801"/>
                    <a:pt x="12530" y="42633"/>
                  </a:cubicBezTo>
                  <a:cubicBezTo>
                    <a:pt x="12506" y="40929"/>
                    <a:pt x="12410" y="39249"/>
                    <a:pt x="12218" y="37593"/>
                  </a:cubicBezTo>
                  <a:cubicBezTo>
                    <a:pt x="12194" y="37521"/>
                    <a:pt x="12194" y="37473"/>
                    <a:pt x="12146" y="37425"/>
                  </a:cubicBezTo>
                  <a:cubicBezTo>
                    <a:pt x="12146" y="37329"/>
                    <a:pt x="12122" y="37233"/>
                    <a:pt x="12122" y="37137"/>
                  </a:cubicBezTo>
                  <a:cubicBezTo>
                    <a:pt x="12914" y="36633"/>
                    <a:pt x="13538" y="35864"/>
                    <a:pt x="14138" y="35144"/>
                  </a:cubicBezTo>
                  <a:cubicBezTo>
                    <a:pt x="15146" y="33896"/>
                    <a:pt x="16154" y="32624"/>
                    <a:pt x="17042" y="31304"/>
                  </a:cubicBezTo>
                  <a:cubicBezTo>
                    <a:pt x="18795" y="28688"/>
                    <a:pt x="20139" y="25615"/>
                    <a:pt x="19923" y="22423"/>
                  </a:cubicBezTo>
                  <a:cubicBezTo>
                    <a:pt x="19851" y="21631"/>
                    <a:pt x="19683" y="20863"/>
                    <a:pt x="19467" y="20095"/>
                  </a:cubicBezTo>
                  <a:cubicBezTo>
                    <a:pt x="19227" y="19327"/>
                    <a:pt x="19011" y="18535"/>
                    <a:pt x="19059" y="17695"/>
                  </a:cubicBezTo>
                  <a:cubicBezTo>
                    <a:pt x="19131" y="16903"/>
                    <a:pt x="19347" y="16086"/>
                    <a:pt x="19275" y="15294"/>
                  </a:cubicBezTo>
                  <a:cubicBezTo>
                    <a:pt x="19203" y="14646"/>
                    <a:pt x="18987" y="14046"/>
                    <a:pt x="18627" y="13518"/>
                  </a:cubicBezTo>
                  <a:cubicBezTo>
                    <a:pt x="18579" y="13422"/>
                    <a:pt x="18506" y="13350"/>
                    <a:pt x="18434" y="13254"/>
                  </a:cubicBezTo>
                  <a:lnTo>
                    <a:pt x="18434" y="13254"/>
                  </a:lnTo>
                  <a:cubicBezTo>
                    <a:pt x="18472" y="13270"/>
                    <a:pt x="18512" y="13278"/>
                    <a:pt x="18553" y="13278"/>
                  </a:cubicBezTo>
                  <a:cubicBezTo>
                    <a:pt x="18696" y="13278"/>
                    <a:pt x="18837" y="13182"/>
                    <a:pt x="18819" y="13014"/>
                  </a:cubicBezTo>
                  <a:cubicBezTo>
                    <a:pt x="18795" y="11838"/>
                    <a:pt x="19371" y="10782"/>
                    <a:pt x="19899" y="9774"/>
                  </a:cubicBezTo>
                  <a:cubicBezTo>
                    <a:pt x="19971" y="9774"/>
                    <a:pt x="20043" y="9774"/>
                    <a:pt x="20091" y="9750"/>
                  </a:cubicBezTo>
                  <a:cubicBezTo>
                    <a:pt x="21387" y="9150"/>
                    <a:pt x="22563" y="8262"/>
                    <a:pt x="23475" y="7182"/>
                  </a:cubicBezTo>
                  <a:cubicBezTo>
                    <a:pt x="23571" y="7062"/>
                    <a:pt x="23595" y="6894"/>
                    <a:pt x="23475" y="6774"/>
                  </a:cubicBezTo>
                  <a:cubicBezTo>
                    <a:pt x="23424" y="6723"/>
                    <a:pt x="23347" y="6692"/>
                    <a:pt x="23271" y="6692"/>
                  </a:cubicBezTo>
                  <a:cubicBezTo>
                    <a:pt x="23203" y="6692"/>
                    <a:pt x="23136" y="6717"/>
                    <a:pt x="23091" y="6774"/>
                  </a:cubicBezTo>
                  <a:cubicBezTo>
                    <a:pt x="22299" y="7710"/>
                    <a:pt x="21363" y="8478"/>
                    <a:pt x="20283" y="9030"/>
                  </a:cubicBezTo>
                  <a:cubicBezTo>
                    <a:pt x="20451" y="8694"/>
                    <a:pt x="20595" y="8334"/>
                    <a:pt x="20715" y="7974"/>
                  </a:cubicBezTo>
                  <a:cubicBezTo>
                    <a:pt x="20955" y="7326"/>
                    <a:pt x="21051" y="6606"/>
                    <a:pt x="21147" y="5909"/>
                  </a:cubicBezTo>
                  <a:cubicBezTo>
                    <a:pt x="21267" y="5093"/>
                    <a:pt x="21387" y="4253"/>
                    <a:pt x="21507" y="3413"/>
                  </a:cubicBezTo>
                  <a:cubicBezTo>
                    <a:pt x="21531" y="3269"/>
                    <a:pt x="21483" y="3125"/>
                    <a:pt x="21315" y="3077"/>
                  </a:cubicBezTo>
                  <a:cubicBezTo>
                    <a:pt x="21294" y="3069"/>
                    <a:pt x="21270" y="3065"/>
                    <a:pt x="21246" y="3065"/>
                  </a:cubicBezTo>
                  <a:cubicBezTo>
                    <a:pt x="21132" y="3065"/>
                    <a:pt x="20999" y="3151"/>
                    <a:pt x="20979" y="3269"/>
                  </a:cubicBezTo>
                  <a:cubicBezTo>
                    <a:pt x="20859" y="4013"/>
                    <a:pt x="20763" y="4757"/>
                    <a:pt x="20643" y="5501"/>
                  </a:cubicBezTo>
                  <a:cubicBezTo>
                    <a:pt x="20547" y="6222"/>
                    <a:pt x="20451" y="6942"/>
                    <a:pt x="20235" y="7638"/>
                  </a:cubicBezTo>
                  <a:cubicBezTo>
                    <a:pt x="19923" y="8718"/>
                    <a:pt x="19275" y="9678"/>
                    <a:pt x="18819" y="10710"/>
                  </a:cubicBezTo>
                  <a:cubicBezTo>
                    <a:pt x="18771" y="10590"/>
                    <a:pt x="18699" y="10518"/>
                    <a:pt x="18627" y="10422"/>
                  </a:cubicBezTo>
                  <a:cubicBezTo>
                    <a:pt x="18362" y="10110"/>
                    <a:pt x="18002" y="9894"/>
                    <a:pt x="17666" y="9654"/>
                  </a:cubicBezTo>
                  <a:cubicBezTo>
                    <a:pt x="17090" y="9222"/>
                    <a:pt x="16730" y="8550"/>
                    <a:pt x="16754" y="7806"/>
                  </a:cubicBezTo>
                  <a:cubicBezTo>
                    <a:pt x="16754" y="7626"/>
                    <a:pt x="16610" y="7536"/>
                    <a:pt x="16466" y="7536"/>
                  </a:cubicBezTo>
                  <a:cubicBezTo>
                    <a:pt x="16322" y="7536"/>
                    <a:pt x="16178" y="7626"/>
                    <a:pt x="16178" y="7806"/>
                  </a:cubicBezTo>
                  <a:cubicBezTo>
                    <a:pt x="16178" y="8574"/>
                    <a:pt x="16490" y="9342"/>
                    <a:pt x="17042" y="9870"/>
                  </a:cubicBezTo>
                  <a:cubicBezTo>
                    <a:pt x="17330" y="10134"/>
                    <a:pt x="17690" y="10326"/>
                    <a:pt x="18002" y="10566"/>
                  </a:cubicBezTo>
                  <a:cubicBezTo>
                    <a:pt x="18242" y="10782"/>
                    <a:pt x="18482" y="11094"/>
                    <a:pt x="18386" y="11430"/>
                  </a:cubicBezTo>
                  <a:cubicBezTo>
                    <a:pt x="18362" y="11526"/>
                    <a:pt x="18386" y="11622"/>
                    <a:pt x="18434" y="11670"/>
                  </a:cubicBezTo>
                  <a:cubicBezTo>
                    <a:pt x="18314" y="12102"/>
                    <a:pt x="18242" y="12558"/>
                    <a:pt x="18266" y="13014"/>
                  </a:cubicBezTo>
                  <a:cubicBezTo>
                    <a:pt x="18266" y="13014"/>
                    <a:pt x="18266" y="13038"/>
                    <a:pt x="18266" y="13038"/>
                  </a:cubicBezTo>
                  <a:cubicBezTo>
                    <a:pt x="17594" y="12246"/>
                    <a:pt x="16634" y="11670"/>
                    <a:pt x="15602" y="11526"/>
                  </a:cubicBezTo>
                  <a:cubicBezTo>
                    <a:pt x="15409" y="11496"/>
                    <a:pt x="15207" y="11476"/>
                    <a:pt x="15007" y="11476"/>
                  </a:cubicBezTo>
                  <a:cubicBezTo>
                    <a:pt x="14884" y="11476"/>
                    <a:pt x="14761" y="11484"/>
                    <a:pt x="14642" y="11502"/>
                  </a:cubicBezTo>
                  <a:cubicBezTo>
                    <a:pt x="14486" y="11514"/>
                    <a:pt x="14306" y="11544"/>
                    <a:pt x="14132" y="11544"/>
                  </a:cubicBezTo>
                  <a:cubicBezTo>
                    <a:pt x="13958" y="11544"/>
                    <a:pt x="13790" y="11514"/>
                    <a:pt x="13658" y="11406"/>
                  </a:cubicBezTo>
                  <a:cubicBezTo>
                    <a:pt x="13418" y="11190"/>
                    <a:pt x="13346" y="10854"/>
                    <a:pt x="13298" y="10590"/>
                  </a:cubicBezTo>
                  <a:cubicBezTo>
                    <a:pt x="13202" y="10158"/>
                    <a:pt x="13106" y="9750"/>
                    <a:pt x="13034" y="9318"/>
                  </a:cubicBezTo>
                  <a:cubicBezTo>
                    <a:pt x="12674" y="7566"/>
                    <a:pt x="12338" y="5837"/>
                    <a:pt x="11978" y="4085"/>
                  </a:cubicBezTo>
                  <a:cubicBezTo>
                    <a:pt x="11690" y="2717"/>
                    <a:pt x="11450" y="1037"/>
                    <a:pt x="10082" y="293"/>
                  </a:cubicBezTo>
                  <a:cubicBezTo>
                    <a:pt x="9757" y="109"/>
                    <a:pt x="9383" y="1"/>
                    <a:pt x="9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26;p72">
              <a:extLst>
                <a:ext uri="{FF2B5EF4-FFF2-40B4-BE49-F238E27FC236}">
                  <a16:creationId xmlns="" xmlns:a16="http://schemas.microsoft.com/office/drawing/2014/main" id="{38C2754A-5465-296E-8C89-2E0718C729AC}"/>
                </a:ext>
              </a:extLst>
            </p:cNvPr>
            <p:cNvSpPr/>
            <p:nvPr/>
          </p:nvSpPr>
          <p:spPr>
            <a:xfrm>
              <a:off x="6833531" y="2664290"/>
              <a:ext cx="1302003" cy="953150"/>
            </a:xfrm>
            <a:custGeom>
              <a:avLst/>
              <a:gdLst/>
              <a:ahLst/>
              <a:cxnLst/>
              <a:rect l="l" t="t" r="r" b="b"/>
              <a:pathLst>
                <a:path w="37565" h="27500" extrusionOk="0">
                  <a:moveTo>
                    <a:pt x="36604" y="1"/>
                  </a:moveTo>
                  <a:cubicBezTo>
                    <a:pt x="36505" y="1"/>
                    <a:pt x="36406" y="52"/>
                    <a:pt x="36365" y="136"/>
                  </a:cubicBezTo>
                  <a:cubicBezTo>
                    <a:pt x="35260" y="2056"/>
                    <a:pt x="34156" y="3976"/>
                    <a:pt x="32644" y="5632"/>
                  </a:cubicBezTo>
                  <a:cubicBezTo>
                    <a:pt x="31924" y="6400"/>
                    <a:pt x="31132" y="7072"/>
                    <a:pt x="30268" y="7720"/>
                  </a:cubicBezTo>
                  <a:cubicBezTo>
                    <a:pt x="29428" y="8321"/>
                    <a:pt x="28540" y="8945"/>
                    <a:pt x="27796" y="9665"/>
                  </a:cubicBezTo>
                  <a:cubicBezTo>
                    <a:pt x="27004" y="10457"/>
                    <a:pt x="26452" y="11369"/>
                    <a:pt x="25971" y="12377"/>
                  </a:cubicBezTo>
                  <a:cubicBezTo>
                    <a:pt x="25707" y="12881"/>
                    <a:pt x="25443" y="13385"/>
                    <a:pt x="25131" y="13841"/>
                  </a:cubicBezTo>
                  <a:cubicBezTo>
                    <a:pt x="24843" y="14297"/>
                    <a:pt x="24483" y="14705"/>
                    <a:pt x="24099" y="15089"/>
                  </a:cubicBezTo>
                  <a:cubicBezTo>
                    <a:pt x="23331" y="15857"/>
                    <a:pt x="22467" y="16529"/>
                    <a:pt x="21699" y="17297"/>
                  </a:cubicBezTo>
                  <a:cubicBezTo>
                    <a:pt x="20955" y="18018"/>
                    <a:pt x="20307" y="18858"/>
                    <a:pt x="19779" y="19770"/>
                  </a:cubicBezTo>
                  <a:cubicBezTo>
                    <a:pt x="19155" y="20826"/>
                    <a:pt x="18675" y="22002"/>
                    <a:pt x="18387" y="23202"/>
                  </a:cubicBezTo>
                  <a:cubicBezTo>
                    <a:pt x="18459" y="22218"/>
                    <a:pt x="18459" y="21210"/>
                    <a:pt x="18291" y="20226"/>
                  </a:cubicBezTo>
                  <a:cubicBezTo>
                    <a:pt x="18123" y="19146"/>
                    <a:pt x="17739" y="18090"/>
                    <a:pt x="17115" y="17177"/>
                  </a:cubicBezTo>
                  <a:cubicBezTo>
                    <a:pt x="16803" y="16673"/>
                    <a:pt x="16418" y="16217"/>
                    <a:pt x="16106" y="15713"/>
                  </a:cubicBezTo>
                  <a:cubicBezTo>
                    <a:pt x="15770" y="15209"/>
                    <a:pt x="15506" y="14681"/>
                    <a:pt x="15266" y="14153"/>
                  </a:cubicBezTo>
                  <a:cubicBezTo>
                    <a:pt x="14810" y="13097"/>
                    <a:pt x="14450" y="12017"/>
                    <a:pt x="13874" y="11033"/>
                  </a:cubicBezTo>
                  <a:cubicBezTo>
                    <a:pt x="13370" y="10193"/>
                    <a:pt x="12746" y="9401"/>
                    <a:pt x="12026" y="8729"/>
                  </a:cubicBezTo>
                  <a:cubicBezTo>
                    <a:pt x="11282" y="8057"/>
                    <a:pt x="10442" y="7528"/>
                    <a:pt x="9530" y="7192"/>
                  </a:cubicBezTo>
                  <a:cubicBezTo>
                    <a:pt x="9050" y="7024"/>
                    <a:pt x="8546" y="6928"/>
                    <a:pt x="8018" y="6880"/>
                  </a:cubicBezTo>
                  <a:cubicBezTo>
                    <a:pt x="7418" y="6808"/>
                    <a:pt x="6817" y="6832"/>
                    <a:pt x="6217" y="6760"/>
                  </a:cubicBezTo>
                  <a:cubicBezTo>
                    <a:pt x="5689" y="6712"/>
                    <a:pt x="5161" y="6592"/>
                    <a:pt x="4657" y="6328"/>
                  </a:cubicBezTo>
                  <a:cubicBezTo>
                    <a:pt x="4249" y="6112"/>
                    <a:pt x="3865" y="5848"/>
                    <a:pt x="3481" y="5584"/>
                  </a:cubicBezTo>
                  <a:cubicBezTo>
                    <a:pt x="2761" y="5056"/>
                    <a:pt x="1993" y="4480"/>
                    <a:pt x="1081" y="4336"/>
                  </a:cubicBezTo>
                  <a:cubicBezTo>
                    <a:pt x="928" y="4319"/>
                    <a:pt x="763" y="4302"/>
                    <a:pt x="604" y="4302"/>
                  </a:cubicBezTo>
                  <a:cubicBezTo>
                    <a:pt x="537" y="4302"/>
                    <a:pt x="472" y="4305"/>
                    <a:pt x="409" y="4312"/>
                  </a:cubicBezTo>
                  <a:cubicBezTo>
                    <a:pt x="241" y="4312"/>
                    <a:pt x="145" y="4432"/>
                    <a:pt x="121" y="4600"/>
                  </a:cubicBezTo>
                  <a:cubicBezTo>
                    <a:pt x="1" y="6976"/>
                    <a:pt x="1801" y="8825"/>
                    <a:pt x="3529" y="10217"/>
                  </a:cubicBezTo>
                  <a:cubicBezTo>
                    <a:pt x="4441" y="10985"/>
                    <a:pt x="5425" y="11705"/>
                    <a:pt x="6241" y="12593"/>
                  </a:cubicBezTo>
                  <a:cubicBezTo>
                    <a:pt x="7034" y="13433"/>
                    <a:pt x="7610" y="14441"/>
                    <a:pt x="8114" y="15497"/>
                  </a:cubicBezTo>
                  <a:cubicBezTo>
                    <a:pt x="9074" y="17561"/>
                    <a:pt x="9650" y="19794"/>
                    <a:pt x="10706" y="21786"/>
                  </a:cubicBezTo>
                  <a:cubicBezTo>
                    <a:pt x="11210" y="22722"/>
                    <a:pt x="11810" y="23610"/>
                    <a:pt x="12578" y="24378"/>
                  </a:cubicBezTo>
                  <a:cubicBezTo>
                    <a:pt x="13346" y="25146"/>
                    <a:pt x="14258" y="25674"/>
                    <a:pt x="15290" y="26082"/>
                  </a:cubicBezTo>
                  <a:cubicBezTo>
                    <a:pt x="15842" y="26274"/>
                    <a:pt x="16394" y="26466"/>
                    <a:pt x="16899" y="26730"/>
                  </a:cubicBezTo>
                  <a:cubicBezTo>
                    <a:pt x="17043" y="26802"/>
                    <a:pt x="17187" y="26898"/>
                    <a:pt x="17307" y="26970"/>
                  </a:cubicBezTo>
                  <a:cubicBezTo>
                    <a:pt x="17355" y="27042"/>
                    <a:pt x="17403" y="27090"/>
                    <a:pt x="17475" y="27090"/>
                  </a:cubicBezTo>
                  <a:cubicBezTo>
                    <a:pt x="17523" y="27114"/>
                    <a:pt x="17547" y="27162"/>
                    <a:pt x="17595" y="27186"/>
                  </a:cubicBezTo>
                  <a:cubicBezTo>
                    <a:pt x="17811" y="27354"/>
                    <a:pt x="18051" y="27498"/>
                    <a:pt x="18339" y="27498"/>
                  </a:cubicBezTo>
                  <a:cubicBezTo>
                    <a:pt x="18355" y="27499"/>
                    <a:pt x="18370" y="27500"/>
                    <a:pt x="18386" y="27500"/>
                  </a:cubicBezTo>
                  <a:cubicBezTo>
                    <a:pt x="18891" y="27500"/>
                    <a:pt x="19286" y="27130"/>
                    <a:pt x="19635" y="26850"/>
                  </a:cubicBezTo>
                  <a:cubicBezTo>
                    <a:pt x="19827" y="26706"/>
                    <a:pt x="20019" y="26538"/>
                    <a:pt x="20235" y="26466"/>
                  </a:cubicBezTo>
                  <a:cubicBezTo>
                    <a:pt x="20475" y="26370"/>
                    <a:pt x="20739" y="26322"/>
                    <a:pt x="21003" y="26322"/>
                  </a:cubicBezTo>
                  <a:cubicBezTo>
                    <a:pt x="21095" y="26318"/>
                    <a:pt x="21186" y="26317"/>
                    <a:pt x="21279" y="26317"/>
                  </a:cubicBezTo>
                  <a:cubicBezTo>
                    <a:pt x="21680" y="26317"/>
                    <a:pt x="22085" y="26348"/>
                    <a:pt x="22485" y="26348"/>
                  </a:cubicBezTo>
                  <a:cubicBezTo>
                    <a:pt x="23077" y="26348"/>
                    <a:pt x="23658" y="26279"/>
                    <a:pt x="24195" y="25938"/>
                  </a:cubicBezTo>
                  <a:cubicBezTo>
                    <a:pt x="25059" y="25410"/>
                    <a:pt x="25539" y="24498"/>
                    <a:pt x="26212" y="23778"/>
                  </a:cubicBezTo>
                  <a:cubicBezTo>
                    <a:pt x="26908" y="22986"/>
                    <a:pt x="27892" y="22578"/>
                    <a:pt x="28804" y="22122"/>
                  </a:cubicBezTo>
                  <a:cubicBezTo>
                    <a:pt x="29284" y="21882"/>
                    <a:pt x="29740" y="21618"/>
                    <a:pt x="30148" y="21306"/>
                  </a:cubicBezTo>
                  <a:cubicBezTo>
                    <a:pt x="30580" y="20970"/>
                    <a:pt x="30916" y="20538"/>
                    <a:pt x="31204" y="20082"/>
                  </a:cubicBezTo>
                  <a:cubicBezTo>
                    <a:pt x="31780" y="19122"/>
                    <a:pt x="32092" y="18042"/>
                    <a:pt x="32740" y="17153"/>
                  </a:cubicBezTo>
                  <a:cubicBezTo>
                    <a:pt x="33364" y="16241"/>
                    <a:pt x="34300" y="15593"/>
                    <a:pt x="34972" y="14729"/>
                  </a:cubicBezTo>
                  <a:cubicBezTo>
                    <a:pt x="35669" y="13841"/>
                    <a:pt x="35981" y="12761"/>
                    <a:pt x="36005" y="11609"/>
                  </a:cubicBezTo>
                  <a:cubicBezTo>
                    <a:pt x="36053" y="10457"/>
                    <a:pt x="35885" y="9305"/>
                    <a:pt x="35861" y="8129"/>
                  </a:cubicBezTo>
                  <a:cubicBezTo>
                    <a:pt x="35861" y="7576"/>
                    <a:pt x="35885" y="7000"/>
                    <a:pt x="36005" y="6448"/>
                  </a:cubicBezTo>
                  <a:cubicBezTo>
                    <a:pt x="36149" y="5848"/>
                    <a:pt x="36389" y="5296"/>
                    <a:pt x="36653" y="4744"/>
                  </a:cubicBezTo>
                  <a:cubicBezTo>
                    <a:pt x="37109" y="3712"/>
                    <a:pt x="37565" y="2632"/>
                    <a:pt x="37421" y="1480"/>
                  </a:cubicBezTo>
                  <a:cubicBezTo>
                    <a:pt x="37349" y="952"/>
                    <a:pt x="37157" y="472"/>
                    <a:pt x="36797" y="88"/>
                  </a:cubicBezTo>
                  <a:cubicBezTo>
                    <a:pt x="36746" y="27"/>
                    <a:pt x="36675" y="1"/>
                    <a:pt x="36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27;p72">
              <a:extLst>
                <a:ext uri="{FF2B5EF4-FFF2-40B4-BE49-F238E27FC236}">
                  <a16:creationId xmlns="" xmlns:a16="http://schemas.microsoft.com/office/drawing/2014/main" id="{8F2EF449-FB4E-09F4-770F-5F1005F3C438}"/>
                </a:ext>
              </a:extLst>
            </p:cNvPr>
            <p:cNvSpPr/>
            <p:nvPr/>
          </p:nvSpPr>
          <p:spPr>
            <a:xfrm>
              <a:off x="7167887" y="804761"/>
              <a:ext cx="525931" cy="1108011"/>
            </a:xfrm>
            <a:custGeom>
              <a:avLst/>
              <a:gdLst/>
              <a:ahLst/>
              <a:cxnLst/>
              <a:rect l="l" t="t" r="r" b="b"/>
              <a:pathLst>
                <a:path w="15174" h="31968" extrusionOk="0">
                  <a:moveTo>
                    <a:pt x="7039" y="1"/>
                  </a:moveTo>
                  <a:cubicBezTo>
                    <a:pt x="6928" y="1"/>
                    <a:pt x="6819" y="59"/>
                    <a:pt x="6771" y="190"/>
                  </a:cubicBezTo>
                  <a:cubicBezTo>
                    <a:pt x="6363" y="1511"/>
                    <a:pt x="6291" y="2879"/>
                    <a:pt x="6363" y="4247"/>
                  </a:cubicBezTo>
                  <a:cubicBezTo>
                    <a:pt x="6219" y="4103"/>
                    <a:pt x="6075" y="3959"/>
                    <a:pt x="5955" y="3815"/>
                  </a:cubicBezTo>
                  <a:cubicBezTo>
                    <a:pt x="5835" y="3671"/>
                    <a:pt x="5739" y="3551"/>
                    <a:pt x="5643" y="3431"/>
                  </a:cubicBezTo>
                  <a:cubicBezTo>
                    <a:pt x="5547" y="3287"/>
                    <a:pt x="5427" y="3143"/>
                    <a:pt x="5331" y="2975"/>
                  </a:cubicBezTo>
                  <a:cubicBezTo>
                    <a:pt x="5282" y="2893"/>
                    <a:pt x="5189" y="2845"/>
                    <a:pt x="5089" y="2845"/>
                  </a:cubicBezTo>
                  <a:cubicBezTo>
                    <a:pt x="5042" y="2845"/>
                    <a:pt x="4993" y="2856"/>
                    <a:pt x="4947" y="2879"/>
                  </a:cubicBezTo>
                  <a:cubicBezTo>
                    <a:pt x="4827" y="2951"/>
                    <a:pt x="4779" y="3143"/>
                    <a:pt x="4851" y="3263"/>
                  </a:cubicBezTo>
                  <a:cubicBezTo>
                    <a:pt x="5259" y="3887"/>
                    <a:pt x="5739" y="4463"/>
                    <a:pt x="6315" y="4943"/>
                  </a:cubicBezTo>
                  <a:cubicBezTo>
                    <a:pt x="6339" y="4967"/>
                    <a:pt x="6387" y="4991"/>
                    <a:pt x="6411" y="5015"/>
                  </a:cubicBezTo>
                  <a:cubicBezTo>
                    <a:pt x="6459" y="5495"/>
                    <a:pt x="6531" y="5975"/>
                    <a:pt x="6603" y="6431"/>
                  </a:cubicBezTo>
                  <a:cubicBezTo>
                    <a:pt x="6771" y="7487"/>
                    <a:pt x="6964" y="8543"/>
                    <a:pt x="7132" y="9599"/>
                  </a:cubicBezTo>
                  <a:cubicBezTo>
                    <a:pt x="7300" y="10607"/>
                    <a:pt x="7420" y="11640"/>
                    <a:pt x="7492" y="12648"/>
                  </a:cubicBezTo>
                  <a:cubicBezTo>
                    <a:pt x="7540" y="13344"/>
                    <a:pt x="7564" y="14016"/>
                    <a:pt x="7588" y="14688"/>
                  </a:cubicBezTo>
                  <a:cubicBezTo>
                    <a:pt x="6988" y="14088"/>
                    <a:pt x="6219" y="13752"/>
                    <a:pt x="5427" y="13488"/>
                  </a:cubicBezTo>
                  <a:cubicBezTo>
                    <a:pt x="5427" y="13464"/>
                    <a:pt x="5427" y="13440"/>
                    <a:pt x="5427" y="13440"/>
                  </a:cubicBezTo>
                  <a:cubicBezTo>
                    <a:pt x="5355" y="12408"/>
                    <a:pt x="5067" y="11424"/>
                    <a:pt x="4635" y="10511"/>
                  </a:cubicBezTo>
                  <a:cubicBezTo>
                    <a:pt x="4589" y="10419"/>
                    <a:pt x="4494" y="10376"/>
                    <a:pt x="4399" y="10376"/>
                  </a:cubicBezTo>
                  <a:cubicBezTo>
                    <a:pt x="4347" y="10376"/>
                    <a:pt x="4294" y="10390"/>
                    <a:pt x="4251" y="10415"/>
                  </a:cubicBezTo>
                  <a:cubicBezTo>
                    <a:pt x="4107" y="10487"/>
                    <a:pt x="4083" y="10655"/>
                    <a:pt x="4131" y="10799"/>
                  </a:cubicBezTo>
                  <a:cubicBezTo>
                    <a:pt x="4515" y="11568"/>
                    <a:pt x="4755" y="12432"/>
                    <a:pt x="4851" y="13296"/>
                  </a:cubicBezTo>
                  <a:cubicBezTo>
                    <a:pt x="4515" y="13176"/>
                    <a:pt x="4179" y="13080"/>
                    <a:pt x="3867" y="12960"/>
                  </a:cubicBezTo>
                  <a:cubicBezTo>
                    <a:pt x="3411" y="12792"/>
                    <a:pt x="2979" y="12600"/>
                    <a:pt x="2595" y="12312"/>
                  </a:cubicBezTo>
                  <a:cubicBezTo>
                    <a:pt x="2562" y="12292"/>
                    <a:pt x="2524" y="12283"/>
                    <a:pt x="2484" y="12283"/>
                  </a:cubicBezTo>
                  <a:cubicBezTo>
                    <a:pt x="2378" y="12283"/>
                    <a:pt x="2263" y="12345"/>
                    <a:pt x="2211" y="12432"/>
                  </a:cubicBezTo>
                  <a:cubicBezTo>
                    <a:pt x="2115" y="12552"/>
                    <a:pt x="2187" y="12720"/>
                    <a:pt x="2307" y="12816"/>
                  </a:cubicBezTo>
                  <a:cubicBezTo>
                    <a:pt x="3627" y="13728"/>
                    <a:pt x="5355" y="13776"/>
                    <a:pt x="6699" y="14664"/>
                  </a:cubicBezTo>
                  <a:cubicBezTo>
                    <a:pt x="7036" y="14904"/>
                    <a:pt x="7324" y="15168"/>
                    <a:pt x="7540" y="15504"/>
                  </a:cubicBezTo>
                  <a:cubicBezTo>
                    <a:pt x="7564" y="15552"/>
                    <a:pt x="7588" y="15576"/>
                    <a:pt x="7612" y="15600"/>
                  </a:cubicBezTo>
                  <a:cubicBezTo>
                    <a:pt x="7612" y="16680"/>
                    <a:pt x="7612" y="17760"/>
                    <a:pt x="7612" y="18864"/>
                  </a:cubicBezTo>
                  <a:cubicBezTo>
                    <a:pt x="7612" y="19200"/>
                    <a:pt x="7588" y="19560"/>
                    <a:pt x="7588" y="19920"/>
                  </a:cubicBezTo>
                  <a:cubicBezTo>
                    <a:pt x="7300" y="19848"/>
                    <a:pt x="7012" y="19680"/>
                    <a:pt x="6747" y="19512"/>
                  </a:cubicBezTo>
                  <a:cubicBezTo>
                    <a:pt x="6339" y="19224"/>
                    <a:pt x="5955" y="18888"/>
                    <a:pt x="5547" y="18624"/>
                  </a:cubicBezTo>
                  <a:cubicBezTo>
                    <a:pt x="5091" y="18312"/>
                    <a:pt x="4587" y="18144"/>
                    <a:pt x="4059" y="18048"/>
                  </a:cubicBezTo>
                  <a:cubicBezTo>
                    <a:pt x="3483" y="17976"/>
                    <a:pt x="2907" y="17976"/>
                    <a:pt x="2331" y="17952"/>
                  </a:cubicBezTo>
                  <a:cubicBezTo>
                    <a:pt x="1731" y="17928"/>
                    <a:pt x="1107" y="17880"/>
                    <a:pt x="555" y="17592"/>
                  </a:cubicBezTo>
                  <a:cubicBezTo>
                    <a:pt x="510" y="17568"/>
                    <a:pt x="465" y="17557"/>
                    <a:pt x="422" y="17557"/>
                  </a:cubicBezTo>
                  <a:cubicBezTo>
                    <a:pt x="172" y="17557"/>
                    <a:pt x="0" y="17929"/>
                    <a:pt x="267" y="18072"/>
                  </a:cubicBezTo>
                  <a:cubicBezTo>
                    <a:pt x="1179" y="18552"/>
                    <a:pt x="2187" y="18504"/>
                    <a:pt x="3195" y="18528"/>
                  </a:cubicBezTo>
                  <a:cubicBezTo>
                    <a:pt x="2259" y="19080"/>
                    <a:pt x="1851" y="20352"/>
                    <a:pt x="843" y="20808"/>
                  </a:cubicBezTo>
                  <a:cubicBezTo>
                    <a:pt x="699" y="20856"/>
                    <a:pt x="675" y="21048"/>
                    <a:pt x="723" y="21169"/>
                  </a:cubicBezTo>
                  <a:cubicBezTo>
                    <a:pt x="790" y="21269"/>
                    <a:pt x="892" y="21311"/>
                    <a:pt x="988" y="21311"/>
                  </a:cubicBezTo>
                  <a:cubicBezTo>
                    <a:pt x="1030" y="21311"/>
                    <a:pt x="1071" y="21303"/>
                    <a:pt x="1107" y="21289"/>
                  </a:cubicBezTo>
                  <a:cubicBezTo>
                    <a:pt x="1731" y="21000"/>
                    <a:pt x="2163" y="20424"/>
                    <a:pt x="2571" y="19896"/>
                  </a:cubicBezTo>
                  <a:cubicBezTo>
                    <a:pt x="2763" y="19656"/>
                    <a:pt x="2979" y="19392"/>
                    <a:pt x="3219" y="19200"/>
                  </a:cubicBezTo>
                  <a:cubicBezTo>
                    <a:pt x="3315" y="19104"/>
                    <a:pt x="3435" y="19032"/>
                    <a:pt x="3555" y="18960"/>
                  </a:cubicBezTo>
                  <a:cubicBezTo>
                    <a:pt x="3651" y="18912"/>
                    <a:pt x="3843" y="18864"/>
                    <a:pt x="3939" y="18864"/>
                  </a:cubicBezTo>
                  <a:cubicBezTo>
                    <a:pt x="4059" y="18840"/>
                    <a:pt x="4155" y="18768"/>
                    <a:pt x="4203" y="18648"/>
                  </a:cubicBezTo>
                  <a:cubicBezTo>
                    <a:pt x="4539" y="18744"/>
                    <a:pt x="4875" y="18864"/>
                    <a:pt x="5187" y="19056"/>
                  </a:cubicBezTo>
                  <a:cubicBezTo>
                    <a:pt x="5619" y="19320"/>
                    <a:pt x="5979" y="19656"/>
                    <a:pt x="6411" y="19944"/>
                  </a:cubicBezTo>
                  <a:cubicBezTo>
                    <a:pt x="6699" y="20160"/>
                    <a:pt x="7060" y="20352"/>
                    <a:pt x="7420" y="20448"/>
                  </a:cubicBezTo>
                  <a:cubicBezTo>
                    <a:pt x="7348" y="20592"/>
                    <a:pt x="7468" y="20760"/>
                    <a:pt x="7588" y="20808"/>
                  </a:cubicBezTo>
                  <a:cubicBezTo>
                    <a:pt x="7588" y="21601"/>
                    <a:pt x="7612" y="22369"/>
                    <a:pt x="7636" y="23161"/>
                  </a:cubicBezTo>
                  <a:cubicBezTo>
                    <a:pt x="6219" y="23161"/>
                    <a:pt x="5307" y="24553"/>
                    <a:pt x="4203" y="25201"/>
                  </a:cubicBezTo>
                  <a:cubicBezTo>
                    <a:pt x="3867" y="25393"/>
                    <a:pt x="3555" y="25513"/>
                    <a:pt x="3171" y="25513"/>
                  </a:cubicBezTo>
                  <a:cubicBezTo>
                    <a:pt x="3163" y="25512"/>
                    <a:pt x="3156" y="25512"/>
                    <a:pt x="3149" y="25512"/>
                  </a:cubicBezTo>
                  <a:cubicBezTo>
                    <a:pt x="2811" y="25512"/>
                    <a:pt x="2819" y="26041"/>
                    <a:pt x="3171" y="26065"/>
                  </a:cubicBezTo>
                  <a:cubicBezTo>
                    <a:pt x="3195" y="26066"/>
                    <a:pt x="3218" y="26066"/>
                    <a:pt x="3241" y="26066"/>
                  </a:cubicBezTo>
                  <a:cubicBezTo>
                    <a:pt x="4758" y="26066"/>
                    <a:pt x="5638" y="24543"/>
                    <a:pt x="6868" y="23905"/>
                  </a:cubicBezTo>
                  <a:cubicBezTo>
                    <a:pt x="7012" y="23833"/>
                    <a:pt x="7132" y="23785"/>
                    <a:pt x="7324" y="23737"/>
                  </a:cubicBezTo>
                  <a:cubicBezTo>
                    <a:pt x="7420" y="23713"/>
                    <a:pt x="7540" y="23713"/>
                    <a:pt x="7636" y="23713"/>
                  </a:cubicBezTo>
                  <a:cubicBezTo>
                    <a:pt x="7660" y="24145"/>
                    <a:pt x="7684" y="24577"/>
                    <a:pt x="7708" y="25033"/>
                  </a:cubicBezTo>
                  <a:cubicBezTo>
                    <a:pt x="7852" y="27049"/>
                    <a:pt x="8140" y="29089"/>
                    <a:pt x="8740" y="31033"/>
                  </a:cubicBezTo>
                  <a:cubicBezTo>
                    <a:pt x="8812" y="31274"/>
                    <a:pt x="8908" y="31514"/>
                    <a:pt x="8980" y="31778"/>
                  </a:cubicBezTo>
                  <a:cubicBezTo>
                    <a:pt x="9027" y="31909"/>
                    <a:pt x="9140" y="31967"/>
                    <a:pt x="9254" y="31967"/>
                  </a:cubicBezTo>
                  <a:cubicBezTo>
                    <a:pt x="9429" y="31967"/>
                    <a:pt x="9605" y="31828"/>
                    <a:pt x="9532" y="31610"/>
                  </a:cubicBezTo>
                  <a:cubicBezTo>
                    <a:pt x="8860" y="29713"/>
                    <a:pt x="8500" y="27721"/>
                    <a:pt x="8332" y="25705"/>
                  </a:cubicBezTo>
                  <a:cubicBezTo>
                    <a:pt x="8260" y="25057"/>
                    <a:pt x="8236" y="24409"/>
                    <a:pt x="8212" y="23761"/>
                  </a:cubicBezTo>
                  <a:lnTo>
                    <a:pt x="8212" y="23761"/>
                  </a:lnTo>
                  <a:cubicBezTo>
                    <a:pt x="8733" y="23949"/>
                    <a:pt x="9271" y="24006"/>
                    <a:pt x="9817" y="24006"/>
                  </a:cubicBezTo>
                  <a:cubicBezTo>
                    <a:pt x="10176" y="24006"/>
                    <a:pt x="10538" y="23981"/>
                    <a:pt x="10900" y="23953"/>
                  </a:cubicBezTo>
                  <a:lnTo>
                    <a:pt x="10900" y="23953"/>
                  </a:lnTo>
                  <a:cubicBezTo>
                    <a:pt x="10876" y="24001"/>
                    <a:pt x="10876" y="24073"/>
                    <a:pt x="10924" y="24145"/>
                  </a:cubicBezTo>
                  <a:cubicBezTo>
                    <a:pt x="11500" y="24913"/>
                    <a:pt x="12244" y="25489"/>
                    <a:pt x="13132" y="25873"/>
                  </a:cubicBezTo>
                  <a:cubicBezTo>
                    <a:pt x="13151" y="25880"/>
                    <a:pt x="13170" y="25884"/>
                    <a:pt x="13191" y="25884"/>
                  </a:cubicBezTo>
                  <a:cubicBezTo>
                    <a:pt x="13301" y="25884"/>
                    <a:pt x="13428" y="25782"/>
                    <a:pt x="13468" y="25681"/>
                  </a:cubicBezTo>
                  <a:cubicBezTo>
                    <a:pt x="13516" y="25513"/>
                    <a:pt x="13420" y="25393"/>
                    <a:pt x="13276" y="25321"/>
                  </a:cubicBezTo>
                  <a:cubicBezTo>
                    <a:pt x="12556" y="25033"/>
                    <a:pt x="11908" y="24505"/>
                    <a:pt x="11428" y="23905"/>
                  </a:cubicBezTo>
                  <a:cubicBezTo>
                    <a:pt x="11797" y="23870"/>
                    <a:pt x="12166" y="23847"/>
                    <a:pt x="12535" y="23847"/>
                  </a:cubicBezTo>
                  <a:cubicBezTo>
                    <a:pt x="12670" y="23847"/>
                    <a:pt x="12805" y="23850"/>
                    <a:pt x="12940" y="23857"/>
                  </a:cubicBezTo>
                  <a:cubicBezTo>
                    <a:pt x="13396" y="23881"/>
                    <a:pt x="13852" y="23977"/>
                    <a:pt x="14260" y="24193"/>
                  </a:cubicBezTo>
                  <a:cubicBezTo>
                    <a:pt x="14304" y="24216"/>
                    <a:pt x="14347" y="24227"/>
                    <a:pt x="14388" y="24227"/>
                  </a:cubicBezTo>
                  <a:cubicBezTo>
                    <a:pt x="14641" y="24227"/>
                    <a:pt x="14813" y="23837"/>
                    <a:pt x="14524" y="23713"/>
                  </a:cubicBezTo>
                  <a:cubicBezTo>
                    <a:pt x="13878" y="23390"/>
                    <a:pt x="13197" y="23298"/>
                    <a:pt x="12502" y="23298"/>
                  </a:cubicBezTo>
                  <a:cubicBezTo>
                    <a:pt x="11592" y="23298"/>
                    <a:pt x="10661" y="23455"/>
                    <a:pt x="9758" y="23455"/>
                  </a:cubicBezTo>
                  <a:cubicBezTo>
                    <a:pt x="9658" y="23455"/>
                    <a:pt x="9559" y="23453"/>
                    <a:pt x="9460" y="23449"/>
                  </a:cubicBezTo>
                  <a:cubicBezTo>
                    <a:pt x="9028" y="23425"/>
                    <a:pt x="8572" y="23329"/>
                    <a:pt x="8188" y="23161"/>
                  </a:cubicBezTo>
                  <a:cubicBezTo>
                    <a:pt x="8164" y="22249"/>
                    <a:pt x="8164" y="21337"/>
                    <a:pt x="8164" y="20424"/>
                  </a:cubicBezTo>
                  <a:cubicBezTo>
                    <a:pt x="8188" y="20400"/>
                    <a:pt x="8212" y="20376"/>
                    <a:pt x="8212" y="20352"/>
                  </a:cubicBezTo>
                  <a:cubicBezTo>
                    <a:pt x="9052" y="19368"/>
                    <a:pt x="9628" y="18216"/>
                    <a:pt x="10156" y="17040"/>
                  </a:cubicBezTo>
                  <a:cubicBezTo>
                    <a:pt x="10348" y="16632"/>
                    <a:pt x="10540" y="16200"/>
                    <a:pt x="10732" y="15768"/>
                  </a:cubicBezTo>
                  <a:cubicBezTo>
                    <a:pt x="10780" y="15792"/>
                    <a:pt x="10828" y="15816"/>
                    <a:pt x="10876" y="15816"/>
                  </a:cubicBezTo>
                  <a:cubicBezTo>
                    <a:pt x="11090" y="15835"/>
                    <a:pt x="11305" y="15844"/>
                    <a:pt x="11520" y="15844"/>
                  </a:cubicBezTo>
                  <a:cubicBezTo>
                    <a:pt x="12682" y="15844"/>
                    <a:pt x="13851" y="15571"/>
                    <a:pt x="14884" y="15024"/>
                  </a:cubicBezTo>
                  <a:cubicBezTo>
                    <a:pt x="15173" y="14900"/>
                    <a:pt x="15001" y="14510"/>
                    <a:pt x="14748" y="14510"/>
                  </a:cubicBezTo>
                  <a:cubicBezTo>
                    <a:pt x="14707" y="14510"/>
                    <a:pt x="14664" y="14520"/>
                    <a:pt x="14620" y="14544"/>
                  </a:cubicBezTo>
                  <a:cubicBezTo>
                    <a:pt x="13653" y="15038"/>
                    <a:pt x="12581" y="15284"/>
                    <a:pt x="11508" y="15284"/>
                  </a:cubicBezTo>
                  <a:cubicBezTo>
                    <a:pt x="11329" y="15284"/>
                    <a:pt x="11150" y="15278"/>
                    <a:pt x="10972" y="15264"/>
                  </a:cubicBezTo>
                  <a:cubicBezTo>
                    <a:pt x="11308" y="14544"/>
                    <a:pt x="11668" y="13824"/>
                    <a:pt x="12100" y="13152"/>
                  </a:cubicBezTo>
                  <a:cubicBezTo>
                    <a:pt x="12532" y="12504"/>
                    <a:pt x="13036" y="11880"/>
                    <a:pt x="13660" y="11376"/>
                  </a:cubicBezTo>
                  <a:cubicBezTo>
                    <a:pt x="13780" y="11280"/>
                    <a:pt x="13756" y="11087"/>
                    <a:pt x="13660" y="10991"/>
                  </a:cubicBezTo>
                  <a:cubicBezTo>
                    <a:pt x="13604" y="10935"/>
                    <a:pt x="13536" y="10910"/>
                    <a:pt x="13468" y="10910"/>
                  </a:cubicBezTo>
                  <a:cubicBezTo>
                    <a:pt x="13392" y="10910"/>
                    <a:pt x="13315" y="10941"/>
                    <a:pt x="13252" y="10991"/>
                  </a:cubicBezTo>
                  <a:cubicBezTo>
                    <a:pt x="12148" y="11904"/>
                    <a:pt x="11380" y="13152"/>
                    <a:pt x="10732" y="14424"/>
                  </a:cubicBezTo>
                  <a:cubicBezTo>
                    <a:pt x="10108" y="15744"/>
                    <a:pt x="9580" y="17112"/>
                    <a:pt x="8884" y="18384"/>
                  </a:cubicBezTo>
                  <a:cubicBezTo>
                    <a:pt x="8668" y="18792"/>
                    <a:pt x="8428" y="19152"/>
                    <a:pt x="8164" y="19512"/>
                  </a:cubicBezTo>
                  <a:cubicBezTo>
                    <a:pt x="8164" y="17496"/>
                    <a:pt x="8188" y="15480"/>
                    <a:pt x="8092" y="13464"/>
                  </a:cubicBezTo>
                  <a:cubicBezTo>
                    <a:pt x="8092" y="13248"/>
                    <a:pt x="8068" y="13032"/>
                    <a:pt x="8068" y="12792"/>
                  </a:cubicBezTo>
                  <a:cubicBezTo>
                    <a:pt x="8956" y="11424"/>
                    <a:pt x="9724" y="9959"/>
                    <a:pt x="10300" y="8423"/>
                  </a:cubicBezTo>
                  <a:cubicBezTo>
                    <a:pt x="10348" y="8279"/>
                    <a:pt x="10228" y="8135"/>
                    <a:pt x="10108" y="8087"/>
                  </a:cubicBezTo>
                  <a:cubicBezTo>
                    <a:pt x="10078" y="8079"/>
                    <a:pt x="10050" y="8075"/>
                    <a:pt x="10023" y="8075"/>
                  </a:cubicBezTo>
                  <a:cubicBezTo>
                    <a:pt x="9899" y="8075"/>
                    <a:pt x="9807" y="8161"/>
                    <a:pt x="9748" y="8279"/>
                  </a:cubicBezTo>
                  <a:cubicBezTo>
                    <a:pt x="9292" y="9527"/>
                    <a:pt x="8692" y="10727"/>
                    <a:pt x="7996" y="11880"/>
                  </a:cubicBezTo>
                  <a:cubicBezTo>
                    <a:pt x="7948" y="11376"/>
                    <a:pt x="7876" y="10871"/>
                    <a:pt x="7828" y="10391"/>
                  </a:cubicBezTo>
                  <a:cubicBezTo>
                    <a:pt x="7684" y="9335"/>
                    <a:pt x="7492" y="8303"/>
                    <a:pt x="7300" y="7247"/>
                  </a:cubicBezTo>
                  <a:cubicBezTo>
                    <a:pt x="6964" y="5231"/>
                    <a:pt x="6651" y="3143"/>
                    <a:pt x="7108" y="1103"/>
                  </a:cubicBezTo>
                  <a:cubicBezTo>
                    <a:pt x="7156" y="862"/>
                    <a:pt x="7228" y="598"/>
                    <a:pt x="7324" y="358"/>
                  </a:cubicBezTo>
                  <a:cubicBezTo>
                    <a:pt x="7382" y="140"/>
                    <a:pt x="7210" y="1"/>
                    <a:pt x="7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28;p72">
              <a:extLst>
                <a:ext uri="{FF2B5EF4-FFF2-40B4-BE49-F238E27FC236}">
                  <a16:creationId xmlns="" xmlns:a16="http://schemas.microsoft.com/office/drawing/2014/main" id="{501033E0-BF49-EB4F-845D-3261A715870D}"/>
                </a:ext>
              </a:extLst>
            </p:cNvPr>
            <p:cNvSpPr/>
            <p:nvPr/>
          </p:nvSpPr>
          <p:spPr>
            <a:xfrm>
              <a:off x="7332691" y="1682259"/>
              <a:ext cx="31645" cy="79302"/>
            </a:xfrm>
            <a:custGeom>
              <a:avLst/>
              <a:gdLst/>
              <a:ahLst/>
              <a:cxnLst/>
              <a:rect l="l" t="t" r="r" b="b"/>
              <a:pathLst>
                <a:path w="913" h="2288" extrusionOk="0">
                  <a:moveTo>
                    <a:pt x="656" y="0"/>
                  </a:moveTo>
                  <a:cubicBezTo>
                    <a:pt x="646" y="0"/>
                    <a:pt x="635" y="1"/>
                    <a:pt x="624" y="3"/>
                  </a:cubicBezTo>
                  <a:cubicBezTo>
                    <a:pt x="480" y="3"/>
                    <a:pt x="336" y="123"/>
                    <a:pt x="336" y="267"/>
                  </a:cubicBezTo>
                  <a:cubicBezTo>
                    <a:pt x="360" y="843"/>
                    <a:pt x="264" y="1395"/>
                    <a:pt x="48" y="1947"/>
                  </a:cubicBezTo>
                  <a:cubicBezTo>
                    <a:pt x="0" y="2067"/>
                    <a:pt x="96" y="2259"/>
                    <a:pt x="240" y="2283"/>
                  </a:cubicBezTo>
                  <a:cubicBezTo>
                    <a:pt x="262" y="2286"/>
                    <a:pt x="282" y="2288"/>
                    <a:pt x="302" y="2288"/>
                  </a:cubicBezTo>
                  <a:cubicBezTo>
                    <a:pt x="438" y="2288"/>
                    <a:pt x="537" y="2217"/>
                    <a:pt x="600" y="2091"/>
                  </a:cubicBezTo>
                  <a:cubicBezTo>
                    <a:pt x="816" y="1515"/>
                    <a:pt x="912" y="891"/>
                    <a:pt x="888" y="267"/>
                  </a:cubicBezTo>
                  <a:cubicBezTo>
                    <a:pt x="888" y="134"/>
                    <a:pt x="786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29;p72">
              <a:extLst>
                <a:ext uri="{FF2B5EF4-FFF2-40B4-BE49-F238E27FC236}">
                  <a16:creationId xmlns="" xmlns:a16="http://schemas.microsoft.com/office/drawing/2014/main" id="{D572073C-5A88-FC84-8C8B-B5F855F55719}"/>
                </a:ext>
              </a:extLst>
            </p:cNvPr>
            <p:cNvSpPr/>
            <p:nvPr/>
          </p:nvSpPr>
          <p:spPr>
            <a:xfrm>
              <a:off x="7464950" y="2093628"/>
              <a:ext cx="54936" cy="25025"/>
            </a:xfrm>
            <a:custGeom>
              <a:avLst/>
              <a:gdLst/>
              <a:ahLst/>
              <a:cxnLst/>
              <a:rect l="l" t="t" r="r" b="b"/>
              <a:pathLst>
                <a:path w="1585" h="722" extrusionOk="0">
                  <a:moveTo>
                    <a:pt x="526" y="0"/>
                  </a:moveTo>
                  <a:cubicBezTo>
                    <a:pt x="447" y="0"/>
                    <a:pt x="367" y="5"/>
                    <a:pt x="289" y="15"/>
                  </a:cubicBezTo>
                  <a:cubicBezTo>
                    <a:pt x="193" y="15"/>
                    <a:pt x="145" y="39"/>
                    <a:pt x="73" y="87"/>
                  </a:cubicBezTo>
                  <a:cubicBezTo>
                    <a:pt x="25" y="135"/>
                    <a:pt x="1" y="231"/>
                    <a:pt x="1" y="303"/>
                  </a:cubicBezTo>
                  <a:cubicBezTo>
                    <a:pt x="1" y="375"/>
                    <a:pt x="25" y="447"/>
                    <a:pt x="73" y="495"/>
                  </a:cubicBezTo>
                  <a:cubicBezTo>
                    <a:pt x="112" y="534"/>
                    <a:pt x="183" y="574"/>
                    <a:pt x="247" y="574"/>
                  </a:cubicBezTo>
                  <a:cubicBezTo>
                    <a:pt x="261" y="574"/>
                    <a:pt x="276" y="572"/>
                    <a:pt x="289" y="567"/>
                  </a:cubicBezTo>
                  <a:cubicBezTo>
                    <a:pt x="361" y="567"/>
                    <a:pt x="457" y="543"/>
                    <a:pt x="529" y="543"/>
                  </a:cubicBezTo>
                  <a:cubicBezTo>
                    <a:pt x="577" y="543"/>
                    <a:pt x="625" y="567"/>
                    <a:pt x="649" y="567"/>
                  </a:cubicBezTo>
                  <a:lnTo>
                    <a:pt x="721" y="567"/>
                  </a:lnTo>
                  <a:cubicBezTo>
                    <a:pt x="817" y="567"/>
                    <a:pt x="889" y="591"/>
                    <a:pt x="961" y="615"/>
                  </a:cubicBezTo>
                  <a:cubicBezTo>
                    <a:pt x="1009" y="615"/>
                    <a:pt x="1033" y="639"/>
                    <a:pt x="1081" y="663"/>
                  </a:cubicBezTo>
                  <a:lnTo>
                    <a:pt x="1129" y="663"/>
                  </a:lnTo>
                  <a:lnTo>
                    <a:pt x="1153" y="687"/>
                  </a:lnTo>
                  <a:cubicBezTo>
                    <a:pt x="1204" y="704"/>
                    <a:pt x="1255" y="721"/>
                    <a:pt x="1306" y="721"/>
                  </a:cubicBezTo>
                  <a:cubicBezTo>
                    <a:pt x="1327" y="721"/>
                    <a:pt x="1348" y="718"/>
                    <a:pt x="1369" y="711"/>
                  </a:cubicBezTo>
                  <a:cubicBezTo>
                    <a:pt x="1441" y="687"/>
                    <a:pt x="1489" y="639"/>
                    <a:pt x="1537" y="567"/>
                  </a:cubicBezTo>
                  <a:cubicBezTo>
                    <a:pt x="1585" y="447"/>
                    <a:pt x="1585" y="255"/>
                    <a:pt x="1441" y="207"/>
                  </a:cubicBezTo>
                  <a:cubicBezTo>
                    <a:pt x="1154" y="73"/>
                    <a:pt x="837" y="0"/>
                    <a:pt x="526" y="0"/>
                  </a:cubicBezTo>
                  <a:close/>
                </a:path>
              </a:pathLst>
            </a:custGeom>
            <a:solidFill>
              <a:srgbClr val="62A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30;p72">
              <a:extLst>
                <a:ext uri="{FF2B5EF4-FFF2-40B4-BE49-F238E27FC236}">
                  <a16:creationId xmlns="" xmlns:a16="http://schemas.microsoft.com/office/drawing/2014/main" id="{9E97ED42-8185-2917-47E9-5D2F1D2FBE46}"/>
                </a:ext>
              </a:extLst>
            </p:cNvPr>
            <p:cNvSpPr/>
            <p:nvPr/>
          </p:nvSpPr>
          <p:spPr>
            <a:xfrm>
              <a:off x="6954179" y="2279747"/>
              <a:ext cx="1073212" cy="1345085"/>
            </a:xfrm>
            <a:custGeom>
              <a:avLst/>
              <a:gdLst/>
              <a:ahLst/>
              <a:cxnLst/>
              <a:rect l="l" t="t" r="r" b="b"/>
              <a:pathLst>
                <a:path w="30964" h="38808" extrusionOk="0">
                  <a:moveTo>
                    <a:pt x="14865" y="1"/>
                  </a:moveTo>
                  <a:cubicBezTo>
                    <a:pt x="14727" y="1"/>
                    <a:pt x="14594" y="85"/>
                    <a:pt x="14594" y="262"/>
                  </a:cubicBezTo>
                  <a:cubicBezTo>
                    <a:pt x="14738" y="2326"/>
                    <a:pt x="14906" y="4390"/>
                    <a:pt x="15098" y="6454"/>
                  </a:cubicBezTo>
                  <a:cubicBezTo>
                    <a:pt x="15146" y="7078"/>
                    <a:pt x="15218" y="7726"/>
                    <a:pt x="15266" y="8374"/>
                  </a:cubicBezTo>
                  <a:cubicBezTo>
                    <a:pt x="15170" y="8254"/>
                    <a:pt x="15050" y="8134"/>
                    <a:pt x="14954" y="8038"/>
                  </a:cubicBezTo>
                  <a:cubicBezTo>
                    <a:pt x="14354" y="7438"/>
                    <a:pt x="13610" y="6982"/>
                    <a:pt x="13106" y="6310"/>
                  </a:cubicBezTo>
                  <a:cubicBezTo>
                    <a:pt x="12841" y="5998"/>
                    <a:pt x="12649" y="5614"/>
                    <a:pt x="12601" y="5182"/>
                  </a:cubicBezTo>
                  <a:cubicBezTo>
                    <a:pt x="12601" y="5038"/>
                    <a:pt x="12481" y="4894"/>
                    <a:pt x="12337" y="4894"/>
                  </a:cubicBezTo>
                  <a:cubicBezTo>
                    <a:pt x="12193" y="4894"/>
                    <a:pt x="12049" y="5038"/>
                    <a:pt x="12049" y="5182"/>
                  </a:cubicBezTo>
                  <a:cubicBezTo>
                    <a:pt x="12121" y="6046"/>
                    <a:pt x="12649" y="6742"/>
                    <a:pt x="13274" y="7318"/>
                  </a:cubicBezTo>
                  <a:cubicBezTo>
                    <a:pt x="13370" y="7414"/>
                    <a:pt x="13466" y="7486"/>
                    <a:pt x="13586" y="7582"/>
                  </a:cubicBezTo>
                  <a:cubicBezTo>
                    <a:pt x="13562" y="7606"/>
                    <a:pt x="13538" y="7606"/>
                    <a:pt x="13514" y="7630"/>
                  </a:cubicBezTo>
                  <a:lnTo>
                    <a:pt x="12505" y="8638"/>
                  </a:lnTo>
                  <a:cubicBezTo>
                    <a:pt x="12409" y="8734"/>
                    <a:pt x="12385" y="8927"/>
                    <a:pt x="12505" y="9047"/>
                  </a:cubicBezTo>
                  <a:cubicBezTo>
                    <a:pt x="12565" y="9095"/>
                    <a:pt x="12637" y="9119"/>
                    <a:pt x="12709" y="9119"/>
                  </a:cubicBezTo>
                  <a:cubicBezTo>
                    <a:pt x="12781" y="9119"/>
                    <a:pt x="12853" y="9095"/>
                    <a:pt x="12913" y="9047"/>
                  </a:cubicBezTo>
                  <a:cubicBezTo>
                    <a:pt x="13250" y="8686"/>
                    <a:pt x="13586" y="8350"/>
                    <a:pt x="13922" y="8014"/>
                  </a:cubicBezTo>
                  <a:cubicBezTo>
                    <a:pt x="13946" y="7990"/>
                    <a:pt x="13970" y="7966"/>
                    <a:pt x="13970" y="7918"/>
                  </a:cubicBezTo>
                  <a:cubicBezTo>
                    <a:pt x="14378" y="8254"/>
                    <a:pt x="14786" y="8614"/>
                    <a:pt x="15098" y="9047"/>
                  </a:cubicBezTo>
                  <a:cubicBezTo>
                    <a:pt x="15218" y="9239"/>
                    <a:pt x="15314" y="9431"/>
                    <a:pt x="15386" y="9623"/>
                  </a:cubicBezTo>
                  <a:cubicBezTo>
                    <a:pt x="15386" y="9719"/>
                    <a:pt x="15410" y="9815"/>
                    <a:pt x="15410" y="9911"/>
                  </a:cubicBezTo>
                  <a:cubicBezTo>
                    <a:pt x="15386" y="9911"/>
                    <a:pt x="15386" y="9935"/>
                    <a:pt x="15386" y="9959"/>
                  </a:cubicBezTo>
                  <a:cubicBezTo>
                    <a:pt x="15290" y="10079"/>
                    <a:pt x="15338" y="10223"/>
                    <a:pt x="15434" y="10295"/>
                  </a:cubicBezTo>
                  <a:cubicBezTo>
                    <a:pt x="15506" y="11087"/>
                    <a:pt x="15578" y="11879"/>
                    <a:pt x="15650" y="12647"/>
                  </a:cubicBezTo>
                  <a:cubicBezTo>
                    <a:pt x="15818" y="14711"/>
                    <a:pt x="15938" y="16775"/>
                    <a:pt x="16010" y="18840"/>
                  </a:cubicBezTo>
                  <a:cubicBezTo>
                    <a:pt x="16058" y="20784"/>
                    <a:pt x="16034" y="22752"/>
                    <a:pt x="15938" y="24696"/>
                  </a:cubicBezTo>
                  <a:cubicBezTo>
                    <a:pt x="15386" y="24120"/>
                    <a:pt x="14882" y="23520"/>
                    <a:pt x="14522" y="22800"/>
                  </a:cubicBezTo>
                  <a:cubicBezTo>
                    <a:pt x="14306" y="22368"/>
                    <a:pt x="14162" y="21912"/>
                    <a:pt x="13970" y="21456"/>
                  </a:cubicBezTo>
                  <a:cubicBezTo>
                    <a:pt x="13826" y="21072"/>
                    <a:pt x="13658" y="20688"/>
                    <a:pt x="13490" y="20328"/>
                  </a:cubicBezTo>
                  <a:cubicBezTo>
                    <a:pt x="13514" y="20280"/>
                    <a:pt x="13562" y="20232"/>
                    <a:pt x="13562" y="20160"/>
                  </a:cubicBezTo>
                  <a:cubicBezTo>
                    <a:pt x="13586" y="19176"/>
                    <a:pt x="13610" y="18215"/>
                    <a:pt x="13634" y="17231"/>
                  </a:cubicBezTo>
                  <a:cubicBezTo>
                    <a:pt x="13658" y="16391"/>
                    <a:pt x="13634" y="15527"/>
                    <a:pt x="13442" y="14711"/>
                  </a:cubicBezTo>
                  <a:cubicBezTo>
                    <a:pt x="13322" y="14231"/>
                    <a:pt x="13130" y="13775"/>
                    <a:pt x="12889" y="13367"/>
                  </a:cubicBezTo>
                  <a:cubicBezTo>
                    <a:pt x="12831" y="13272"/>
                    <a:pt x="12746" y="13233"/>
                    <a:pt x="12661" y="13233"/>
                  </a:cubicBezTo>
                  <a:cubicBezTo>
                    <a:pt x="12467" y="13233"/>
                    <a:pt x="12276" y="13438"/>
                    <a:pt x="12409" y="13655"/>
                  </a:cubicBezTo>
                  <a:cubicBezTo>
                    <a:pt x="13274" y="15071"/>
                    <a:pt x="13082" y="16895"/>
                    <a:pt x="13034" y="18479"/>
                  </a:cubicBezTo>
                  <a:lnTo>
                    <a:pt x="13010" y="19488"/>
                  </a:lnTo>
                  <a:cubicBezTo>
                    <a:pt x="12193" y="18167"/>
                    <a:pt x="11113" y="17015"/>
                    <a:pt x="9985" y="15983"/>
                  </a:cubicBezTo>
                  <a:cubicBezTo>
                    <a:pt x="9217" y="15287"/>
                    <a:pt x="8425" y="14639"/>
                    <a:pt x="7633" y="13991"/>
                  </a:cubicBezTo>
                  <a:cubicBezTo>
                    <a:pt x="7570" y="13940"/>
                    <a:pt x="7493" y="13910"/>
                    <a:pt x="7417" y="13910"/>
                  </a:cubicBezTo>
                  <a:cubicBezTo>
                    <a:pt x="7349" y="13910"/>
                    <a:pt x="7282" y="13934"/>
                    <a:pt x="7225" y="13991"/>
                  </a:cubicBezTo>
                  <a:cubicBezTo>
                    <a:pt x="7129" y="14087"/>
                    <a:pt x="7105" y="14279"/>
                    <a:pt x="7225" y="14375"/>
                  </a:cubicBezTo>
                  <a:cubicBezTo>
                    <a:pt x="8641" y="15527"/>
                    <a:pt x="10033" y="16679"/>
                    <a:pt x="11233" y="18023"/>
                  </a:cubicBezTo>
                  <a:cubicBezTo>
                    <a:pt x="10897" y="17951"/>
                    <a:pt x="10537" y="17927"/>
                    <a:pt x="10201" y="17903"/>
                  </a:cubicBezTo>
                  <a:cubicBezTo>
                    <a:pt x="9601" y="17831"/>
                    <a:pt x="8857" y="17687"/>
                    <a:pt x="8545" y="17135"/>
                  </a:cubicBezTo>
                  <a:cubicBezTo>
                    <a:pt x="8487" y="17040"/>
                    <a:pt x="8401" y="17001"/>
                    <a:pt x="8316" y="17001"/>
                  </a:cubicBezTo>
                  <a:cubicBezTo>
                    <a:pt x="8121" y="17001"/>
                    <a:pt x="7924" y="17206"/>
                    <a:pt x="8041" y="17423"/>
                  </a:cubicBezTo>
                  <a:cubicBezTo>
                    <a:pt x="8425" y="18071"/>
                    <a:pt x="9193" y="18311"/>
                    <a:pt x="9889" y="18407"/>
                  </a:cubicBezTo>
                  <a:cubicBezTo>
                    <a:pt x="10585" y="18503"/>
                    <a:pt x="11425" y="18479"/>
                    <a:pt x="11977" y="18984"/>
                  </a:cubicBezTo>
                  <a:cubicBezTo>
                    <a:pt x="12001" y="19008"/>
                    <a:pt x="12001" y="19008"/>
                    <a:pt x="12025" y="19008"/>
                  </a:cubicBezTo>
                  <a:cubicBezTo>
                    <a:pt x="12289" y="19392"/>
                    <a:pt x="12553" y="19800"/>
                    <a:pt x="12793" y="20208"/>
                  </a:cubicBezTo>
                  <a:cubicBezTo>
                    <a:pt x="13010" y="20616"/>
                    <a:pt x="13202" y="21000"/>
                    <a:pt x="13370" y="21432"/>
                  </a:cubicBezTo>
                  <a:cubicBezTo>
                    <a:pt x="13562" y="21888"/>
                    <a:pt x="13730" y="22368"/>
                    <a:pt x="13922" y="22848"/>
                  </a:cubicBezTo>
                  <a:cubicBezTo>
                    <a:pt x="14378" y="23856"/>
                    <a:pt x="15098" y="24672"/>
                    <a:pt x="15866" y="25464"/>
                  </a:cubicBezTo>
                  <a:cubicBezTo>
                    <a:pt x="15818" y="26184"/>
                    <a:pt x="15746" y="26904"/>
                    <a:pt x="15674" y="27600"/>
                  </a:cubicBezTo>
                  <a:cubicBezTo>
                    <a:pt x="15650" y="27624"/>
                    <a:pt x="15650" y="27648"/>
                    <a:pt x="15626" y="27672"/>
                  </a:cubicBezTo>
                  <a:cubicBezTo>
                    <a:pt x="15602" y="27744"/>
                    <a:pt x="15602" y="27840"/>
                    <a:pt x="15626" y="27912"/>
                  </a:cubicBezTo>
                  <a:cubicBezTo>
                    <a:pt x="15482" y="28969"/>
                    <a:pt x="15314" y="30001"/>
                    <a:pt x="15098" y="31033"/>
                  </a:cubicBezTo>
                  <a:cubicBezTo>
                    <a:pt x="15050" y="31297"/>
                    <a:pt x="15002" y="31537"/>
                    <a:pt x="14954" y="31777"/>
                  </a:cubicBezTo>
                  <a:cubicBezTo>
                    <a:pt x="14906" y="31945"/>
                    <a:pt x="15002" y="32065"/>
                    <a:pt x="15122" y="32113"/>
                  </a:cubicBezTo>
                  <a:cubicBezTo>
                    <a:pt x="15002" y="33793"/>
                    <a:pt x="14378" y="35401"/>
                    <a:pt x="14306" y="37081"/>
                  </a:cubicBezTo>
                  <a:cubicBezTo>
                    <a:pt x="14306" y="37105"/>
                    <a:pt x="14306" y="37129"/>
                    <a:pt x="14306" y="37153"/>
                  </a:cubicBezTo>
                  <a:cubicBezTo>
                    <a:pt x="13994" y="36673"/>
                    <a:pt x="13682" y="36217"/>
                    <a:pt x="13298" y="35809"/>
                  </a:cubicBezTo>
                  <a:cubicBezTo>
                    <a:pt x="13010" y="35521"/>
                    <a:pt x="12721" y="35281"/>
                    <a:pt x="12385" y="35041"/>
                  </a:cubicBezTo>
                  <a:cubicBezTo>
                    <a:pt x="12025" y="34825"/>
                    <a:pt x="11665" y="34633"/>
                    <a:pt x="11305" y="34417"/>
                  </a:cubicBezTo>
                  <a:cubicBezTo>
                    <a:pt x="11257" y="34393"/>
                    <a:pt x="11209" y="34369"/>
                    <a:pt x="11161" y="34321"/>
                  </a:cubicBezTo>
                  <a:cubicBezTo>
                    <a:pt x="11089" y="33745"/>
                    <a:pt x="11329" y="33169"/>
                    <a:pt x="11545" y="32593"/>
                  </a:cubicBezTo>
                  <a:lnTo>
                    <a:pt x="11569" y="32593"/>
                  </a:lnTo>
                  <a:cubicBezTo>
                    <a:pt x="11605" y="32594"/>
                    <a:pt x="11640" y="32595"/>
                    <a:pt x="11675" y="32595"/>
                  </a:cubicBezTo>
                  <a:cubicBezTo>
                    <a:pt x="12716" y="32595"/>
                    <a:pt x="13695" y="31912"/>
                    <a:pt x="14090" y="30937"/>
                  </a:cubicBezTo>
                  <a:cubicBezTo>
                    <a:pt x="14162" y="30817"/>
                    <a:pt x="14042" y="30649"/>
                    <a:pt x="13898" y="30601"/>
                  </a:cubicBezTo>
                  <a:cubicBezTo>
                    <a:pt x="13868" y="30592"/>
                    <a:pt x="13840" y="30588"/>
                    <a:pt x="13813" y="30588"/>
                  </a:cubicBezTo>
                  <a:cubicBezTo>
                    <a:pt x="13689" y="30588"/>
                    <a:pt x="13601" y="30674"/>
                    <a:pt x="13562" y="30793"/>
                  </a:cubicBezTo>
                  <a:cubicBezTo>
                    <a:pt x="13274" y="31513"/>
                    <a:pt x="12529" y="31993"/>
                    <a:pt x="11761" y="32041"/>
                  </a:cubicBezTo>
                  <a:cubicBezTo>
                    <a:pt x="12001" y="31345"/>
                    <a:pt x="12121" y="30553"/>
                    <a:pt x="11881" y="29833"/>
                  </a:cubicBezTo>
                  <a:cubicBezTo>
                    <a:pt x="11842" y="29714"/>
                    <a:pt x="11737" y="29628"/>
                    <a:pt x="11621" y="29628"/>
                  </a:cubicBezTo>
                  <a:cubicBezTo>
                    <a:pt x="11596" y="29628"/>
                    <a:pt x="11571" y="29632"/>
                    <a:pt x="11545" y="29641"/>
                  </a:cubicBezTo>
                  <a:cubicBezTo>
                    <a:pt x="11401" y="29689"/>
                    <a:pt x="11305" y="29857"/>
                    <a:pt x="11353" y="30001"/>
                  </a:cubicBezTo>
                  <a:cubicBezTo>
                    <a:pt x="11593" y="30721"/>
                    <a:pt x="11377" y="31513"/>
                    <a:pt x="11113" y="32209"/>
                  </a:cubicBezTo>
                  <a:cubicBezTo>
                    <a:pt x="10897" y="32785"/>
                    <a:pt x="10657" y="33361"/>
                    <a:pt x="10609" y="33961"/>
                  </a:cubicBezTo>
                  <a:cubicBezTo>
                    <a:pt x="9961" y="33457"/>
                    <a:pt x="9433" y="32857"/>
                    <a:pt x="8953" y="32209"/>
                  </a:cubicBezTo>
                  <a:cubicBezTo>
                    <a:pt x="8929" y="32089"/>
                    <a:pt x="8881" y="31993"/>
                    <a:pt x="8833" y="31873"/>
                  </a:cubicBezTo>
                  <a:cubicBezTo>
                    <a:pt x="8905" y="31801"/>
                    <a:pt x="8929" y="31705"/>
                    <a:pt x="8857" y="31585"/>
                  </a:cubicBezTo>
                  <a:cubicBezTo>
                    <a:pt x="8305" y="30553"/>
                    <a:pt x="8305" y="29353"/>
                    <a:pt x="8449" y="28224"/>
                  </a:cubicBezTo>
                  <a:cubicBezTo>
                    <a:pt x="8473" y="27888"/>
                    <a:pt x="8521" y="27528"/>
                    <a:pt x="8569" y="27192"/>
                  </a:cubicBezTo>
                  <a:cubicBezTo>
                    <a:pt x="9265" y="27000"/>
                    <a:pt x="10057" y="26808"/>
                    <a:pt x="10393" y="26136"/>
                  </a:cubicBezTo>
                  <a:cubicBezTo>
                    <a:pt x="10465" y="25992"/>
                    <a:pt x="10417" y="25848"/>
                    <a:pt x="10297" y="25752"/>
                  </a:cubicBezTo>
                  <a:cubicBezTo>
                    <a:pt x="10259" y="25729"/>
                    <a:pt x="10213" y="25718"/>
                    <a:pt x="10166" y="25718"/>
                  </a:cubicBezTo>
                  <a:cubicBezTo>
                    <a:pt x="10066" y="25718"/>
                    <a:pt x="9962" y="25767"/>
                    <a:pt x="9913" y="25848"/>
                  </a:cubicBezTo>
                  <a:cubicBezTo>
                    <a:pt x="9889" y="25896"/>
                    <a:pt x="9865" y="25920"/>
                    <a:pt x="9841" y="25968"/>
                  </a:cubicBezTo>
                  <a:cubicBezTo>
                    <a:pt x="9841" y="25968"/>
                    <a:pt x="9817" y="25992"/>
                    <a:pt x="9817" y="26016"/>
                  </a:cubicBezTo>
                  <a:cubicBezTo>
                    <a:pt x="9769" y="26064"/>
                    <a:pt x="9697" y="26136"/>
                    <a:pt x="9649" y="26184"/>
                  </a:cubicBezTo>
                  <a:lnTo>
                    <a:pt x="9625" y="26184"/>
                  </a:lnTo>
                  <a:cubicBezTo>
                    <a:pt x="9625" y="26208"/>
                    <a:pt x="9601" y="26208"/>
                    <a:pt x="9577" y="26232"/>
                  </a:cubicBezTo>
                  <a:cubicBezTo>
                    <a:pt x="9553" y="26232"/>
                    <a:pt x="9529" y="26256"/>
                    <a:pt x="9481" y="26280"/>
                  </a:cubicBezTo>
                  <a:cubicBezTo>
                    <a:pt x="9409" y="26328"/>
                    <a:pt x="9337" y="26352"/>
                    <a:pt x="9265" y="26400"/>
                  </a:cubicBezTo>
                  <a:cubicBezTo>
                    <a:pt x="9241" y="26400"/>
                    <a:pt x="9217" y="26400"/>
                    <a:pt x="9193" y="26424"/>
                  </a:cubicBezTo>
                  <a:cubicBezTo>
                    <a:pt x="9145" y="26424"/>
                    <a:pt x="9121" y="26448"/>
                    <a:pt x="9073" y="26448"/>
                  </a:cubicBezTo>
                  <a:cubicBezTo>
                    <a:pt x="9001" y="26496"/>
                    <a:pt x="8929" y="26520"/>
                    <a:pt x="8857" y="26544"/>
                  </a:cubicBezTo>
                  <a:cubicBezTo>
                    <a:pt x="8785" y="26544"/>
                    <a:pt x="8737" y="26568"/>
                    <a:pt x="8665" y="26592"/>
                  </a:cubicBezTo>
                  <a:cubicBezTo>
                    <a:pt x="8761" y="25944"/>
                    <a:pt x="8809" y="25296"/>
                    <a:pt x="8785" y="24648"/>
                  </a:cubicBezTo>
                  <a:cubicBezTo>
                    <a:pt x="8761" y="23952"/>
                    <a:pt x="8617" y="23280"/>
                    <a:pt x="8329" y="22656"/>
                  </a:cubicBezTo>
                  <a:cubicBezTo>
                    <a:pt x="8283" y="22564"/>
                    <a:pt x="8187" y="22521"/>
                    <a:pt x="8093" y="22521"/>
                  </a:cubicBezTo>
                  <a:cubicBezTo>
                    <a:pt x="8040" y="22521"/>
                    <a:pt x="7988" y="22534"/>
                    <a:pt x="7945" y="22560"/>
                  </a:cubicBezTo>
                  <a:cubicBezTo>
                    <a:pt x="7801" y="22632"/>
                    <a:pt x="7777" y="22800"/>
                    <a:pt x="7849" y="22944"/>
                  </a:cubicBezTo>
                  <a:cubicBezTo>
                    <a:pt x="8353" y="24000"/>
                    <a:pt x="8281" y="25248"/>
                    <a:pt x="8137" y="26400"/>
                  </a:cubicBezTo>
                  <a:cubicBezTo>
                    <a:pt x="8113" y="26544"/>
                    <a:pt x="8089" y="26688"/>
                    <a:pt x="8065" y="26832"/>
                  </a:cubicBezTo>
                  <a:cubicBezTo>
                    <a:pt x="8041" y="26904"/>
                    <a:pt x="8017" y="26976"/>
                    <a:pt x="8041" y="27048"/>
                  </a:cubicBezTo>
                  <a:cubicBezTo>
                    <a:pt x="7897" y="28008"/>
                    <a:pt x="7753" y="28969"/>
                    <a:pt x="7825" y="29953"/>
                  </a:cubicBezTo>
                  <a:cubicBezTo>
                    <a:pt x="7849" y="30049"/>
                    <a:pt x="7849" y="30145"/>
                    <a:pt x="7873" y="30265"/>
                  </a:cubicBezTo>
                  <a:cubicBezTo>
                    <a:pt x="7849" y="30217"/>
                    <a:pt x="7825" y="30169"/>
                    <a:pt x="7801" y="30121"/>
                  </a:cubicBezTo>
                  <a:cubicBezTo>
                    <a:pt x="7801" y="30073"/>
                    <a:pt x="7801" y="30001"/>
                    <a:pt x="7777" y="29977"/>
                  </a:cubicBezTo>
                  <a:cubicBezTo>
                    <a:pt x="7753" y="29929"/>
                    <a:pt x="7729" y="29905"/>
                    <a:pt x="7705" y="29857"/>
                  </a:cubicBezTo>
                  <a:cubicBezTo>
                    <a:pt x="7273" y="28824"/>
                    <a:pt x="6937" y="27768"/>
                    <a:pt x="6577" y="26712"/>
                  </a:cubicBezTo>
                  <a:cubicBezTo>
                    <a:pt x="6145" y="25344"/>
                    <a:pt x="5713" y="23952"/>
                    <a:pt x="4969" y="22728"/>
                  </a:cubicBezTo>
                  <a:cubicBezTo>
                    <a:pt x="4969" y="22704"/>
                    <a:pt x="4993" y="22680"/>
                    <a:pt x="4993" y="22656"/>
                  </a:cubicBezTo>
                  <a:cubicBezTo>
                    <a:pt x="5065" y="21864"/>
                    <a:pt x="4969" y="21072"/>
                    <a:pt x="4705" y="20328"/>
                  </a:cubicBezTo>
                  <a:cubicBezTo>
                    <a:pt x="4665" y="20209"/>
                    <a:pt x="4577" y="20123"/>
                    <a:pt x="4453" y="20123"/>
                  </a:cubicBezTo>
                  <a:cubicBezTo>
                    <a:pt x="4427" y="20123"/>
                    <a:pt x="4398" y="20127"/>
                    <a:pt x="4369" y="20136"/>
                  </a:cubicBezTo>
                  <a:cubicBezTo>
                    <a:pt x="4225" y="20160"/>
                    <a:pt x="4129" y="20328"/>
                    <a:pt x="4177" y="20472"/>
                  </a:cubicBezTo>
                  <a:cubicBezTo>
                    <a:pt x="4345" y="20952"/>
                    <a:pt x="4441" y="21456"/>
                    <a:pt x="4465" y="21960"/>
                  </a:cubicBezTo>
                  <a:cubicBezTo>
                    <a:pt x="3985" y="21360"/>
                    <a:pt x="3408" y="20832"/>
                    <a:pt x="2784" y="20400"/>
                  </a:cubicBezTo>
                  <a:cubicBezTo>
                    <a:pt x="2040" y="19920"/>
                    <a:pt x="1248" y="19536"/>
                    <a:pt x="456" y="19176"/>
                  </a:cubicBezTo>
                  <a:cubicBezTo>
                    <a:pt x="404" y="19150"/>
                    <a:pt x="350" y="19136"/>
                    <a:pt x="297" y="19136"/>
                  </a:cubicBezTo>
                  <a:cubicBezTo>
                    <a:pt x="204" y="19136"/>
                    <a:pt x="118" y="19179"/>
                    <a:pt x="72" y="19272"/>
                  </a:cubicBezTo>
                  <a:cubicBezTo>
                    <a:pt x="0" y="19392"/>
                    <a:pt x="24" y="19584"/>
                    <a:pt x="168" y="19656"/>
                  </a:cubicBezTo>
                  <a:cubicBezTo>
                    <a:pt x="1560" y="20304"/>
                    <a:pt x="3000" y="21000"/>
                    <a:pt x="3961" y="22248"/>
                  </a:cubicBezTo>
                  <a:cubicBezTo>
                    <a:pt x="4033" y="22320"/>
                    <a:pt x="4081" y="22392"/>
                    <a:pt x="4129" y="22464"/>
                  </a:cubicBezTo>
                  <a:cubicBezTo>
                    <a:pt x="3961" y="22440"/>
                    <a:pt x="3793" y="22440"/>
                    <a:pt x="3625" y="22440"/>
                  </a:cubicBezTo>
                  <a:cubicBezTo>
                    <a:pt x="3432" y="22416"/>
                    <a:pt x="3264" y="22416"/>
                    <a:pt x="3096" y="22392"/>
                  </a:cubicBezTo>
                  <a:cubicBezTo>
                    <a:pt x="3048" y="22368"/>
                    <a:pt x="3000" y="22368"/>
                    <a:pt x="2976" y="22344"/>
                  </a:cubicBezTo>
                  <a:cubicBezTo>
                    <a:pt x="2952" y="22344"/>
                    <a:pt x="2928" y="22344"/>
                    <a:pt x="2904" y="22320"/>
                  </a:cubicBezTo>
                  <a:lnTo>
                    <a:pt x="2880" y="22320"/>
                  </a:lnTo>
                  <a:cubicBezTo>
                    <a:pt x="2832" y="22296"/>
                    <a:pt x="2784" y="22272"/>
                    <a:pt x="2760" y="22248"/>
                  </a:cubicBezTo>
                  <a:cubicBezTo>
                    <a:pt x="2712" y="22224"/>
                    <a:pt x="2712" y="22200"/>
                    <a:pt x="2664" y="22176"/>
                  </a:cubicBezTo>
                  <a:cubicBezTo>
                    <a:pt x="2609" y="22115"/>
                    <a:pt x="2546" y="22090"/>
                    <a:pt x="2483" y="22090"/>
                  </a:cubicBezTo>
                  <a:cubicBezTo>
                    <a:pt x="2273" y="22090"/>
                    <a:pt x="2077" y="22375"/>
                    <a:pt x="2280" y="22560"/>
                  </a:cubicBezTo>
                  <a:cubicBezTo>
                    <a:pt x="2592" y="22896"/>
                    <a:pt x="3024" y="22968"/>
                    <a:pt x="3481" y="22992"/>
                  </a:cubicBezTo>
                  <a:cubicBezTo>
                    <a:pt x="3673" y="22992"/>
                    <a:pt x="3889" y="22992"/>
                    <a:pt x="4081" y="23016"/>
                  </a:cubicBezTo>
                  <a:cubicBezTo>
                    <a:pt x="4153" y="23016"/>
                    <a:pt x="4129" y="23016"/>
                    <a:pt x="4201" y="23040"/>
                  </a:cubicBezTo>
                  <a:cubicBezTo>
                    <a:pt x="4249" y="23040"/>
                    <a:pt x="4297" y="23064"/>
                    <a:pt x="4345" y="23064"/>
                  </a:cubicBezTo>
                  <a:cubicBezTo>
                    <a:pt x="4465" y="23088"/>
                    <a:pt x="4489" y="23112"/>
                    <a:pt x="4585" y="23160"/>
                  </a:cubicBezTo>
                  <a:cubicBezTo>
                    <a:pt x="5185" y="24192"/>
                    <a:pt x="5569" y="25368"/>
                    <a:pt x="5929" y="26496"/>
                  </a:cubicBezTo>
                  <a:cubicBezTo>
                    <a:pt x="6121" y="27048"/>
                    <a:pt x="6289" y="27600"/>
                    <a:pt x="6481" y="28152"/>
                  </a:cubicBezTo>
                  <a:cubicBezTo>
                    <a:pt x="6169" y="27888"/>
                    <a:pt x="5809" y="27720"/>
                    <a:pt x="5401" y="27624"/>
                  </a:cubicBezTo>
                  <a:cubicBezTo>
                    <a:pt x="5382" y="27621"/>
                    <a:pt x="5364" y="27620"/>
                    <a:pt x="5345" y="27620"/>
                  </a:cubicBezTo>
                  <a:cubicBezTo>
                    <a:pt x="5216" y="27620"/>
                    <a:pt x="5086" y="27691"/>
                    <a:pt x="5065" y="27816"/>
                  </a:cubicBezTo>
                  <a:cubicBezTo>
                    <a:pt x="5017" y="27960"/>
                    <a:pt x="5089" y="28128"/>
                    <a:pt x="5257" y="28176"/>
                  </a:cubicBezTo>
                  <a:cubicBezTo>
                    <a:pt x="5353" y="28176"/>
                    <a:pt x="5449" y="28224"/>
                    <a:pt x="5521" y="28248"/>
                  </a:cubicBezTo>
                  <a:cubicBezTo>
                    <a:pt x="5545" y="28248"/>
                    <a:pt x="5569" y="28272"/>
                    <a:pt x="5593" y="28272"/>
                  </a:cubicBezTo>
                  <a:lnTo>
                    <a:pt x="5617" y="28272"/>
                  </a:lnTo>
                  <a:cubicBezTo>
                    <a:pt x="5665" y="28296"/>
                    <a:pt x="5713" y="28320"/>
                    <a:pt x="5737" y="28344"/>
                  </a:cubicBezTo>
                  <a:cubicBezTo>
                    <a:pt x="5833" y="28368"/>
                    <a:pt x="5905" y="28416"/>
                    <a:pt x="5977" y="28488"/>
                  </a:cubicBezTo>
                  <a:cubicBezTo>
                    <a:pt x="6001" y="28488"/>
                    <a:pt x="6025" y="28512"/>
                    <a:pt x="6049" y="28512"/>
                  </a:cubicBezTo>
                  <a:cubicBezTo>
                    <a:pt x="6049" y="28536"/>
                    <a:pt x="6049" y="28536"/>
                    <a:pt x="6049" y="28536"/>
                  </a:cubicBezTo>
                  <a:cubicBezTo>
                    <a:pt x="6097" y="28560"/>
                    <a:pt x="6145" y="28608"/>
                    <a:pt x="6169" y="28632"/>
                  </a:cubicBezTo>
                  <a:cubicBezTo>
                    <a:pt x="6241" y="28704"/>
                    <a:pt x="6313" y="28752"/>
                    <a:pt x="6361" y="28824"/>
                  </a:cubicBezTo>
                  <a:cubicBezTo>
                    <a:pt x="6385" y="28849"/>
                    <a:pt x="6385" y="28873"/>
                    <a:pt x="6409" y="28897"/>
                  </a:cubicBezTo>
                  <a:cubicBezTo>
                    <a:pt x="6457" y="28945"/>
                    <a:pt x="6481" y="28969"/>
                    <a:pt x="6505" y="29017"/>
                  </a:cubicBezTo>
                  <a:cubicBezTo>
                    <a:pt x="6553" y="29113"/>
                    <a:pt x="6601" y="29185"/>
                    <a:pt x="6649" y="29281"/>
                  </a:cubicBezTo>
                  <a:cubicBezTo>
                    <a:pt x="6649" y="29281"/>
                    <a:pt x="6649" y="29305"/>
                    <a:pt x="6649" y="29305"/>
                  </a:cubicBezTo>
                  <a:cubicBezTo>
                    <a:pt x="6673" y="29329"/>
                    <a:pt x="6673" y="29353"/>
                    <a:pt x="6673" y="29353"/>
                  </a:cubicBezTo>
                  <a:cubicBezTo>
                    <a:pt x="6697" y="29401"/>
                    <a:pt x="6721" y="29449"/>
                    <a:pt x="6721" y="29497"/>
                  </a:cubicBezTo>
                  <a:cubicBezTo>
                    <a:pt x="6745" y="29569"/>
                    <a:pt x="6793" y="29641"/>
                    <a:pt x="6865" y="29665"/>
                  </a:cubicBezTo>
                  <a:cubicBezTo>
                    <a:pt x="6985" y="29833"/>
                    <a:pt x="7105" y="30001"/>
                    <a:pt x="7225" y="30169"/>
                  </a:cubicBezTo>
                  <a:cubicBezTo>
                    <a:pt x="7561" y="30961"/>
                    <a:pt x="7969" y="31753"/>
                    <a:pt x="8449" y="32449"/>
                  </a:cubicBezTo>
                  <a:cubicBezTo>
                    <a:pt x="8449" y="32497"/>
                    <a:pt x="8473" y="32545"/>
                    <a:pt x="8473" y="32593"/>
                  </a:cubicBezTo>
                  <a:cubicBezTo>
                    <a:pt x="8497" y="32689"/>
                    <a:pt x="8593" y="32761"/>
                    <a:pt x="8689" y="32785"/>
                  </a:cubicBezTo>
                  <a:cubicBezTo>
                    <a:pt x="9001" y="33217"/>
                    <a:pt x="9361" y="33625"/>
                    <a:pt x="9769" y="34009"/>
                  </a:cubicBezTo>
                  <a:cubicBezTo>
                    <a:pt x="9563" y="34056"/>
                    <a:pt x="9345" y="34081"/>
                    <a:pt x="9125" y="34081"/>
                  </a:cubicBezTo>
                  <a:cubicBezTo>
                    <a:pt x="8783" y="34081"/>
                    <a:pt x="8434" y="34021"/>
                    <a:pt x="8113" y="33889"/>
                  </a:cubicBezTo>
                  <a:cubicBezTo>
                    <a:pt x="8070" y="33863"/>
                    <a:pt x="8021" y="33850"/>
                    <a:pt x="7972" y="33850"/>
                  </a:cubicBezTo>
                  <a:cubicBezTo>
                    <a:pt x="7885" y="33850"/>
                    <a:pt x="7799" y="33893"/>
                    <a:pt x="7753" y="33985"/>
                  </a:cubicBezTo>
                  <a:cubicBezTo>
                    <a:pt x="7681" y="34105"/>
                    <a:pt x="7705" y="34297"/>
                    <a:pt x="7849" y="34369"/>
                  </a:cubicBezTo>
                  <a:cubicBezTo>
                    <a:pt x="8250" y="34550"/>
                    <a:pt x="8685" y="34640"/>
                    <a:pt x="9125" y="34640"/>
                  </a:cubicBezTo>
                  <a:cubicBezTo>
                    <a:pt x="9503" y="34640"/>
                    <a:pt x="9884" y="34574"/>
                    <a:pt x="10249" y="34441"/>
                  </a:cubicBezTo>
                  <a:cubicBezTo>
                    <a:pt x="10249" y="34441"/>
                    <a:pt x="10273" y="34417"/>
                    <a:pt x="10297" y="34417"/>
                  </a:cubicBezTo>
                  <a:cubicBezTo>
                    <a:pt x="10345" y="34465"/>
                    <a:pt x="10417" y="34513"/>
                    <a:pt x="10465" y="34561"/>
                  </a:cubicBezTo>
                  <a:cubicBezTo>
                    <a:pt x="11185" y="35065"/>
                    <a:pt x="12001" y="35377"/>
                    <a:pt x="12649" y="35953"/>
                  </a:cubicBezTo>
                  <a:cubicBezTo>
                    <a:pt x="13274" y="36553"/>
                    <a:pt x="13730" y="37297"/>
                    <a:pt x="14186" y="38017"/>
                  </a:cubicBezTo>
                  <a:cubicBezTo>
                    <a:pt x="14234" y="38089"/>
                    <a:pt x="14306" y="38113"/>
                    <a:pt x="14354" y="38137"/>
                  </a:cubicBezTo>
                  <a:cubicBezTo>
                    <a:pt x="14378" y="38305"/>
                    <a:pt x="14426" y="38449"/>
                    <a:pt x="14450" y="38617"/>
                  </a:cubicBezTo>
                  <a:cubicBezTo>
                    <a:pt x="14487" y="38749"/>
                    <a:pt x="14591" y="38807"/>
                    <a:pt x="14700" y="38807"/>
                  </a:cubicBezTo>
                  <a:cubicBezTo>
                    <a:pt x="14868" y="38807"/>
                    <a:pt x="15045" y="38668"/>
                    <a:pt x="15002" y="38449"/>
                  </a:cubicBezTo>
                  <a:cubicBezTo>
                    <a:pt x="14954" y="38353"/>
                    <a:pt x="14954" y="38233"/>
                    <a:pt x="14930" y="38113"/>
                  </a:cubicBezTo>
                  <a:lnTo>
                    <a:pt x="14930" y="38113"/>
                  </a:lnTo>
                  <a:lnTo>
                    <a:pt x="15170" y="38233"/>
                  </a:lnTo>
                  <a:cubicBezTo>
                    <a:pt x="15212" y="38262"/>
                    <a:pt x="15254" y="38273"/>
                    <a:pt x="15296" y="38273"/>
                  </a:cubicBezTo>
                  <a:cubicBezTo>
                    <a:pt x="15326" y="38273"/>
                    <a:pt x="15356" y="38267"/>
                    <a:pt x="15386" y="38257"/>
                  </a:cubicBezTo>
                  <a:cubicBezTo>
                    <a:pt x="15458" y="38257"/>
                    <a:pt x="15530" y="38209"/>
                    <a:pt x="15554" y="38137"/>
                  </a:cubicBezTo>
                  <a:cubicBezTo>
                    <a:pt x="15578" y="38065"/>
                    <a:pt x="15602" y="37993"/>
                    <a:pt x="15578" y="37921"/>
                  </a:cubicBezTo>
                  <a:cubicBezTo>
                    <a:pt x="15578" y="37897"/>
                    <a:pt x="15554" y="37873"/>
                    <a:pt x="15530" y="37849"/>
                  </a:cubicBezTo>
                  <a:cubicBezTo>
                    <a:pt x="16274" y="35953"/>
                    <a:pt x="17642" y="34441"/>
                    <a:pt x="19154" y="33145"/>
                  </a:cubicBezTo>
                  <a:cubicBezTo>
                    <a:pt x="19248" y="33130"/>
                    <a:pt x="19341" y="33123"/>
                    <a:pt x="19435" y="33123"/>
                  </a:cubicBezTo>
                  <a:cubicBezTo>
                    <a:pt x="19940" y="33123"/>
                    <a:pt x="20440" y="33323"/>
                    <a:pt x="20906" y="33505"/>
                  </a:cubicBezTo>
                  <a:cubicBezTo>
                    <a:pt x="21398" y="33702"/>
                    <a:pt x="21906" y="33866"/>
                    <a:pt x="22444" y="33866"/>
                  </a:cubicBezTo>
                  <a:cubicBezTo>
                    <a:pt x="22562" y="33866"/>
                    <a:pt x="22681" y="33858"/>
                    <a:pt x="22803" y="33841"/>
                  </a:cubicBezTo>
                  <a:cubicBezTo>
                    <a:pt x="22971" y="33817"/>
                    <a:pt x="23043" y="33625"/>
                    <a:pt x="22995" y="33505"/>
                  </a:cubicBezTo>
                  <a:cubicBezTo>
                    <a:pt x="22974" y="33364"/>
                    <a:pt x="22852" y="33307"/>
                    <a:pt x="22728" y="33307"/>
                  </a:cubicBezTo>
                  <a:cubicBezTo>
                    <a:pt x="22705" y="33307"/>
                    <a:pt x="22681" y="33309"/>
                    <a:pt x="22659" y="33313"/>
                  </a:cubicBezTo>
                  <a:cubicBezTo>
                    <a:pt x="22586" y="33321"/>
                    <a:pt x="22515" y="33325"/>
                    <a:pt x="22444" y="33325"/>
                  </a:cubicBezTo>
                  <a:cubicBezTo>
                    <a:pt x="22114" y="33325"/>
                    <a:pt x="21794" y="33239"/>
                    <a:pt x="21458" y="33121"/>
                  </a:cubicBezTo>
                  <a:cubicBezTo>
                    <a:pt x="22082" y="32641"/>
                    <a:pt x="22875" y="32353"/>
                    <a:pt x="23667" y="32305"/>
                  </a:cubicBezTo>
                  <a:cubicBezTo>
                    <a:pt x="23811" y="32305"/>
                    <a:pt x="23955" y="32185"/>
                    <a:pt x="23955" y="32041"/>
                  </a:cubicBezTo>
                  <a:cubicBezTo>
                    <a:pt x="23955" y="31897"/>
                    <a:pt x="23811" y="31753"/>
                    <a:pt x="23667" y="31753"/>
                  </a:cubicBezTo>
                  <a:cubicBezTo>
                    <a:pt x="22659" y="31801"/>
                    <a:pt x="21698" y="32185"/>
                    <a:pt x="20930" y="32857"/>
                  </a:cubicBezTo>
                  <a:cubicBezTo>
                    <a:pt x="20906" y="32857"/>
                    <a:pt x="20882" y="32881"/>
                    <a:pt x="20882" y="32905"/>
                  </a:cubicBezTo>
                  <a:cubicBezTo>
                    <a:pt x="20522" y="32761"/>
                    <a:pt x="20186" y="32665"/>
                    <a:pt x="19826" y="32593"/>
                  </a:cubicBezTo>
                  <a:cubicBezTo>
                    <a:pt x="20282" y="32233"/>
                    <a:pt x="20738" y="31873"/>
                    <a:pt x="21194" y="31537"/>
                  </a:cubicBezTo>
                  <a:cubicBezTo>
                    <a:pt x="21746" y="31129"/>
                    <a:pt x="22298" y="30697"/>
                    <a:pt x="22827" y="30289"/>
                  </a:cubicBezTo>
                  <a:lnTo>
                    <a:pt x="22995" y="30289"/>
                  </a:lnTo>
                  <a:cubicBezTo>
                    <a:pt x="23202" y="30259"/>
                    <a:pt x="23419" y="30238"/>
                    <a:pt x="23634" y="30238"/>
                  </a:cubicBezTo>
                  <a:cubicBezTo>
                    <a:pt x="23766" y="30238"/>
                    <a:pt x="23898" y="30246"/>
                    <a:pt x="24027" y="30265"/>
                  </a:cubicBezTo>
                  <a:cubicBezTo>
                    <a:pt x="24363" y="30313"/>
                    <a:pt x="24675" y="30385"/>
                    <a:pt x="25011" y="30433"/>
                  </a:cubicBezTo>
                  <a:cubicBezTo>
                    <a:pt x="25095" y="30439"/>
                    <a:pt x="25180" y="30442"/>
                    <a:pt x="25264" y="30442"/>
                  </a:cubicBezTo>
                  <a:cubicBezTo>
                    <a:pt x="25845" y="30442"/>
                    <a:pt x="26407" y="30297"/>
                    <a:pt x="26931" y="30025"/>
                  </a:cubicBezTo>
                  <a:cubicBezTo>
                    <a:pt x="27198" y="29881"/>
                    <a:pt x="27026" y="29509"/>
                    <a:pt x="26776" y="29509"/>
                  </a:cubicBezTo>
                  <a:cubicBezTo>
                    <a:pt x="26733" y="29509"/>
                    <a:pt x="26688" y="29520"/>
                    <a:pt x="26643" y="29545"/>
                  </a:cubicBezTo>
                  <a:cubicBezTo>
                    <a:pt x="26226" y="29772"/>
                    <a:pt x="25750" y="29880"/>
                    <a:pt x="25273" y="29880"/>
                  </a:cubicBezTo>
                  <a:cubicBezTo>
                    <a:pt x="25145" y="29880"/>
                    <a:pt x="25017" y="29872"/>
                    <a:pt x="24891" y="29857"/>
                  </a:cubicBezTo>
                  <a:cubicBezTo>
                    <a:pt x="24555" y="29809"/>
                    <a:pt x="24219" y="29713"/>
                    <a:pt x="23883" y="29689"/>
                  </a:cubicBezTo>
                  <a:lnTo>
                    <a:pt x="23595" y="29689"/>
                  </a:lnTo>
                  <a:cubicBezTo>
                    <a:pt x="24003" y="29329"/>
                    <a:pt x="24435" y="28969"/>
                    <a:pt x="24819" y="28584"/>
                  </a:cubicBezTo>
                  <a:cubicBezTo>
                    <a:pt x="25107" y="28320"/>
                    <a:pt x="25371" y="28032"/>
                    <a:pt x="25635" y="27744"/>
                  </a:cubicBezTo>
                  <a:cubicBezTo>
                    <a:pt x="25707" y="27744"/>
                    <a:pt x="25803" y="27720"/>
                    <a:pt x="25851" y="27624"/>
                  </a:cubicBezTo>
                  <a:cubicBezTo>
                    <a:pt x="25923" y="27504"/>
                    <a:pt x="25995" y="27384"/>
                    <a:pt x="26043" y="27288"/>
                  </a:cubicBezTo>
                  <a:cubicBezTo>
                    <a:pt x="26067" y="27240"/>
                    <a:pt x="26091" y="27216"/>
                    <a:pt x="26115" y="27192"/>
                  </a:cubicBezTo>
                  <a:cubicBezTo>
                    <a:pt x="26691" y="26784"/>
                    <a:pt x="27363" y="26568"/>
                    <a:pt x="28011" y="26328"/>
                  </a:cubicBezTo>
                  <a:cubicBezTo>
                    <a:pt x="28755" y="26040"/>
                    <a:pt x="29523" y="25728"/>
                    <a:pt x="30123" y="25200"/>
                  </a:cubicBezTo>
                  <a:cubicBezTo>
                    <a:pt x="30459" y="24912"/>
                    <a:pt x="30723" y="24552"/>
                    <a:pt x="30915" y="24168"/>
                  </a:cubicBezTo>
                  <a:cubicBezTo>
                    <a:pt x="30963" y="24024"/>
                    <a:pt x="30939" y="23856"/>
                    <a:pt x="30795" y="23784"/>
                  </a:cubicBezTo>
                  <a:cubicBezTo>
                    <a:pt x="30761" y="23758"/>
                    <a:pt x="30711" y="23745"/>
                    <a:pt x="30659" y="23745"/>
                  </a:cubicBezTo>
                  <a:cubicBezTo>
                    <a:pt x="30566" y="23745"/>
                    <a:pt x="30466" y="23788"/>
                    <a:pt x="30435" y="23880"/>
                  </a:cubicBezTo>
                  <a:cubicBezTo>
                    <a:pt x="29835" y="25248"/>
                    <a:pt x="28227" y="25632"/>
                    <a:pt x="26931" y="26136"/>
                  </a:cubicBezTo>
                  <a:cubicBezTo>
                    <a:pt x="27195" y="25800"/>
                    <a:pt x="27435" y="25440"/>
                    <a:pt x="27675" y="25080"/>
                  </a:cubicBezTo>
                  <a:cubicBezTo>
                    <a:pt x="28611" y="23664"/>
                    <a:pt x="29427" y="22176"/>
                    <a:pt x="30243" y="20688"/>
                  </a:cubicBezTo>
                  <a:cubicBezTo>
                    <a:pt x="30375" y="20457"/>
                    <a:pt x="30179" y="20261"/>
                    <a:pt x="29989" y="20261"/>
                  </a:cubicBezTo>
                  <a:cubicBezTo>
                    <a:pt x="29902" y="20261"/>
                    <a:pt x="29816" y="20302"/>
                    <a:pt x="29763" y="20400"/>
                  </a:cubicBezTo>
                  <a:cubicBezTo>
                    <a:pt x="28707" y="22344"/>
                    <a:pt x="27627" y="24312"/>
                    <a:pt x="26307" y="26064"/>
                  </a:cubicBezTo>
                  <a:cubicBezTo>
                    <a:pt x="26307" y="25128"/>
                    <a:pt x="26043" y="24144"/>
                    <a:pt x="26019" y="23208"/>
                  </a:cubicBezTo>
                  <a:cubicBezTo>
                    <a:pt x="25995" y="22800"/>
                    <a:pt x="26043" y="22416"/>
                    <a:pt x="26187" y="22032"/>
                  </a:cubicBezTo>
                  <a:cubicBezTo>
                    <a:pt x="26235" y="21888"/>
                    <a:pt x="26115" y="21720"/>
                    <a:pt x="25971" y="21672"/>
                  </a:cubicBezTo>
                  <a:cubicBezTo>
                    <a:pt x="25956" y="21669"/>
                    <a:pt x="25941" y="21668"/>
                    <a:pt x="25926" y="21668"/>
                  </a:cubicBezTo>
                  <a:cubicBezTo>
                    <a:pt x="25798" y="21668"/>
                    <a:pt x="25678" y="21759"/>
                    <a:pt x="25635" y="21888"/>
                  </a:cubicBezTo>
                  <a:cubicBezTo>
                    <a:pt x="25131" y="23328"/>
                    <a:pt x="25851" y="24816"/>
                    <a:pt x="25731" y="26280"/>
                  </a:cubicBezTo>
                  <a:cubicBezTo>
                    <a:pt x="25707" y="26496"/>
                    <a:pt x="25659" y="26688"/>
                    <a:pt x="25587" y="26880"/>
                  </a:cubicBezTo>
                  <a:cubicBezTo>
                    <a:pt x="25539" y="26928"/>
                    <a:pt x="25467" y="26976"/>
                    <a:pt x="25419" y="27024"/>
                  </a:cubicBezTo>
                  <a:cubicBezTo>
                    <a:pt x="25347" y="27072"/>
                    <a:pt x="25323" y="27144"/>
                    <a:pt x="25347" y="27240"/>
                  </a:cubicBezTo>
                  <a:cubicBezTo>
                    <a:pt x="25131" y="27456"/>
                    <a:pt x="24939" y="27696"/>
                    <a:pt x="24723" y="27912"/>
                  </a:cubicBezTo>
                  <a:cubicBezTo>
                    <a:pt x="23667" y="28969"/>
                    <a:pt x="22466" y="29881"/>
                    <a:pt x="21290" y="30769"/>
                  </a:cubicBezTo>
                  <a:cubicBezTo>
                    <a:pt x="21578" y="30481"/>
                    <a:pt x="21890" y="30193"/>
                    <a:pt x="22130" y="29857"/>
                  </a:cubicBezTo>
                  <a:cubicBezTo>
                    <a:pt x="22683" y="29065"/>
                    <a:pt x="22779" y="28080"/>
                    <a:pt x="22923" y="27168"/>
                  </a:cubicBezTo>
                  <a:cubicBezTo>
                    <a:pt x="22995" y="26640"/>
                    <a:pt x="23091" y="26112"/>
                    <a:pt x="23307" y="25632"/>
                  </a:cubicBezTo>
                  <a:cubicBezTo>
                    <a:pt x="23379" y="25512"/>
                    <a:pt x="23355" y="25344"/>
                    <a:pt x="23211" y="25248"/>
                  </a:cubicBezTo>
                  <a:cubicBezTo>
                    <a:pt x="23174" y="25234"/>
                    <a:pt x="23129" y="25226"/>
                    <a:pt x="23082" y="25226"/>
                  </a:cubicBezTo>
                  <a:cubicBezTo>
                    <a:pt x="22975" y="25226"/>
                    <a:pt x="22860" y="25268"/>
                    <a:pt x="22827" y="25368"/>
                  </a:cubicBezTo>
                  <a:cubicBezTo>
                    <a:pt x="22418" y="26256"/>
                    <a:pt x="22394" y="27240"/>
                    <a:pt x="22202" y="28176"/>
                  </a:cubicBezTo>
                  <a:cubicBezTo>
                    <a:pt x="22106" y="28632"/>
                    <a:pt x="21962" y="29065"/>
                    <a:pt x="21722" y="29473"/>
                  </a:cubicBezTo>
                  <a:cubicBezTo>
                    <a:pt x="21482" y="29833"/>
                    <a:pt x="21146" y="30121"/>
                    <a:pt x="20834" y="30433"/>
                  </a:cubicBezTo>
                  <a:cubicBezTo>
                    <a:pt x="20546" y="30721"/>
                    <a:pt x="20258" y="31057"/>
                    <a:pt x="20090" y="31465"/>
                  </a:cubicBezTo>
                  <a:cubicBezTo>
                    <a:pt x="20042" y="31465"/>
                    <a:pt x="20018" y="31489"/>
                    <a:pt x="19994" y="31513"/>
                  </a:cubicBezTo>
                  <a:cubicBezTo>
                    <a:pt x="19322" y="32161"/>
                    <a:pt x="18602" y="32785"/>
                    <a:pt x="17882" y="33385"/>
                  </a:cubicBezTo>
                  <a:cubicBezTo>
                    <a:pt x="17906" y="33001"/>
                    <a:pt x="17882" y="32641"/>
                    <a:pt x="17882" y="32257"/>
                  </a:cubicBezTo>
                  <a:cubicBezTo>
                    <a:pt x="17858" y="31729"/>
                    <a:pt x="17906" y="31105"/>
                    <a:pt x="18338" y="30745"/>
                  </a:cubicBezTo>
                  <a:cubicBezTo>
                    <a:pt x="18458" y="30649"/>
                    <a:pt x="18434" y="30457"/>
                    <a:pt x="18338" y="30337"/>
                  </a:cubicBezTo>
                  <a:cubicBezTo>
                    <a:pt x="18278" y="30289"/>
                    <a:pt x="18206" y="30265"/>
                    <a:pt x="18134" y="30265"/>
                  </a:cubicBezTo>
                  <a:cubicBezTo>
                    <a:pt x="18062" y="30265"/>
                    <a:pt x="17990" y="30289"/>
                    <a:pt x="17930" y="30337"/>
                  </a:cubicBezTo>
                  <a:cubicBezTo>
                    <a:pt x="17450" y="30769"/>
                    <a:pt x="17330" y="31441"/>
                    <a:pt x="17330" y="32041"/>
                  </a:cubicBezTo>
                  <a:cubicBezTo>
                    <a:pt x="17306" y="32689"/>
                    <a:pt x="17450" y="33385"/>
                    <a:pt x="17138" y="33985"/>
                  </a:cubicBezTo>
                  <a:cubicBezTo>
                    <a:pt x="17090" y="34081"/>
                    <a:pt x="17090" y="34201"/>
                    <a:pt x="17162" y="34297"/>
                  </a:cubicBezTo>
                  <a:cubicBezTo>
                    <a:pt x="16298" y="35257"/>
                    <a:pt x="15530" y="36337"/>
                    <a:pt x="15050" y="37561"/>
                  </a:cubicBezTo>
                  <a:cubicBezTo>
                    <a:pt x="15002" y="37513"/>
                    <a:pt x="14930" y="37489"/>
                    <a:pt x="14858" y="37465"/>
                  </a:cubicBezTo>
                  <a:cubicBezTo>
                    <a:pt x="14834" y="36073"/>
                    <a:pt x="15290" y="34657"/>
                    <a:pt x="15530" y="33313"/>
                  </a:cubicBezTo>
                  <a:cubicBezTo>
                    <a:pt x="15626" y="32809"/>
                    <a:pt x="15674" y="32281"/>
                    <a:pt x="15698" y="31777"/>
                  </a:cubicBezTo>
                  <a:cubicBezTo>
                    <a:pt x="15698" y="31657"/>
                    <a:pt x="15650" y="31585"/>
                    <a:pt x="15578" y="31537"/>
                  </a:cubicBezTo>
                  <a:cubicBezTo>
                    <a:pt x="15842" y="30313"/>
                    <a:pt x="16034" y="29041"/>
                    <a:pt x="16202" y="27792"/>
                  </a:cubicBezTo>
                  <a:cubicBezTo>
                    <a:pt x="16610" y="27000"/>
                    <a:pt x="17090" y="26256"/>
                    <a:pt x="17666" y="25608"/>
                  </a:cubicBezTo>
                  <a:cubicBezTo>
                    <a:pt x="18266" y="24912"/>
                    <a:pt x="18986" y="24312"/>
                    <a:pt x="19586" y="23640"/>
                  </a:cubicBezTo>
                  <a:cubicBezTo>
                    <a:pt x="19898" y="23280"/>
                    <a:pt x="20186" y="22896"/>
                    <a:pt x="20402" y="22464"/>
                  </a:cubicBezTo>
                  <a:cubicBezTo>
                    <a:pt x="20642" y="22032"/>
                    <a:pt x="20834" y="21576"/>
                    <a:pt x="21002" y="21120"/>
                  </a:cubicBezTo>
                  <a:cubicBezTo>
                    <a:pt x="21194" y="20544"/>
                    <a:pt x="21410" y="19992"/>
                    <a:pt x="21602" y="19440"/>
                  </a:cubicBezTo>
                  <a:cubicBezTo>
                    <a:pt x="22539" y="18695"/>
                    <a:pt x="24099" y="18719"/>
                    <a:pt x="24651" y="17495"/>
                  </a:cubicBezTo>
                  <a:cubicBezTo>
                    <a:pt x="24699" y="17351"/>
                    <a:pt x="24699" y="17183"/>
                    <a:pt x="24555" y="17111"/>
                  </a:cubicBezTo>
                  <a:cubicBezTo>
                    <a:pt x="24512" y="17085"/>
                    <a:pt x="24456" y="17072"/>
                    <a:pt x="24401" y="17072"/>
                  </a:cubicBezTo>
                  <a:cubicBezTo>
                    <a:pt x="24301" y="17072"/>
                    <a:pt x="24201" y="17115"/>
                    <a:pt x="24171" y="17207"/>
                  </a:cubicBezTo>
                  <a:cubicBezTo>
                    <a:pt x="23931" y="17759"/>
                    <a:pt x="23355" y="18023"/>
                    <a:pt x="22803" y="18239"/>
                  </a:cubicBezTo>
                  <a:cubicBezTo>
                    <a:pt x="22515" y="18359"/>
                    <a:pt x="22202" y="18455"/>
                    <a:pt x="21890" y="18599"/>
                  </a:cubicBezTo>
                  <a:cubicBezTo>
                    <a:pt x="21962" y="18455"/>
                    <a:pt x="22010" y="18287"/>
                    <a:pt x="22082" y="18119"/>
                  </a:cubicBezTo>
                  <a:cubicBezTo>
                    <a:pt x="22490" y="16991"/>
                    <a:pt x="22899" y="15863"/>
                    <a:pt x="23307" y="14711"/>
                  </a:cubicBezTo>
                  <a:cubicBezTo>
                    <a:pt x="23355" y="14567"/>
                    <a:pt x="23235" y="14423"/>
                    <a:pt x="23115" y="14375"/>
                  </a:cubicBezTo>
                  <a:cubicBezTo>
                    <a:pt x="23085" y="14367"/>
                    <a:pt x="23057" y="14363"/>
                    <a:pt x="23030" y="14363"/>
                  </a:cubicBezTo>
                  <a:cubicBezTo>
                    <a:pt x="22906" y="14363"/>
                    <a:pt x="22814" y="14449"/>
                    <a:pt x="22755" y="14567"/>
                  </a:cubicBezTo>
                  <a:cubicBezTo>
                    <a:pt x="22226" y="16079"/>
                    <a:pt x="21674" y="17591"/>
                    <a:pt x="21122" y="19104"/>
                  </a:cubicBezTo>
                  <a:cubicBezTo>
                    <a:pt x="21098" y="19152"/>
                    <a:pt x="21050" y="19176"/>
                    <a:pt x="21026" y="19224"/>
                  </a:cubicBezTo>
                  <a:cubicBezTo>
                    <a:pt x="20930" y="19320"/>
                    <a:pt x="20930" y="19440"/>
                    <a:pt x="20978" y="19536"/>
                  </a:cubicBezTo>
                  <a:cubicBezTo>
                    <a:pt x="20858" y="19872"/>
                    <a:pt x="20714" y="20232"/>
                    <a:pt x="20594" y="20568"/>
                  </a:cubicBezTo>
                  <a:cubicBezTo>
                    <a:pt x="20474" y="20928"/>
                    <a:pt x="20354" y="21264"/>
                    <a:pt x="20210" y="21600"/>
                  </a:cubicBezTo>
                  <a:cubicBezTo>
                    <a:pt x="20186" y="20352"/>
                    <a:pt x="19898" y="19128"/>
                    <a:pt x="19394" y="17999"/>
                  </a:cubicBezTo>
                  <a:cubicBezTo>
                    <a:pt x="19348" y="17907"/>
                    <a:pt x="19253" y="17864"/>
                    <a:pt x="19158" y="17864"/>
                  </a:cubicBezTo>
                  <a:cubicBezTo>
                    <a:pt x="19106" y="17864"/>
                    <a:pt x="19053" y="17878"/>
                    <a:pt x="19010" y="17903"/>
                  </a:cubicBezTo>
                  <a:cubicBezTo>
                    <a:pt x="18866" y="17975"/>
                    <a:pt x="18842" y="18143"/>
                    <a:pt x="18890" y="18287"/>
                  </a:cubicBezTo>
                  <a:cubicBezTo>
                    <a:pt x="19466" y="19536"/>
                    <a:pt x="19706" y="20928"/>
                    <a:pt x="19634" y="22320"/>
                  </a:cubicBezTo>
                  <a:cubicBezTo>
                    <a:pt x="19634" y="22416"/>
                    <a:pt x="19658" y="22488"/>
                    <a:pt x="19730" y="22536"/>
                  </a:cubicBezTo>
                  <a:cubicBezTo>
                    <a:pt x="19610" y="22728"/>
                    <a:pt x="19490" y="22896"/>
                    <a:pt x="19346" y="23064"/>
                  </a:cubicBezTo>
                  <a:cubicBezTo>
                    <a:pt x="18746" y="23760"/>
                    <a:pt x="18050" y="24360"/>
                    <a:pt x="17450" y="25032"/>
                  </a:cubicBezTo>
                  <a:cubicBezTo>
                    <a:pt x="17042" y="25464"/>
                    <a:pt x="16682" y="25920"/>
                    <a:pt x="16346" y="26424"/>
                  </a:cubicBezTo>
                  <a:cubicBezTo>
                    <a:pt x="16370" y="26232"/>
                    <a:pt x="16394" y="26040"/>
                    <a:pt x="16394" y="25824"/>
                  </a:cubicBezTo>
                  <a:cubicBezTo>
                    <a:pt x="16586" y="23784"/>
                    <a:pt x="16610" y="21720"/>
                    <a:pt x="16586" y="19680"/>
                  </a:cubicBezTo>
                  <a:cubicBezTo>
                    <a:pt x="16538" y="17615"/>
                    <a:pt x="16418" y="15551"/>
                    <a:pt x="16274" y="13487"/>
                  </a:cubicBezTo>
                  <a:cubicBezTo>
                    <a:pt x="16202" y="12455"/>
                    <a:pt x="16106" y="11423"/>
                    <a:pt x="16010" y="10391"/>
                  </a:cubicBezTo>
                  <a:cubicBezTo>
                    <a:pt x="16034" y="10367"/>
                    <a:pt x="16034" y="10319"/>
                    <a:pt x="16034" y="10295"/>
                  </a:cubicBezTo>
                  <a:cubicBezTo>
                    <a:pt x="16034" y="10175"/>
                    <a:pt x="16034" y="10079"/>
                    <a:pt x="16034" y="9983"/>
                  </a:cubicBezTo>
                  <a:cubicBezTo>
                    <a:pt x="17090" y="8326"/>
                    <a:pt x="18146" y="6598"/>
                    <a:pt x="18218" y="4582"/>
                  </a:cubicBezTo>
                  <a:cubicBezTo>
                    <a:pt x="18230" y="4402"/>
                    <a:pt x="18098" y="4312"/>
                    <a:pt x="17960" y="4312"/>
                  </a:cubicBezTo>
                  <a:cubicBezTo>
                    <a:pt x="17822" y="4312"/>
                    <a:pt x="17678" y="4402"/>
                    <a:pt x="17666" y="4582"/>
                  </a:cubicBezTo>
                  <a:cubicBezTo>
                    <a:pt x="17594" y="6262"/>
                    <a:pt x="16778" y="7750"/>
                    <a:pt x="15890" y="9143"/>
                  </a:cubicBezTo>
                  <a:cubicBezTo>
                    <a:pt x="15842" y="8518"/>
                    <a:pt x="15794" y="7894"/>
                    <a:pt x="15722" y="7270"/>
                  </a:cubicBezTo>
                  <a:cubicBezTo>
                    <a:pt x="15530" y="5206"/>
                    <a:pt x="15362" y="3142"/>
                    <a:pt x="15218" y="1054"/>
                  </a:cubicBezTo>
                  <a:cubicBezTo>
                    <a:pt x="15194" y="790"/>
                    <a:pt x="15170" y="526"/>
                    <a:pt x="15170" y="262"/>
                  </a:cubicBezTo>
                  <a:cubicBezTo>
                    <a:pt x="15158" y="91"/>
                    <a:pt x="15009" y="1"/>
                    <a:pt x="148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31;p72">
              <a:extLst>
                <a:ext uri="{FF2B5EF4-FFF2-40B4-BE49-F238E27FC236}">
                  <a16:creationId xmlns="" xmlns:a16="http://schemas.microsoft.com/office/drawing/2014/main" id="{F69B1DBA-F219-2883-A34D-E272F9A5D97E}"/>
                </a:ext>
              </a:extLst>
            </p:cNvPr>
            <p:cNvSpPr/>
            <p:nvPr/>
          </p:nvSpPr>
          <p:spPr>
            <a:xfrm>
              <a:off x="6961666" y="1680006"/>
              <a:ext cx="386875" cy="977135"/>
            </a:xfrm>
            <a:custGeom>
              <a:avLst/>
              <a:gdLst/>
              <a:ahLst/>
              <a:cxnLst/>
              <a:rect l="l" t="t" r="r" b="b"/>
              <a:pathLst>
                <a:path w="11162" h="28192" extrusionOk="0">
                  <a:moveTo>
                    <a:pt x="710" y="1"/>
                  </a:moveTo>
                  <a:cubicBezTo>
                    <a:pt x="518" y="1"/>
                    <a:pt x="317" y="197"/>
                    <a:pt x="432" y="428"/>
                  </a:cubicBezTo>
                  <a:cubicBezTo>
                    <a:pt x="1320" y="2084"/>
                    <a:pt x="1800" y="3908"/>
                    <a:pt x="2136" y="5756"/>
                  </a:cubicBezTo>
                  <a:cubicBezTo>
                    <a:pt x="2304" y="6741"/>
                    <a:pt x="2424" y="7725"/>
                    <a:pt x="2544" y="8709"/>
                  </a:cubicBezTo>
                  <a:cubicBezTo>
                    <a:pt x="2400" y="8565"/>
                    <a:pt x="2232" y="8397"/>
                    <a:pt x="2112" y="8229"/>
                  </a:cubicBezTo>
                  <a:cubicBezTo>
                    <a:pt x="2088" y="8205"/>
                    <a:pt x="2040" y="8157"/>
                    <a:pt x="2016" y="8133"/>
                  </a:cubicBezTo>
                  <a:cubicBezTo>
                    <a:pt x="2016" y="8133"/>
                    <a:pt x="2016" y="8133"/>
                    <a:pt x="2016" y="8109"/>
                  </a:cubicBezTo>
                  <a:cubicBezTo>
                    <a:pt x="2016" y="8109"/>
                    <a:pt x="1992" y="8085"/>
                    <a:pt x="1992" y="8085"/>
                  </a:cubicBezTo>
                  <a:cubicBezTo>
                    <a:pt x="1944" y="8013"/>
                    <a:pt x="1896" y="7941"/>
                    <a:pt x="1848" y="7869"/>
                  </a:cubicBezTo>
                  <a:cubicBezTo>
                    <a:pt x="1752" y="7725"/>
                    <a:pt x="1656" y="7605"/>
                    <a:pt x="1584" y="7461"/>
                  </a:cubicBezTo>
                  <a:cubicBezTo>
                    <a:pt x="1535" y="7361"/>
                    <a:pt x="1428" y="7308"/>
                    <a:pt x="1327" y="7308"/>
                  </a:cubicBezTo>
                  <a:cubicBezTo>
                    <a:pt x="1281" y="7308"/>
                    <a:pt x="1237" y="7318"/>
                    <a:pt x="1200" y="7341"/>
                  </a:cubicBezTo>
                  <a:cubicBezTo>
                    <a:pt x="1056" y="7437"/>
                    <a:pt x="1008" y="7605"/>
                    <a:pt x="1104" y="7725"/>
                  </a:cubicBezTo>
                  <a:cubicBezTo>
                    <a:pt x="1440" y="8325"/>
                    <a:pt x="1872" y="8877"/>
                    <a:pt x="2400" y="9309"/>
                  </a:cubicBezTo>
                  <a:cubicBezTo>
                    <a:pt x="2448" y="9381"/>
                    <a:pt x="2544" y="9405"/>
                    <a:pt x="2640" y="9405"/>
                  </a:cubicBezTo>
                  <a:cubicBezTo>
                    <a:pt x="2712" y="10077"/>
                    <a:pt x="2784" y="10749"/>
                    <a:pt x="2880" y="11445"/>
                  </a:cubicBezTo>
                  <a:cubicBezTo>
                    <a:pt x="3072" y="12909"/>
                    <a:pt x="3337" y="14373"/>
                    <a:pt x="3721" y="15789"/>
                  </a:cubicBezTo>
                  <a:cubicBezTo>
                    <a:pt x="2856" y="14277"/>
                    <a:pt x="1800" y="12837"/>
                    <a:pt x="624" y="11541"/>
                  </a:cubicBezTo>
                  <a:cubicBezTo>
                    <a:pt x="567" y="11478"/>
                    <a:pt x="501" y="11452"/>
                    <a:pt x="436" y="11452"/>
                  </a:cubicBezTo>
                  <a:cubicBezTo>
                    <a:pt x="227" y="11452"/>
                    <a:pt x="33" y="11724"/>
                    <a:pt x="216" y="11925"/>
                  </a:cubicBezTo>
                  <a:cubicBezTo>
                    <a:pt x="1008" y="12813"/>
                    <a:pt x="1728" y="13725"/>
                    <a:pt x="2376" y="14709"/>
                  </a:cubicBezTo>
                  <a:cubicBezTo>
                    <a:pt x="1728" y="14565"/>
                    <a:pt x="1056" y="14445"/>
                    <a:pt x="384" y="14325"/>
                  </a:cubicBezTo>
                  <a:cubicBezTo>
                    <a:pt x="366" y="14322"/>
                    <a:pt x="348" y="14321"/>
                    <a:pt x="330" y="14321"/>
                  </a:cubicBezTo>
                  <a:cubicBezTo>
                    <a:pt x="205" y="14321"/>
                    <a:pt x="90" y="14392"/>
                    <a:pt x="48" y="14517"/>
                  </a:cubicBezTo>
                  <a:cubicBezTo>
                    <a:pt x="0" y="14661"/>
                    <a:pt x="96" y="14829"/>
                    <a:pt x="240" y="14877"/>
                  </a:cubicBezTo>
                  <a:cubicBezTo>
                    <a:pt x="1032" y="15021"/>
                    <a:pt x="1824" y="15165"/>
                    <a:pt x="2616" y="15309"/>
                  </a:cubicBezTo>
                  <a:cubicBezTo>
                    <a:pt x="2664" y="15309"/>
                    <a:pt x="2712" y="15309"/>
                    <a:pt x="2784" y="15285"/>
                  </a:cubicBezTo>
                  <a:cubicBezTo>
                    <a:pt x="3024" y="15693"/>
                    <a:pt x="3240" y="16078"/>
                    <a:pt x="3481" y="16486"/>
                  </a:cubicBezTo>
                  <a:cubicBezTo>
                    <a:pt x="3505" y="16510"/>
                    <a:pt x="3529" y="16558"/>
                    <a:pt x="3553" y="16582"/>
                  </a:cubicBezTo>
                  <a:cubicBezTo>
                    <a:pt x="3577" y="16582"/>
                    <a:pt x="3577" y="16606"/>
                    <a:pt x="3601" y="16606"/>
                  </a:cubicBezTo>
                  <a:cubicBezTo>
                    <a:pt x="3625" y="16630"/>
                    <a:pt x="3649" y="16678"/>
                    <a:pt x="3673" y="16702"/>
                  </a:cubicBezTo>
                  <a:cubicBezTo>
                    <a:pt x="3721" y="16774"/>
                    <a:pt x="3769" y="16870"/>
                    <a:pt x="3817" y="16942"/>
                  </a:cubicBezTo>
                  <a:cubicBezTo>
                    <a:pt x="3841" y="17014"/>
                    <a:pt x="3865" y="17086"/>
                    <a:pt x="3889" y="17134"/>
                  </a:cubicBezTo>
                  <a:cubicBezTo>
                    <a:pt x="3910" y="17263"/>
                    <a:pt x="4047" y="17353"/>
                    <a:pt x="4179" y="17353"/>
                  </a:cubicBezTo>
                  <a:cubicBezTo>
                    <a:pt x="4195" y="17353"/>
                    <a:pt x="4210" y="17352"/>
                    <a:pt x="4225" y="17350"/>
                  </a:cubicBezTo>
                  <a:cubicBezTo>
                    <a:pt x="4225" y="17326"/>
                    <a:pt x="4225" y="17326"/>
                    <a:pt x="4249" y="17326"/>
                  </a:cubicBezTo>
                  <a:cubicBezTo>
                    <a:pt x="4537" y="18094"/>
                    <a:pt x="4897" y="18838"/>
                    <a:pt x="5329" y="19558"/>
                  </a:cubicBezTo>
                  <a:cubicBezTo>
                    <a:pt x="5809" y="20326"/>
                    <a:pt x="6337" y="21070"/>
                    <a:pt x="6865" y="21814"/>
                  </a:cubicBezTo>
                  <a:cubicBezTo>
                    <a:pt x="6481" y="21550"/>
                    <a:pt x="6049" y="21334"/>
                    <a:pt x="5617" y="21142"/>
                  </a:cubicBezTo>
                  <a:cubicBezTo>
                    <a:pt x="5233" y="20974"/>
                    <a:pt x="4825" y="20830"/>
                    <a:pt x="4417" y="20710"/>
                  </a:cubicBezTo>
                  <a:cubicBezTo>
                    <a:pt x="4369" y="20710"/>
                    <a:pt x="4297" y="20686"/>
                    <a:pt x="4249" y="20662"/>
                  </a:cubicBezTo>
                  <a:cubicBezTo>
                    <a:pt x="4297" y="20590"/>
                    <a:pt x="4297" y="20494"/>
                    <a:pt x="4249" y="20398"/>
                  </a:cubicBezTo>
                  <a:cubicBezTo>
                    <a:pt x="3913" y="19846"/>
                    <a:pt x="3601" y="19270"/>
                    <a:pt x="3265" y="18718"/>
                  </a:cubicBezTo>
                  <a:cubicBezTo>
                    <a:pt x="3215" y="18618"/>
                    <a:pt x="3119" y="18565"/>
                    <a:pt x="3018" y="18565"/>
                  </a:cubicBezTo>
                  <a:cubicBezTo>
                    <a:pt x="2972" y="18565"/>
                    <a:pt x="2925" y="18575"/>
                    <a:pt x="2880" y="18598"/>
                  </a:cubicBezTo>
                  <a:cubicBezTo>
                    <a:pt x="2760" y="18694"/>
                    <a:pt x="2712" y="18862"/>
                    <a:pt x="2784" y="18982"/>
                  </a:cubicBezTo>
                  <a:cubicBezTo>
                    <a:pt x="3072" y="19510"/>
                    <a:pt x="3385" y="20014"/>
                    <a:pt x="3673" y="20518"/>
                  </a:cubicBezTo>
                  <a:cubicBezTo>
                    <a:pt x="3577" y="20494"/>
                    <a:pt x="3481" y="20470"/>
                    <a:pt x="3385" y="20446"/>
                  </a:cubicBezTo>
                  <a:cubicBezTo>
                    <a:pt x="3096" y="20350"/>
                    <a:pt x="2760" y="20182"/>
                    <a:pt x="2664" y="19894"/>
                  </a:cubicBezTo>
                  <a:cubicBezTo>
                    <a:pt x="2625" y="19775"/>
                    <a:pt x="2520" y="19689"/>
                    <a:pt x="2404" y="19689"/>
                  </a:cubicBezTo>
                  <a:cubicBezTo>
                    <a:pt x="2379" y="19689"/>
                    <a:pt x="2354" y="19693"/>
                    <a:pt x="2328" y="19702"/>
                  </a:cubicBezTo>
                  <a:cubicBezTo>
                    <a:pt x="2184" y="19726"/>
                    <a:pt x="2064" y="19894"/>
                    <a:pt x="2112" y="20038"/>
                  </a:cubicBezTo>
                  <a:cubicBezTo>
                    <a:pt x="2376" y="20758"/>
                    <a:pt x="3144" y="20974"/>
                    <a:pt x="3841" y="21142"/>
                  </a:cubicBezTo>
                  <a:cubicBezTo>
                    <a:pt x="4657" y="21334"/>
                    <a:pt x="5449" y="21646"/>
                    <a:pt x="6193" y="22054"/>
                  </a:cubicBezTo>
                  <a:cubicBezTo>
                    <a:pt x="6625" y="22294"/>
                    <a:pt x="7009" y="22558"/>
                    <a:pt x="7393" y="22870"/>
                  </a:cubicBezTo>
                  <a:cubicBezTo>
                    <a:pt x="7445" y="22922"/>
                    <a:pt x="7522" y="22962"/>
                    <a:pt x="7596" y="22962"/>
                  </a:cubicBezTo>
                  <a:cubicBezTo>
                    <a:pt x="7625" y="22962"/>
                    <a:pt x="7654" y="22956"/>
                    <a:pt x="7681" y="22942"/>
                  </a:cubicBezTo>
                  <a:cubicBezTo>
                    <a:pt x="8377" y="23854"/>
                    <a:pt x="9025" y="24814"/>
                    <a:pt x="9529" y="25846"/>
                  </a:cubicBezTo>
                  <a:cubicBezTo>
                    <a:pt x="8929" y="25294"/>
                    <a:pt x="8257" y="24862"/>
                    <a:pt x="7513" y="24526"/>
                  </a:cubicBezTo>
                  <a:cubicBezTo>
                    <a:pt x="7081" y="24334"/>
                    <a:pt x="6649" y="24166"/>
                    <a:pt x="6193" y="24046"/>
                  </a:cubicBezTo>
                  <a:cubicBezTo>
                    <a:pt x="6170" y="24042"/>
                    <a:pt x="6148" y="24040"/>
                    <a:pt x="6127" y="24040"/>
                  </a:cubicBezTo>
                  <a:cubicBezTo>
                    <a:pt x="5816" y="24040"/>
                    <a:pt x="5710" y="24508"/>
                    <a:pt x="6025" y="24598"/>
                  </a:cubicBezTo>
                  <a:cubicBezTo>
                    <a:pt x="6985" y="24838"/>
                    <a:pt x="7873" y="25246"/>
                    <a:pt x="8665" y="25846"/>
                  </a:cubicBezTo>
                  <a:cubicBezTo>
                    <a:pt x="9385" y="26375"/>
                    <a:pt x="10105" y="27095"/>
                    <a:pt x="10369" y="27983"/>
                  </a:cubicBezTo>
                  <a:cubicBezTo>
                    <a:pt x="10418" y="28128"/>
                    <a:pt x="10533" y="28191"/>
                    <a:pt x="10646" y="28191"/>
                  </a:cubicBezTo>
                  <a:cubicBezTo>
                    <a:pt x="10814" y="28191"/>
                    <a:pt x="10979" y="28053"/>
                    <a:pt x="10921" y="27839"/>
                  </a:cubicBezTo>
                  <a:cubicBezTo>
                    <a:pt x="10849" y="27623"/>
                    <a:pt x="10753" y="27407"/>
                    <a:pt x="10657" y="27215"/>
                  </a:cubicBezTo>
                  <a:cubicBezTo>
                    <a:pt x="10657" y="27167"/>
                    <a:pt x="10657" y="27119"/>
                    <a:pt x="10633" y="27047"/>
                  </a:cubicBezTo>
                  <a:cubicBezTo>
                    <a:pt x="10201" y="25702"/>
                    <a:pt x="9457" y="24502"/>
                    <a:pt x="8665" y="23350"/>
                  </a:cubicBezTo>
                  <a:cubicBezTo>
                    <a:pt x="8809" y="23302"/>
                    <a:pt x="8881" y="23158"/>
                    <a:pt x="8857" y="23014"/>
                  </a:cubicBezTo>
                  <a:cubicBezTo>
                    <a:pt x="8689" y="21886"/>
                    <a:pt x="8977" y="20710"/>
                    <a:pt x="9601" y="19774"/>
                  </a:cubicBezTo>
                  <a:cubicBezTo>
                    <a:pt x="9697" y="19654"/>
                    <a:pt x="9625" y="19462"/>
                    <a:pt x="9505" y="19390"/>
                  </a:cubicBezTo>
                  <a:cubicBezTo>
                    <a:pt x="9467" y="19367"/>
                    <a:pt x="9423" y="19356"/>
                    <a:pt x="9379" y="19356"/>
                  </a:cubicBezTo>
                  <a:cubicBezTo>
                    <a:pt x="9285" y="19356"/>
                    <a:pt x="9186" y="19404"/>
                    <a:pt x="9121" y="19486"/>
                  </a:cubicBezTo>
                  <a:cubicBezTo>
                    <a:pt x="8473" y="20470"/>
                    <a:pt x="8185" y="21646"/>
                    <a:pt x="8281" y="22798"/>
                  </a:cubicBezTo>
                  <a:cubicBezTo>
                    <a:pt x="8137" y="22606"/>
                    <a:pt x="7993" y="22414"/>
                    <a:pt x="7849" y="22222"/>
                  </a:cubicBezTo>
                  <a:cubicBezTo>
                    <a:pt x="7537" y="21766"/>
                    <a:pt x="7201" y="21334"/>
                    <a:pt x="6889" y="20902"/>
                  </a:cubicBezTo>
                  <a:cubicBezTo>
                    <a:pt x="6889" y="20830"/>
                    <a:pt x="6889" y="20782"/>
                    <a:pt x="6865" y="20710"/>
                  </a:cubicBezTo>
                  <a:cubicBezTo>
                    <a:pt x="6361" y="19534"/>
                    <a:pt x="6889" y="18238"/>
                    <a:pt x="7297" y="17110"/>
                  </a:cubicBezTo>
                  <a:cubicBezTo>
                    <a:pt x="7345" y="17086"/>
                    <a:pt x="7369" y="17038"/>
                    <a:pt x="7393" y="16990"/>
                  </a:cubicBezTo>
                  <a:cubicBezTo>
                    <a:pt x="7777" y="16294"/>
                    <a:pt x="8449" y="15789"/>
                    <a:pt x="9049" y="15285"/>
                  </a:cubicBezTo>
                  <a:cubicBezTo>
                    <a:pt x="9721" y="14733"/>
                    <a:pt x="10321" y="14133"/>
                    <a:pt x="10609" y="13317"/>
                  </a:cubicBezTo>
                  <a:cubicBezTo>
                    <a:pt x="10777" y="12765"/>
                    <a:pt x="10849" y="12165"/>
                    <a:pt x="11089" y="11637"/>
                  </a:cubicBezTo>
                  <a:cubicBezTo>
                    <a:pt x="11161" y="11517"/>
                    <a:pt x="11137" y="11349"/>
                    <a:pt x="10993" y="11253"/>
                  </a:cubicBezTo>
                  <a:cubicBezTo>
                    <a:pt x="10956" y="11231"/>
                    <a:pt x="10912" y="11220"/>
                    <a:pt x="10867" y="11220"/>
                  </a:cubicBezTo>
                  <a:cubicBezTo>
                    <a:pt x="10766" y="11220"/>
                    <a:pt x="10659" y="11274"/>
                    <a:pt x="10609" y="11373"/>
                  </a:cubicBezTo>
                  <a:cubicBezTo>
                    <a:pt x="10393" y="11829"/>
                    <a:pt x="10297" y="12357"/>
                    <a:pt x="10153" y="12861"/>
                  </a:cubicBezTo>
                  <a:cubicBezTo>
                    <a:pt x="10033" y="13269"/>
                    <a:pt x="9865" y="13653"/>
                    <a:pt x="9601" y="13989"/>
                  </a:cubicBezTo>
                  <a:cubicBezTo>
                    <a:pt x="9073" y="14613"/>
                    <a:pt x="8377" y="15069"/>
                    <a:pt x="7801" y="15621"/>
                  </a:cubicBezTo>
                  <a:cubicBezTo>
                    <a:pt x="7753" y="15669"/>
                    <a:pt x="7705" y="15693"/>
                    <a:pt x="7681" y="15741"/>
                  </a:cubicBezTo>
                  <a:cubicBezTo>
                    <a:pt x="7873" y="14733"/>
                    <a:pt x="7897" y="13701"/>
                    <a:pt x="7777" y="12693"/>
                  </a:cubicBezTo>
                  <a:cubicBezTo>
                    <a:pt x="7657" y="11925"/>
                    <a:pt x="7465" y="11181"/>
                    <a:pt x="7177" y="10485"/>
                  </a:cubicBezTo>
                  <a:cubicBezTo>
                    <a:pt x="7112" y="10356"/>
                    <a:pt x="7009" y="10265"/>
                    <a:pt x="6885" y="10265"/>
                  </a:cubicBezTo>
                  <a:cubicBezTo>
                    <a:pt x="6870" y="10265"/>
                    <a:pt x="6856" y="10266"/>
                    <a:pt x="6841" y="10269"/>
                  </a:cubicBezTo>
                  <a:cubicBezTo>
                    <a:pt x="6697" y="10317"/>
                    <a:pt x="6577" y="10485"/>
                    <a:pt x="6625" y="10629"/>
                  </a:cubicBezTo>
                  <a:cubicBezTo>
                    <a:pt x="7153" y="11877"/>
                    <a:pt x="7369" y="13245"/>
                    <a:pt x="7273" y="14613"/>
                  </a:cubicBezTo>
                  <a:cubicBezTo>
                    <a:pt x="7225" y="15309"/>
                    <a:pt x="7081" y="15981"/>
                    <a:pt x="6865" y="16654"/>
                  </a:cubicBezTo>
                  <a:cubicBezTo>
                    <a:pt x="6649" y="17326"/>
                    <a:pt x="6361" y="17998"/>
                    <a:pt x="6217" y="18694"/>
                  </a:cubicBezTo>
                  <a:cubicBezTo>
                    <a:pt x="6145" y="19054"/>
                    <a:pt x="6097" y="19390"/>
                    <a:pt x="6121" y="19750"/>
                  </a:cubicBezTo>
                  <a:cubicBezTo>
                    <a:pt x="5641" y="19030"/>
                    <a:pt x="5233" y="18262"/>
                    <a:pt x="4897" y="17470"/>
                  </a:cubicBezTo>
                  <a:cubicBezTo>
                    <a:pt x="4177" y="15717"/>
                    <a:pt x="3793" y="13821"/>
                    <a:pt x="3529" y="11949"/>
                  </a:cubicBezTo>
                  <a:cubicBezTo>
                    <a:pt x="3481" y="11781"/>
                    <a:pt x="3457" y="11589"/>
                    <a:pt x="3433" y="11397"/>
                  </a:cubicBezTo>
                  <a:cubicBezTo>
                    <a:pt x="3721" y="10701"/>
                    <a:pt x="4009" y="10029"/>
                    <a:pt x="4273" y="9333"/>
                  </a:cubicBezTo>
                  <a:cubicBezTo>
                    <a:pt x="4537" y="8661"/>
                    <a:pt x="4777" y="7965"/>
                    <a:pt x="4777" y="7245"/>
                  </a:cubicBezTo>
                  <a:cubicBezTo>
                    <a:pt x="4765" y="7065"/>
                    <a:pt x="4621" y="6975"/>
                    <a:pt x="4480" y="6975"/>
                  </a:cubicBezTo>
                  <a:cubicBezTo>
                    <a:pt x="4339" y="6975"/>
                    <a:pt x="4201" y="7065"/>
                    <a:pt x="4201" y="7245"/>
                  </a:cubicBezTo>
                  <a:cubicBezTo>
                    <a:pt x="4225" y="7941"/>
                    <a:pt x="3985" y="8589"/>
                    <a:pt x="3721" y="9213"/>
                  </a:cubicBezTo>
                  <a:cubicBezTo>
                    <a:pt x="3577" y="9573"/>
                    <a:pt x="3433" y="9933"/>
                    <a:pt x="3289" y="10269"/>
                  </a:cubicBezTo>
                  <a:cubicBezTo>
                    <a:pt x="3144" y="8925"/>
                    <a:pt x="3000" y="7581"/>
                    <a:pt x="2784" y="6237"/>
                  </a:cubicBezTo>
                  <a:cubicBezTo>
                    <a:pt x="2472" y="4364"/>
                    <a:pt x="2040" y="2516"/>
                    <a:pt x="1248" y="764"/>
                  </a:cubicBezTo>
                  <a:cubicBezTo>
                    <a:pt x="1128" y="572"/>
                    <a:pt x="1032" y="356"/>
                    <a:pt x="936" y="140"/>
                  </a:cubicBezTo>
                  <a:cubicBezTo>
                    <a:pt x="884" y="42"/>
                    <a:pt x="798" y="1"/>
                    <a:pt x="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32;p72">
              <a:extLst>
                <a:ext uri="{FF2B5EF4-FFF2-40B4-BE49-F238E27FC236}">
                  <a16:creationId xmlns="" xmlns:a16="http://schemas.microsoft.com/office/drawing/2014/main" id="{8E377840-AF1B-9534-F596-934894859588}"/>
                </a:ext>
              </a:extLst>
            </p:cNvPr>
            <p:cNvSpPr/>
            <p:nvPr/>
          </p:nvSpPr>
          <p:spPr>
            <a:xfrm>
              <a:off x="7632458" y="1280214"/>
              <a:ext cx="524787" cy="965940"/>
            </a:xfrm>
            <a:custGeom>
              <a:avLst/>
              <a:gdLst/>
              <a:ahLst/>
              <a:cxnLst/>
              <a:rect l="l" t="t" r="r" b="b"/>
              <a:pathLst>
                <a:path w="15141" h="27869" extrusionOk="0">
                  <a:moveTo>
                    <a:pt x="14724" y="0"/>
                  </a:moveTo>
                  <a:cubicBezTo>
                    <a:pt x="14612" y="0"/>
                    <a:pt x="14504" y="60"/>
                    <a:pt x="14466" y="202"/>
                  </a:cubicBezTo>
                  <a:cubicBezTo>
                    <a:pt x="13890" y="2146"/>
                    <a:pt x="12666" y="3826"/>
                    <a:pt x="11513" y="5458"/>
                  </a:cubicBezTo>
                  <a:cubicBezTo>
                    <a:pt x="10913" y="6274"/>
                    <a:pt x="10337" y="7114"/>
                    <a:pt x="9833" y="8003"/>
                  </a:cubicBezTo>
                  <a:cubicBezTo>
                    <a:pt x="9593" y="8411"/>
                    <a:pt x="9377" y="8819"/>
                    <a:pt x="9209" y="9227"/>
                  </a:cubicBezTo>
                  <a:cubicBezTo>
                    <a:pt x="9209" y="9107"/>
                    <a:pt x="9233" y="8987"/>
                    <a:pt x="9233" y="8867"/>
                  </a:cubicBezTo>
                  <a:cubicBezTo>
                    <a:pt x="9305" y="8675"/>
                    <a:pt x="9329" y="8483"/>
                    <a:pt x="9305" y="8291"/>
                  </a:cubicBezTo>
                  <a:cubicBezTo>
                    <a:pt x="9521" y="7042"/>
                    <a:pt x="9929" y="5818"/>
                    <a:pt x="10505" y="4666"/>
                  </a:cubicBezTo>
                  <a:cubicBezTo>
                    <a:pt x="10620" y="4453"/>
                    <a:pt x="10433" y="4252"/>
                    <a:pt x="10249" y="4252"/>
                  </a:cubicBezTo>
                  <a:cubicBezTo>
                    <a:pt x="10164" y="4252"/>
                    <a:pt x="10079" y="4295"/>
                    <a:pt x="10025" y="4402"/>
                  </a:cubicBezTo>
                  <a:cubicBezTo>
                    <a:pt x="9593" y="5242"/>
                    <a:pt x="9233" y="6154"/>
                    <a:pt x="8993" y="7066"/>
                  </a:cubicBezTo>
                  <a:cubicBezTo>
                    <a:pt x="8969" y="7018"/>
                    <a:pt x="8945" y="6946"/>
                    <a:pt x="8945" y="6898"/>
                  </a:cubicBezTo>
                  <a:cubicBezTo>
                    <a:pt x="8801" y="6586"/>
                    <a:pt x="8657" y="6274"/>
                    <a:pt x="8585" y="5938"/>
                  </a:cubicBezTo>
                  <a:cubicBezTo>
                    <a:pt x="8537" y="5650"/>
                    <a:pt x="8513" y="5362"/>
                    <a:pt x="8657" y="5098"/>
                  </a:cubicBezTo>
                  <a:cubicBezTo>
                    <a:pt x="8774" y="4881"/>
                    <a:pt x="8577" y="4676"/>
                    <a:pt x="8390" y="4676"/>
                  </a:cubicBezTo>
                  <a:cubicBezTo>
                    <a:pt x="8308" y="4676"/>
                    <a:pt x="8228" y="4715"/>
                    <a:pt x="8177" y="4810"/>
                  </a:cubicBezTo>
                  <a:cubicBezTo>
                    <a:pt x="7817" y="5506"/>
                    <a:pt x="8057" y="6226"/>
                    <a:pt x="8321" y="6874"/>
                  </a:cubicBezTo>
                  <a:cubicBezTo>
                    <a:pt x="8465" y="7210"/>
                    <a:pt x="8609" y="7547"/>
                    <a:pt x="8705" y="7883"/>
                  </a:cubicBezTo>
                  <a:cubicBezTo>
                    <a:pt x="8729" y="8027"/>
                    <a:pt x="8753" y="8147"/>
                    <a:pt x="8753" y="8267"/>
                  </a:cubicBezTo>
                  <a:cubicBezTo>
                    <a:pt x="8729" y="8411"/>
                    <a:pt x="8705" y="8579"/>
                    <a:pt x="8681" y="8747"/>
                  </a:cubicBezTo>
                  <a:cubicBezTo>
                    <a:pt x="8681" y="8771"/>
                    <a:pt x="8681" y="8771"/>
                    <a:pt x="8681" y="8795"/>
                  </a:cubicBezTo>
                  <a:cubicBezTo>
                    <a:pt x="8657" y="8843"/>
                    <a:pt x="8657" y="8891"/>
                    <a:pt x="8657" y="8915"/>
                  </a:cubicBezTo>
                  <a:cubicBezTo>
                    <a:pt x="8609" y="9419"/>
                    <a:pt x="8585" y="9923"/>
                    <a:pt x="8609" y="10427"/>
                  </a:cubicBezTo>
                  <a:cubicBezTo>
                    <a:pt x="8609" y="10499"/>
                    <a:pt x="8633" y="10547"/>
                    <a:pt x="8657" y="10595"/>
                  </a:cubicBezTo>
                  <a:cubicBezTo>
                    <a:pt x="8633" y="10667"/>
                    <a:pt x="8609" y="10763"/>
                    <a:pt x="8585" y="10859"/>
                  </a:cubicBezTo>
                  <a:cubicBezTo>
                    <a:pt x="7937" y="12803"/>
                    <a:pt x="7505" y="14939"/>
                    <a:pt x="6185" y="16571"/>
                  </a:cubicBezTo>
                  <a:cubicBezTo>
                    <a:pt x="5489" y="17435"/>
                    <a:pt x="4601" y="18132"/>
                    <a:pt x="3929" y="18996"/>
                  </a:cubicBezTo>
                  <a:cubicBezTo>
                    <a:pt x="3617" y="19404"/>
                    <a:pt x="3377" y="19812"/>
                    <a:pt x="3161" y="20244"/>
                  </a:cubicBezTo>
                  <a:cubicBezTo>
                    <a:pt x="3161" y="19980"/>
                    <a:pt x="3137" y="19716"/>
                    <a:pt x="3089" y="19476"/>
                  </a:cubicBezTo>
                  <a:cubicBezTo>
                    <a:pt x="3065" y="19356"/>
                    <a:pt x="3041" y="19260"/>
                    <a:pt x="3017" y="19164"/>
                  </a:cubicBezTo>
                  <a:cubicBezTo>
                    <a:pt x="3065" y="19092"/>
                    <a:pt x="3089" y="18996"/>
                    <a:pt x="3065" y="18900"/>
                  </a:cubicBezTo>
                  <a:cubicBezTo>
                    <a:pt x="2945" y="17988"/>
                    <a:pt x="3353" y="17099"/>
                    <a:pt x="3761" y="16307"/>
                  </a:cubicBezTo>
                  <a:cubicBezTo>
                    <a:pt x="4193" y="15467"/>
                    <a:pt x="4697" y="14627"/>
                    <a:pt x="4841" y="13691"/>
                  </a:cubicBezTo>
                  <a:cubicBezTo>
                    <a:pt x="4937" y="13163"/>
                    <a:pt x="4937" y="12635"/>
                    <a:pt x="4769" y="12131"/>
                  </a:cubicBezTo>
                  <a:cubicBezTo>
                    <a:pt x="4729" y="12012"/>
                    <a:pt x="4625" y="11926"/>
                    <a:pt x="4495" y="11926"/>
                  </a:cubicBezTo>
                  <a:cubicBezTo>
                    <a:pt x="4467" y="11926"/>
                    <a:pt x="4438" y="11930"/>
                    <a:pt x="4409" y="11939"/>
                  </a:cubicBezTo>
                  <a:cubicBezTo>
                    <a:pt x="4289" y="11963"/>
                    <a:pt x="4169" y="12131"/>
                    <a:pt x="4217" y="12275"/>
                  </a:cubicBezTo>
                  <a:cubicBezTo>
                    <a:pt x="4529" y="13139"/>
                    <a:pt x="4241" y="14075"/>
                    <a:pt x="3881" y="14867"/>
                  </a:cubicBezTo>
                  <a:cubicBezTo>
                    <a:pt x="3473" y="15731"/>
                    <a:pt x="2945" y="16547"/>
                    <a:pt x="2656" y="17459"/>
                  </a:cubicBezTo>
                  <a:cubicBezTo>
                    <a:pt x="2608" y="17652"/>
                    <a:pt x="2560" y="17844"/>
                    <a:pt x="2536" y="18036"/>
                  </a:cubicBezTo>
                  <a:cubicBezTo>
                    <a:pt x="2368" y="17676"/>
                    <a:pt x="2224" y="17339"/>
                    <a:pt x="2152" y="16931"/>
                  </a:cubicBezTo>
                  <a:cubicBezTo>
                    <a:pt x="2080" y="16499"/>
                    <a:pt x="2080" y="16043"/>
                    <a:pt x="2128" y="15611"/>
                  </a:cubicBezTo>
                  <a:cubicBezTo>
                    <a:pt x="2176" y="15107"/>
                    <a:pt x="2272" y="14603"/>
                    <a:pt x="2368" y="14099"/>
                  </a:cubicBezTo>
                  <a:cubicBezTo>
                    <a:pt x="2392" y="13955"/>
                    <a:pt x="2320" y="13787"/>
                    <a:pt x="2152" y="13763"/>
                  </a:cubicBezTo>
                  <a:cubicBezTo>
                    <a:pt x="2131" y="13755"/>
                    <a:pt x="2108" y="13751"/>
                    <a:pt x="2083" y="13751"/>
                  </a:cubicBezTo>
                  <a:cubicBezTo>
                    <a:pt x="1970" y="13751"/>
                    <a:pt x="1836" y="13837"/>
                    <a:pt x="1816" y="13955"/>
                  </a:cubicBezTo>
                  <a:cubicBezTo>
                    <a:pt x="1648" y="14843"/>
                    <a:pt x="1480" y="15779"/>
                    <a:pt x="1576" y="16691"/>
                  </a:cubicBezTo>
                  <a:cubicBezTo>
                    <a:pt x="1624" y="17147"/>
                    <a:pt x="1744" y="17604"/>
                    <a:pt x="1912" y="18036"/>
                  </a:cubicBezTo>
                  <a:cubicBezTo>
                    <a:pt x="2104" y="18444"/>
                    <a:pt x="2320" y="18828"/>
                    <a:pt x="2440" y="19236"/>
                  </a:cubicBezTo>
                  <a:cubicBezTo>
                    <a:pt x="2584" y="19716"/>
                    <a:pt x="2632" y="20220"/>
                    <a:pt x="2560" y="20724"/>
                  </a:cubicBezTo>
                  <a:cubicBezTo>
                    <a:pt x="2536" y="20868"/>
                    <a:pt x="2608" y="21012"/>
                    <a:pt x="2752" y="21060"/>
                  </a:cubicBezTo>
                  <a:lnTo>
                    <a:pt x="2800" y="21060"/>
                  </a:lnTo>
                  <a:cubicBezTo>
                    <a:pt x="2728" y="21252"/>
                    <a:pt x="2656" y="21420"/>
                    <a:pt x="2584" y="21612"/>
                  </a:cubicBezTo>
                  <a:cubicBezTo>
                    <a:pt x="1984" y="23364"/>
                    <a:pt x="1672" y="25308"/>
                    <a:pt x="592" y="26868"/>
                  </a:cubicBezTo>
                  <a:cubicBezTo>
                    <a:pt x="472" y="27036"/>
                    <a:pt x="328" y="27228"/>
                    <a:pt x="184" y="27372"/>
                  </a:cubicBezTo>
                  <a:cubicBezTo>
                    <a:pt x="1" y="27593"/>
                    <a:pt x="182" y="27869"/>
                    <a:pt x="385" y="27869"/>
                  </a:cubicBezTo>
                  <a:cubicBezTo>
                    <a:pt x="447" y="27869"/>
                    <a:pt x="512" y="27843"/>
                    <a:pt x="568" y="27781"/>
                  </a:cubicBezTo>
                  <a:cubicBezTo>
                    <a:pt x="1552" y="26700"/>
                    <a:pt x="2032" y="25356"/>
                    <a:pt x="2440" y="23988"/>
                  </a:cubicBezTo>
                  <a:cubicBezTo>
                    <a:pt x="2471" y="24001"/>
                    <a:pt x="2507" y="24007"/>
                    <a:pt x="2544" y="24007"/>
                  </a:cubicBezTo>
                  <a:cubicBezTo>
                    <a:pt x="2650" y="24007"/>
                    <a:pt x="2765" y="23957"/>
                    <a:pt x="2800" y="23868"/>
                  </a:cubicBezTo>
                  <a:cubicBezTo>
                    <a:pt x="3521" y="22284"/>
                    <a:pt x="5537" y="21972"/>
                    <a:pt x="6977" y="21348"/>
                  </a:cubicBezTo>
                  <a:cubicBezTo>
                    <a:pt x="7457" y="21156"/>
                    <a:pt x="7913" y="20892"/>
                    <a:pt x="8321" y="20556"/>
                  </a:cubicBezTo>
                  <a:cubicBezTo>
                    <a:pt x="8441" y="20460"/>
                    <a:pt x="8417" y="20268"/>
                    <a:pt x="8321" y="20148"/>
                  </a:cubicBezTo>
                  <a:cubicBezTo>
                    <a:pt x="8261" y="20100"/>
                    <a:pt x="8189" y="20076"/>
                    <a:pt x="8117" y="20076"/>
                  </a:cubicBezTo>
                  <a:cubicBezTo>
                    <a:pt x="8045" y="20076"/>
                    <a:pt x="7973" y="20100"/>
                    <a:pt x="7913" y="20148"/>
                  </a:cubicBezTo>
                  <a:cubicBezTo>
                    <a:pt x="7217" y="20748"/>
                    <a:pt x="6353" y="21012"/>
                    <a:pt x="5513" y="21324"/>
                  </a:cubicBezTo>
                  <a:cubicBezTo>
                    <a:pt x="4697" y="21612"/>
                    <a:pt x="3881" y="21924"/>
                    <a:pt x="3185" y="22476"/>
                  </a:cubicBezTo>
                  <a:cubicBezTo>
                    <a:pt x="3041" y="22596"/>
                    <a:pt x="2896" y="22740"/>
                    <a:pt x="2776" y="22884"/>
                  </a:cubicBezTo>
                  <a:cubicBezTo>
                    <a:pt x="2800" y="22788"/>
                    <a:pt x="2848" y="22668"/>
                    <a:pt x="2872" y="22548"/>
                  </a:cubicBezTo>
                  <a:cubicBezTo>
                    <a:pt x="3161" y="21636"/>
                    <a:pt x="3473" y="20748"/>
                    <a:pt x="3953" y="19932"/>
                  </a:cubicBezTo>
                  <a:cubicBezTo>
                    <a:pt x="4457" y="19116"/>
                    <a:pt x="5129" y="18492"/>
                    <a:pt x="5801" y="17820"/>
                  </a:cubicBezTo>
                  <a:cubicBezTo>
                    <a:pt x="5801" y="17868"/>
                    <a:pt x="5801" y="17892"/>
                    <a:pt x="5825" y="17916"/>
                  </a:cubicBezTo>
                  <a:cubicBezTo>
                    <a:pt x="5874" y="17997"/>
                    <a:pt x="5977" y="18056"/>
                    <a:pt x="6076" y="18056"/>
                  </a:cubicBezTo>
                  <a:cubicBezTo>
                    <a:pt x="6124" y="18056"/>
                    <a:pt x="6170" y="18043"/>
                    <a:pt x="6209" y="18012"/>
                  </a:cubicBezTo>
                  <a:cubicBezTo>
                    <a:pt x="6665" y="17676"/>
                    <a:pt x="7241" y="17580"/>
                    <a:pt x="7793" y="17532"/>
                  </a:cubicBezTo>
                  <a:cubicBezTo>
                    <a:pt x="7849" y="17606"/>
                    <a:pt x="7949" y="17667"/>
                    <a:pt x="8036" y="17667"/>
                  </a:cubicBezTo>
                  <a:cubicBezTo>
                    <a:pt x="8061" y="17667"/>
                    <a:pt x="8084" y="17662"/>
                    <a:pt x="8105" y="17652"/>
                  </a:cubicBezTo>
                  <a:cubicBezTo>
                    <a:pt x="8261" y="17587"/>
                    <a:pt x="8417" y="17560"/>
                    <a:pt x="8572" y="17560"/>
                  </a:cubicBezTo>
                  <a:cubicBezTo>
                    <a:pt x="8991" y="17560"/>
                    <a:pt x="9407" y="17751"/>
                    <a:pt x="9809" y="17892"/>
                  </a:cubicBezTo>
                  <a:cubicBezTo>
                    <a:pt x="10209" y="18045"/>
                    <a:pt x="10619" y="18170"/>
                    <a:pt x="11026" y="18170"/>
                  </a:cubicBezTo>
                  <a:cubicBezTo>
                    <a:pt x="11254" y="18170"/>
                    <a:pt x="11481" y="18130"/>
                    <a:pt x="11705" y="18036"/>
                  </a:cubicBezTo>
                  <a:cubicBezTo>
                    <a:pt x="11849" y="17964"/>
                    <a:pt x="11873" y="17772"/>
                    <a:pt x="11801" y="17652"/>
                  </a:cubicBezTo>
                  <a:cubicBezTo>
                    <a:pt x="11755" y="17559"/>
                    <a:pt x="11670" y="17516"/>
                    <a:pt x="11576" y="17516"/>
                  </a:cubicBezTo>
                  <a:cubicBezTo>
                    <a:pt x="11524" y="17516"/>
                    <a:pt x="11469" y="17530"/>
                    <a:pt x="11417" y="17556"/>
                  </a:cubicBezTo>
                  <a:cubicBezTo>
                    <a:pt x="11309" y="17604"/>
                    <a:pt x="11189" y="17622"/>
                    <a:pt x="11063" y="17622"/>
                  </a:cubicBezTo>
                  <a:cubicBezTo>
                    <a:pt x="10937" y="17622"/>
                    <a:pt x="10805" y="17604"/>
                    <a:pt x="10673" y="17580"/>
                  </a:cubicBezTo>
                  <a:cubicBezTo>
                    <a:pt x="10385" y="17532"/>
                    <a:pt x="10073" y="17411"/>
                    <a:pt x="9785" y="17291"/>
                  </a:cubicBezTo>
                  <a:cubicBezTo>
                    <a:pt x="9713" y="17267"/>
                    <a:pt x="9641" y="17243"/>
                    <a:pt x="9569" y="17219"/>
                  </a:cubicBezTo>
                  <a:cubicBezTo>
                    <a:pt x="9593" y="17195"/>
                    <a:pt x="9617" y="17195"/>
                    <a:pt x="9641" y="17171"/>
                  </a:cubicBezTo>
                  <a:cubicBezTo>
                    <a:pt x="10049" y="17003"/>
                    <a:pt x="10433" y="16787"/>
                    <a:pt x="10793" y="16547"/>
                  </a:cubicBezTo>
                  <a:cubicBezTo>
                    <a:pt x="11201" y="16259"/>
                    <a:pt x="11561" y="15923"/>
                    <a:pt x="11945" y="15611"/>
                  </a:cubicBezTo>
                  <a:cubicBezTo>
                    <a:pt x="12041" y="15491"/>
                    <a:pt x="12041" y="15299"/>
                    <a:pt x="11945" y="15203"/>
                  </a:cubicBezTo>
                  <a:cubicBezTo>
                    <a:pt x="11889" y="15147"/>
                    <a:pt x="11821" y="15122"/>
                    <a:pt x="11753" y="15122"/>
                  </a:cubicBezTo>
                  <a:cubicBezTo>
                    <a:pt x="11677" y="15122"/>
                    <a:pt x="11601" y="15153"/>
                    <a:pt x="11537" y="15203"/>
                  </a:cubicBezTo>
                  <a:cubicBezTo>
                    <a:pt x="10913" y="15755"/>
                    <a:pt x="10289" y="16307"/>
                    <a:pt x="9521" y="16619"/>
                  </a:cubicBezTo>
                  <a:cubicBezTo>
                    <a:pt x="8777" y="16955"/>
                    <a:pt x="7961" y="16907"/>
                    <a:pt x="7169" y="17051"/>
                  </a:cubicBezTo>
                  <a:cubicBezTo>
                    <a:pt x="6857" y="17099"/>
                    <a:pt x="6545" y="17195"/>
                    <a:pt x="6257" y="17339"/>
                  </a:cubicBezTo>
                  <a:cubicBezTo>
                    <a:pt x="6929" y="16595"/>
                    <a:pt x="7433" y="15755"/>
                    <a:pt x="7817" y="14843"/>
                  </a:cubicBezTo>
                  <a:cubicBezTo>
                    <a:pt x="8009" y="14411"/>
                    <a:pt x="8177" y="13955"/>
                    <a:pt x="8321" y="13499"/>
                  </a:cubicBezTo>
                  <a:cubicBezTo>
                    <a:pt x="8441" y="13499"/>
                    <a:pt x="8537" y="13451"/>
                    <a:pt x="8585" y="13307"/>
                  </a:cubicBezTo>
                  <a:cubicBezTo>
                    <a:pt x="8945" y="12251"/>
                    <a:pt x="10073" y="11747"/>
                    <a:pt x="11033" y="11363"/>
                  </a:cubicBezTo>
                  <a:cubicBezTo>
                    <a:pt x="11585" y="11147"/>
                    <a:pt x="12161" y="10907"/>
                    <a:pt x="12690" y="10571"/>
                  </a:cubicBezTo>
                  <a:cubicBezTo>
                    <a:pt x="13146" y="10283"/>
                    <a:pt x="13578" y="9923"/>
                    <a:pt x="13962" y="9515"/>
                  </a:cubicBezTo>
                  <a:cubicBezTo>
                    <a:pt x="14394" y="9059"/>
                    <a:pt x="14754" y="8555"/>
                    <a:pt x="15042" y="8003"/>
                  </a:cubicBezTo>
                  <a:cubicBezTo>
                    <a:pt x="15140" y="7772"/>
                    <a:pt x="14946" y="7565"/>
                    <a:pt x="14768" y="7565"/>
                  </a:cubicBezTo>
                  <a:cubicBezTo>
                    <a:pt x="14686" y="7565"/>
                    <a:pt x="14607" y="7609"/>
                    <a:pt x="14562" y="7715"/>
                  </a:cubicBezTo>
                  <a:cubicBezTo>
                    <a:pt x="14058" y="8675"/>
                    <a:pt x="13314" y="9515"/>
                    <a:pt x="12401" y="10091"/>
                  </a:cubicBezTo>
                  <a:cubicBezTo>
                    <a:pt x="11369" y="10739"/>
                    <a:pt x="10145" y="10979"/>
                    <a:pt x="9161" y="11699"/>
                  </a:cubicBezTo>
                  <a:cubicBezTo>
                    <a:pt x="9041" y="11795"/>
                    <a:pt x="8897" y="11915"/>
                    <a:pt x="8801" y="12011"/>
                  </a:cubicBezTo>
                  <a:cubicBezTo>
                    <a:pt x="8801" y="11963"/>
                    <a:pt x="8825" y="11891"/>
                    <a:pt x="8849" y="11843"/>
                  </a:cubicBezTo>
                  <a:cubicBezTo>
                    <a:pt x="9161" y="10835"/>
                    <a:pt x="9497" y="9851"/>
                    <a:pt x="9977" y="8915"/>
                  </a:cubicBezTo>
                  <a:cubicBezTo>
                    <a:pt x="10433" y="8003"/>
                    <a:pt x="11009" y="7138"/>
                    <a:pt x="11585" y="6298"/>
                  </a:cubicBezTo>
                  <a:cubicBezTo>
                    <a:pt x="12762" y="4618"/>
                    <a:pt x="14034" y="2986"/>
                    <a:pt x="14778" y="1066"/>
                  </a:cubicBezTo>
                  <a:cubicBezTo>
                    <a:pt x="14850" y="826"/>
                    <a:pt x="14946" y="586"/>
                    <a:pt x="15018" y="346"/>
                  </a:cubicBezTo>
                  <a:cubicBezTo>
                    <a:pt x="15076" y="142"/>
                    <a:pt x="14896" y="0"/>
                    <a:pt x="14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33;p72">
              <a:extLst>
                <a:ext uri="{FF2B5EF4-FFF2-40B4-BE49-F238E27FC236}">
                  <a16:creationId xmlns="" xmlns:a16="http://schemas.microsoft.com/office/drawing/2014/main" id="{BCE994CE-C59D-F519-AD55-79FE06C7E2AB}"/>
                </a:ext>
              </a:extLst>
            </p:cNvPr>
            <p:cNvSpPr/>
            <p:nvPr/>
          </p:nvSpPr>
          <p:spPr>
            <a:xfrm>
              <a:off x="7781908" y="1360519"/>
              <a:ext cx="183109" cy="216660"/>
            </a:xfrm>
            <a:custGeom>
              <a:avLst/>
              <a:gdLst/>
              <a:ahLst/>
              <a:cxnLst/>
              <a:rect l="l" t="t" r="r" b="b"/>
              <a:pathLst>
                <a:path w="5283" h="6251" extrusionOk="0">
                  <a:moveTo>
                    <a:pt x="4898" y="1"/>
                  </a:moveTo>
                  <a:cubicBezTo>
                    <a:pt x="4853" y="1"/>
                    <a:pt x="4804" y="14"/>
                    <a:pt x="4753" y="45"/>
                  </a:cubicBezTo>
                  <a:cubicBezTo>
                    <a:pt x="3097" y="1149"/>
                    <a:pt x="1729" y="2637"/>
                    <a:pt x="769" y="4389"/>
                  </a:cubicBezTo>
                  <a:cubicBezTo>
                    <a:pt x="481" y="4869"/>
                    <a:pt x="265" y="5374"/>
                    <a:pt x="49" y="5902"/>
                  </a:cubicBezTo>
                  <a:cubicBezTo>
                    <a:pt x="1" y="6046"/>
                    <a:pt x="121" y="6214"/>
                    <a:pt x="241" y="6238"/>
                  </a:cubicBezTo>
                  <a:cubicBezTo>
                    <a:pt x="270" y="6246"/>
                    <a:pt x="299" y="6250"/>
                    <a:pt x="325" y="6250"/>
                  </a:cubicBezTo>
                  <a:cubicBezTo>
                    <a:pt x="449" y="6250"/>
                    <a:pt x="537" y="6164"/>
                    <a:pt x="577" y="6046"/>
                  </a:cubicBezTo>
                  <a:cubicBezTo>
                    <a:pt x="1273" y="4293"/>
                    <a:pt x="2377" y="2733"/>
                    <a:pt x="3793" y="1485"/>
                  </a:cubicBezTo>
                  <a:cubicBezTo>
                    <a:pt x="4177" y="1149"/>
                    <a:pt x="4609" y="813"/>
                    <a:pt x="5041" y="525"/>
                  </a:cubicBezTo>
                  <a:cubicBezTo>
                    <a:pt x="5283" y="364"/>
                    <a:pt x="5136" y="1"/>
                    <a:pt x="4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34;p72">
              <a:extLst>
                <a:ext uri="{FF2B5EF4-FFF2-40B4-BE49-F238E27FC236}">
                  <a16:creationId xmlns="" xmlns:a16="http://schemas.microsoft.com/office/drawing/2014/main" id="{9DDFE984-A912-79AC-DDB3-1B57A7FF7BEB}"/>
                </a:ext>
              </a:extLst>
            </p:cNvPr>
            <p:cNvSpPr/>
            <p:nvPr/>
          </p:nvSpPr>
          <p:spPr>
            <a:xfrm>
              <a:off x="7751477" y="1100403"/>
              <a:ext cx="192710" cy="181965"/>
            </a:xfrm>
            <a:custGeom>
              <a:avLst/>
              <a:gdLst/>
              <a:ahLst/>
              <a:cxnLst/>
              <a:rect l="l" t="t" r="r" b="b"/>
              <a:pathLst>
                <a:path w="5560" h="5250" extrusionOk="0">
                  <a:moveTo>
                    <a:pt x="4331" y="1"/>
                  </a:moveTo>
                  <a:cubicBezTo>
                    <a:pt x="4215" y="1"/>
                    <a:pt x="4110" y="87"/>
                    <a:pt x="4071" y="205"/>
                  </a:cubicBezTo>
                  <a:cubicBezTo>
                    <a:pt x="3783" y="973"/>
                    <a:pt x="3447" y="1741"/>
                    <a:pt x="2991" y="2437"/>
                  </a:cubicBezTo>
                  <a:cubicBezTo>
                    <a:pt x="2559" y="3110"/>
                    <a:pt x="1983" y="3638"/>
                    <a:pt x="1263" y="3998"/>
                  </a:cubicBezTo>
                  <a:cubicBezTo>
                    <a:pt x="831" y="4214"/>
                    <a:pt x="399" y="4406"/>
                    <a:pt x="135" y="4838"/>
                  </a:cubicBezTo>
                  <a:cubicBezTo>
                    <a:pt x="1" y="5055"/>
                    <a:pt x="194" y="5250"/>
                    <a:pt x="388" y="5250"/>
                  </a:cubicBezTo>
                  <a:cubicBezTo>
                    <a:pt x="472" y="5250"/>
                    <a:pt x="556" y="5213"/>
                    <a:pt x="615" y="5126"/>
                  </a:cubicBezTo>
                  <a:cubicBezTo>
                    <a:pt x="831" y="4790"/>
                    <a:pt x="1215" y="4622"/>
                    <a:pt x="1551" y="4478"/>
                  </a:cubicBezTo>
                  <a:cubicBezTo>
                    <a:pt x="1671" y="4406"/>
                    <a:pt x="1767" y="4358"/>
                    <a:pt x="1887" y="4310"/>
                  </a:cubicBezTo>
                  <a:cubicBezTo>
                    <a:pt x="1918" y="4421"/>
                    <a:pt x="2034" y="4521"/>
                    <a:pt x="2157" y="4521"/>
                  </a:cubicBezTo>
                  <a:cubicBezTo>
                    <a:pt x="2221" y="4521"/>
                    <a:pt x="2286" y="4495"/>
                    <a:pt x="2343" y="4430"/>
                  </a:cubicBezTo>
                  <a:cubicBezTo>
                    <a:pt x="2703" y="4022"/>
                    <a:pt x="3399" y="4070"/>
                    <a:pt x="3903" y="3974"/>
                  </a:cubicBezTo>
                  <a:cubicBezTo>
                    <a:pt x="4527" y="3830"/>
                    <a:pt x="5079" y="3446"/>
                    <a:pt x="5463" y="2918"/>
                  </a:cubicBezTo>
                  <a:cubicBezTo>
                    <a:pt x="5559" y="2798"/>
                    <a:pt x="5487" y="2606"/>
                    <a:pt x="5367" y="2533"/>
                  </a:cubicBezTo>
                  <a:cubicBezTo>
                    <a:pt x="5321" y="2510"/>
                    <a:pt x="5275" y="2500"/>
                    <a:pt x="5230" y="2500"/>
                  </a:cubicBezTo>
                  <a:cubicBezTo>
                    <a:pt x="5136" y="2500"/>
                    <a:pt x="5048" y="2548"/>
                    <a:pt x="4983" y="2630"/>
                  </a:cubicBezTo>
                  <a:cubicBezTo>
                    <a:pt x="4647" y="3110"/>
                    <a:pt x="4119" y="3374"/>
                    <a:pt x="3543" y="3470"/>
                  </a:cubicBezTo>
                  <a:cubicBezTo>
                    <a:pt x="3303" y="3518"/>
                    <a:pt x="3039" y="3542"/>
                    <a:pt x="2775" y="3590"/>
                  </a:cubicBezTo>
                  <a:cubicBezTo>
                    <a:pt x="3303" y="3062"/>
                    <a:pt x="3711" y="2389"/>
                    <a:pt x="4023" y="1717"/>
                  </a:cubicBezTo>
                  <a:cubicBezTo>
                    <a:pt x="4239" y="1285"/>
                    <a:pt x="4431" y="829"/>
                    <a:pt x="4623" y="373"/>
                  </a:cubicBezTo>
                  <a:cubicBezTo>
                    <a:pt x="4671" y="229"/>
                    <a:pt x="4551" y="61"/>
                    <a:pt x="4407" y="13"/>
                  </a:cubicBezTo>
                  <a:cubicBezTo>
                    <a:pt x="4382" y="5"/>
                    <a:pt x="4356" y="1"/>
                    <a:pt x="4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35;p72">
              <a:extLst>
                <a:ext uri="{FF2B5EF4-FFF2-40B4-BE49-F238E27FC236}">
                  <a16:creationId xmlns="" xmlns:a16="http://schemas.microsoft.com/office/drawing/2014/main" id="{0E8E028A-3FF5-F6C6-63E3-328CC938AD61}"/>
                </a:ext>
              </a:extLst>
            </p:cNvPr>
            <p:cNvSpPr/>
            <p:nvPr/>
          </p:nvSpPr>
          <p:spPr>
            <a:xfrm>
              <a:off x="7784438" y="1311165"/>
              <a:ext cx="128970" cy="94345"/>
            </a:xfrm>
            <a:custGeom>
              <a:avLst/>
              <a:gdLst/>
              <a:ahLst/>
              <a:cxnLst/>
              <a:rect l="l" t="t" r="r" b="b"/>
              <a:pathLst>
                <a:path w="3721" h="2722" extrusionOk="0">
                  <a:moveTo>
                    <a:pt x="3375" y="0"/>
                  </a:moveTo>
                  <a:cubicBezTo>
                    <a:pt x="3336" y="0"/>
                    <a:pt x="3297" y="9"/>
                    <a:pt x="3264" y="29"/>
                  </a:cubicBezTo>
                  <a:cubicBezTo>
                    <a:pt x="2280" y="797"/>
                    <a:pt x="1272" y="1517"/>
                    <a:pt x="240" y="2189"/>
                  </a:cubicBezTo>
                  <a:cubicBezTo>
                    <a:pt x="1" y="2348"/>
                    <a:pt x="142" y="2722"/>
                    <a:pt x="374" y="2722"/>
                  </a:cubicBezTo>
                  <a:cubicBezTo>
                    <a:pt x="422" y="2722"/>
                    <a:pt x="474" y="2706"/>
                    <a:pt x="528" y="2669"/>
                  </a:cubicBezTo>
                  <a:cubicBezTo>
                    <a:pt x="1560" y="1997"/>
                    <a:pt x="2568" y="1277"/>
                    <a:pt x="3552" y="533"/>
                  </a:cubicBezTo>
                  <a:cubicBezTo>
                    <a:pt x="3672" y="437"/>
                    <a:pt x="3720" y="293"/>
                    <a:pt x="3648" y="149"/>
                  </a:cubicBezTo>
                  <a:cubicBezTo>
                    <a:pt x="3596" y="62"/>
                    <a:pt x="3481" y="0"/>
                    <a:pt x="3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36;p72">
              <a:extLst>
                <a:ext uri="{FF2B5EF4-FFF2-40B4-BE49-F238E27FC236}">
                  <a16:creationId xmlns="" xmlns:a16="http://schemas.microsoft.com/office/drawing/2014/main" id="{53BE110E-5C2C-32ED-A546-C4B79E24E5BB}"/>
                </a:ext>
              </a:extLst>
            </p:cNvPr>
            <p:cNvSpPr/>
            <p:nvPr/>
          </p:nvSpPr>
          <p:spPr>
            <a:xfrm>
              <a:off x="7151320" y="1047721"/>
              <a:ext cx="103217" cy="63878"/>
            </a:xfrm>
            <a:custGeom>
              <a:avLst/>
              <a:gdLst/>
              <a:ahLst/>
              <a:cxnLst/>
              <a:rect l="l" t="t" r="r" b="b"/>
              <a:pathLst>
                <a:path w="2978" h="1843" extrusionOk="0">
                  <a:moveTo>
                    <a:pt x="348" y="1"/>
                  </a:moveTo>
                  <a:cubicBezTo>
                    <a:pt x="249" y="1"/>
                    <a:pt x="145" y="60"/>
                    <a:pt x="97" y="141"/>
                  </a:cubicBezTo>
                  <a:cubicBezTo>
                    <a:pt x="1" y="285"/>
                    <a:pt x="73" y="429"/>
                    <a:pt x="193" y="525"/>
                  </a:cubicBezTo>
                  <a:cubicBezTo>
                    <a:pt x="913" y="1077"/>
                    <a:pt x="1729" y="1509"/>
                    <a:pt x="2593" y="1821"/>
                  </a:cubicBezTo>
                  <a:cubicBezTo>
                    <a:pt x="2618" y="1836"/>
                    <a:pt x="2645" y="1843"/>
                    <a:pt x="2672" y="1843"/>
                  </a:cubicBezTo>
                  <a:cubicBezTo>
                    <a:pt x="2777" y="1843"/>
                    <a:pt x="2891" y="1744"/>
                    <a:pt x="2929" y="1629"/>
                  </a:cubicBezTo>
                  <a:cubicBezTo>
                    <a:pt x="2977" y="1485"/>
                    <a:pt x="2881" y="1341"/>
                    <a:pt x="2737" y="1293"/>
                  </a:cubicBezTo>
                  <a:cubicBezTo>
                    <a:pt x="1921" y="981"/>
                    <a:pt x="1153" y="573"/>
                    <a:pt x="481" y="45"/>
                  </a:cubicBezTo>
                  <a:cubicBezTo>
                    <a:pt x="442" y="14"/>
                    <a:pt x="39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37;p72">
              <a:extLst>
                <a:ext uri="{FF2B5EF4-FFF2-40B4-BE49-F238E27FC236}">
                  <a16:creationId xmlns="" xmlns:a16="http://schemas.microsoft.com/office/drawing/2014/main" id="{9A1908FF-3753-9D77-24DB-605192513EC7}"/>
                </a:ext>
              </a:extLst>
            </p:cNvPr>
            <p:cNvSpPr/>
            <p:nvPr/>
          </p:nvSpPr>
          <p:spPr>
            <a:xfrm>
              <a:off x="7210379" y="894216"/>
              <a:ext cx="61625" cy="55248"/>
            </a:xfrm>
            <a:custGeom>
              <a:avLst/>
              <a:gdLst/>
              <a:ahLst/>
              <a:cxnLst/>
              <a:rect l="l" t="t" r="r" b="b"/>
              <a:pathLst>
                <a:path w="1778" h="1594" extrusionOk="0">
                  <a:moveTo>
                    <a:pt x="301" y="0"/>
                  </a:moveTo>
                  <a:cubicBezTo>
                    <a:pt x="233" y="0"/>
                    <a:pt x="166" y="25"/>
                    <a:pt x="121" y="82"/>
                  </a:cubicBezTo>
                  <a:cubicBezTo>
                    <a:pt x="25" y="202"/>
                    <a:pt x="1" y="370"/>
                    <a:pt x="121" y="490"/>
                  </a:cubicBezTo>
                  <a:lnTo>
                    <a:pt x="1273" y="1522"/>
                  </a:lnTo>
                  <a:cubicBezTo>
                    <a:pt x="1333" y="1570"/>
                    <a:pt x="1405" y="1594"/>
                    <a:pt x="1474" y="1594"/>
                  </a:cubicBezTo>
                  <a:cubicBezTo>
                    <a:pt x="1543" y="1594"/>
                    <a:pt x="1609" y="1570"/>
                    <a:pt x="1657" y="1522"/>
                  </a:cubicBezTo>
                  <a:cubicBezTo>
                    <a:pt x="1753" y="1402"/>
                    <a:pt x="1777" y="1210"/>
                    <a:pt x="1657" y="1114"/>
                  </a:cubicBezTo>
                  <a:lnTo>
                    <a:pt x="505" y="82"/>
                  </a:lnTo>
                  <a:cubicBezTo>
                    <a:pt x="454" y="31"/>
                    <a:pt x="377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38;p72">
              <a:extLst>
                <a:ext uri="{FF2B5EF4-FFF2-40B4-BE49-F238E27FC236}">
                  <a16:creationId xmlns="" xmlns:a16="http://schemas.microsoft.com/office/drawing/2014/main" id="{5EDFBAD0-8188-77ED-0921-13BAE3D28E11}"/>
                </a:ext>
              </a:extLst>
            </p:cNvPr>
            <p:cNvSpPr/>
            <p:nvPr/>
          </p:nvSpPr>
          <p:spPr>
            <a:xfrm>
              <a:off x="7799549" y="2211781"/>
              <a:ext cx="227439" cy="338247"/>
            </a:xfrm>
            <a:custGeom>
              <a:avLst/>
              <a:gdLst/>
              <a:ahLst/>
              <a:cxnLst/>
              <a:rect l="l" t="t" r="r" b="b"/>
              <a:pathLst>
                <a:path w="6562" h="9759" extrusionOk="0">
                  <a:moveTo>
                    <a:pt x="6177" y="0"/>
                  </a:moveTo>
                  <a:cubicBezTo>
                    <a:pt x="6092" y="0"/>
                    <a:pt x="6007" y="39"/>
                    <a:pt x="5948" y="134"/>
                  </a:cubicBezTo>
                  <a:cubicBezTo>
                    <a:pt x="5516" y="831"/>
                    <a:pt x="5084" y="1527"/>
                    <a:pt x="4652" y="2223"/>
                  </a:cubicBezTo>
                  <a:cubicBezTo>
                    <a:pt x="4268" y="2871"/>
                    <a:pt x="3884" y="3519"/>
                    <a:pt x="3428" y="4143"/>
                  </a:cubicBezTo>
                  <a:cubicBezTo>
                    <a:pt x="3236" y="4431"/>
                    <a:pt x="2996" y="4695"/>
                    <a:pt x="2756" y="4935"/>
                  </a:cubicBezTo>
                  <a:cubicBezTo>
                    <a:pt x="2684" y="5031"/>
                    <a:pt x="2588" y="5103"/>
                    <a:pt x="2492" y="5175"/>
                  </a:cubicBezTo>
                  <a:cubicBezTo>
                    <a:pt x="2372" y="4551"/>
                    <a:pt x="2228" y="3951"/>
                    <a:pt x="2084" y="3327"/>
                  </a:cubicBezTo>
                  <a:cubicBezTo>
                    <a:pt x="2064" y="3208"/>
                    <a:pt x="1947" y="3122"/>
                    <a:pt x="1826" y="3122"/>
                  </a:cubicBezTo>
                  <a:cubicBezTo>
                    <a:pt x="1800" y="3122"/>
                    <a:pt x="1773" y="3126"/>
                    <a:pt x="1748" y="3135"/>
                  </a:cubicBezTo>
                  <a:cubicBezTo>
                    <a:pt x="1604" y="3183"/>
                    <a:pt x="1532" y="3327"/>
                    <a:pt x="1556" y="3471"/>
                  </a:cubicBezTo>
                  <a:cubicBezTo>
                    <a:pt x="1700" y="4167"/>
                    <a:pt x="1868" y="4863"/>
                    <a:pt x="2012" y="5559"/>
                  </a:cubicBezTo>
                  <a:cubicBezTo>
                    <a:pt x="1988" y="5583"/>
                    <a:pt x="1964" y="5607"/>
                    <a:pt x="1916" y="5631"/>
                  </a:cubicBezTo>
                  <a:cubicBezTo>
                    <a:pt x="1388" y="6087"/>
                    <a:pt x="980" y="6615"/>
                    <a:pt x="716" y="7239"/>
                  </a:cubicBezTo>
                  <a:cubicBezTo>
                    <a:pt x="404" y="7935"/>
                    <a:pt x="212" y="8679"/>
                    <a:pt x="44" y="9423"/>
                  </a:cubicBezTo>
                  <a:cubicBezTo>
                    <a:pt x="0" y="9626"/>
                    <a:pt x="184" y="9759"/>
                    <a:pt x="352" y="9759"/>
                  </a:cubicBezTo>
                  <a:cubicBezTo>
                    <a:pt x="463" y="9759"/>
                    <a:pt x="567" y="9701"/>
                    <a:pt x="596" y="9567"/>
                  </a:cubicBezTo>
                  <a:cubicBezTo>
                    <a:pt x="668" y="9207"/>
                    <a:pt x="764" y="8847"/>
                    <a:pt x="860" y="8487"/>
                  </a:cubicBezTo>
                  <a:cubicBezTo>
                    <a:pt x="932" y="8487"/>
                    <a:pt x="1004" y="8439"/>
                    <a:pt x="1028" y="8367"/>
                  </a:cubicBezTo>
                  <a:cubicBezTo>
                    <a:pt x="1292" y="7839"/>
                    <a:pt x="1868" y="7647"/>
                    <a:pt x="2420" y="7527"/>
                  </a:cubicBezTo>
                  <a:cubicBezTo>
                    <a:pt x="2420" y="7551"/>
                    <a:pt x="2420" y="7599"/>
                    <a:pt x="2444" y="7623"/>
                  </a:cubicBezTo>
                  <a:cubicBezTo>
                    <a:pt x="2828" y="8199"/>
                    <a:pt x="3380" y="8631"/>
                    <a:pt x="4052" y="8871"/>
                  </a:cubicBezTo>
                  <a:cubicBezTo>
                    <a:pt x="4078" y="8880"/>
                    <a:pt x="4104" y="8884"/>
                    <a:pt x="4130" y="8884"/>
                  </a:cubicBezTo>
                  <a:cubicBezTo>
                    <a:pt x="4251" y="8884"/>
                    <a:pt x="4368" y="8798"/>
                    <a:pt x="4388" y="8679"/>
                  </a:cubicBezTo>
                  <a:cubicBezTo>
                    <a:pt x="4436" y="8535"/>
                    <a:pt x="4340" y="8391"/>
                    <a:pt x="4196" y="8343"/>
                  </a:cubicBezTo>
                  <a:cubicBezTo>
                    <a:pt x="4172" y="8319"/>
                    <a:pt x="4124" y="8319"/>
                    <a:pt x="4100" y="8295"/>
                  </a:cubicBezTo>
                  <a:lnTo>
                    <a:pt x="4076" y="8295"/>
                  </a:lnTo>
                  <a:cubicBezTo>
                    <a:pt x="4076" y="8295"/>
                    <a:pt x="4052" y="8271"/>
                    <a:pt x="4028" y="8271"/>
                  </a:cubicBezTo>
                  <a:cubicBezTo>
                    <a:pt x="3956" y="8247"/>
                    <a:pt x="3908" y="8199"/>
                    <a:pt x="3836" y="8175"/>
                  </a:cubicBezTo>
                  <a:cubicBezTo>
                    <a:pt x="3764" y="8127"/>
                    <a:pt x="3716" y="8103"/>
                    <a:pt x="3644" y="8055"/>
                  </a:cubicBezTo>
                  <a:cubicBezTo>
                    <a:pt x="3620" y="8031"/>
                    <a:pt x="3596" y="8007"/>
                    <a:pt x="3548" y="7983"/>
                  </a:cubicBezTo>
                  <a:cubicBezTo>
                    <a:pt x="3548" y="7983"/>
                    <a:pt x="3524" y="7983"/>
                    <a:pt x="3500" y="7959"/>
                  </a:cubicBezTo>
                  <a:cubicBezTo>
                    <a:pt x="3380" y="7863"/>
                    <a:pt x="3284" y="7767"/>
                    <a:pt x="3188" y="7647"/>
                  </a:cubicBezTo>
                  <a:cubicBezTo>
                    <a:pt x="3140" y="7599"/>
                    <a:pt x="3092" y="7551"/>
                    <a:pt x="3044" y="7479"/>
                  </a:cubicBezTo>
                  <a:cubicBezTo>
                    <a:pt x="3020" y="7479"/>
                    <a:pt x="3020" y="7455"/>
                    <a:pt x="2996" y="7431"/>
                  </a:cubicBezTo>
                  <a:cubicBezTo>
                    <a:pt x="2996" y="7431"/>
                    <a:pt x="2972" y="7407"/>
                    <a:pt x="2972" y="7383"/>
                  </a:cubicBezTo>
                  <a:cubicBezTo>
                    <a:pt x="3332" y="7311"/>
                    <a:pt x="3668" y="7167"/>
                    <a:pt x="4004" y="6975"/>
                  </a:cubicBezTo>
                  <a:cubicBezTo>
                    <a:pt x="4316" y="6759"/>
                    <a:pt x="4604" y="6519"/>
                    <a:pt x="4868" y="6255"/>
                  </a:cubicBezTo>
                  <a:cubicBezTo>
                    <a:pt x="5180" y="5967"/>
                    <a:pt x="5468" y="5655"/>
                    <a:pt x="5804" y="5415"/>
                  </a:cubicBezTo>
                  <a:cubicBezTo>
                    <a:pt x="5924" y="5343"/>
                    <a:pt x="5972" y="5175"/>
                    <a:pt x="5900" y="5031"/>
                  </a:cubicBezTo>
                  <a:cubicBezTo>
                    <a:pt x="5852" y="4950"/>
                    <a:pt x="5748" y="4890"/>
                    <a:pt x="5649" y="4890"/>
                  </a:cubicBezTo>
                  <a:cubicBezTo>
                    <a:pt x="5601" y="4890"/>
                    <a:pt x="5555" y="4904"/>
                    <a:pt x="5516" y="4935"/>
                  </a:cubicBezTo>
                  <a:cubicBezTo>
                    <a:pt x="4892" y="5391"/>
                    <a:pt x="4412" y="6015"/>
                    <a:pt x="3788" y="6447"/>
                  </a:cubicBezTo>
                  <a:cubicBezTo>
                    <a:pt x="3428" y="6687"/>
                    <a:pt x="3068" y="6807"/>
                    <a:pt x="2660" y="6903"/>
                  </a:cubicBezTo>
                  <a:cubicBezTo>
                    <a:pt x="2252" y="6975"/>
                    <a:pt x="1844" y="7071"/>
                    <a:pt x="1460" y="7239"/>
                  </a:cubicBezTo>
                  <a:cubicBezTo>
                    <a:pt x="1412" y="7263"/>
                    <a:pt x="1340" y="7311"/>
                    <a:pt x="1268" y="7335"/>
                  </a:cubicBezTo>
                  <a:cubicBezTo>
                    <a:pt x="1508" y="6879"/>
                    <a:pt x="1820" y="6447"/>
                    <a:pt x="2228" y="6111"/>
                  </a:cubicBezTo>
                  <a:cubicBezTo>
                    <a:pt x="2492" y="5895"/>
                    <a:pt x="2780" y="5679"/>
                    <a:pt x="3044" y="5439"/>
                  </a:cubicBezTo>
                  <a:cubicBezTo>
                    <a:pt x="3308" y="5175"/>
                    <a:pt x="3548" y="4911"/>
                    <a:pt x="3764" y="4623"/>
                  </a:cubicBezTo>
                  <a:cubicBezTo>
                    <a:pt x="4220" y="4023"/>
                    <a:pt x="4604" y="3375"/>
                    <a:pt x="4988" y="2751"/>
                  </a:cubicBezTo>
                  <a:cubicBezTo>
                    <a:pt x="5468" y="1959"/>
                    <a:pt x="5948" y="1191"/>
                    <a:pt x="6428" y="422"/>
                  </a:cubicBezTo>
                  <a:cubicBezTo>
                    <a:pt x="6562" y="205"/>
                    <a:pt x="6370" y="0"/>
                    <a:pt x="6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39;p72">
              <a:extLst>
                <a:ext uri="{FF2B5EF4-FFF2-40B4-BE49-F238E27FC236}">
                  <a16:creationId xmlns="" xmlns:a16="http://schemas.microsoft.com/office/drawing/2014/main" id="{C100BE15-57E4-1DF6-1B55-A3E9204B18D6}"/>
                </a:ext>
              </a:extLst>
            </p:cNvPr>
            <p:cNvSpPr/>
            <p:nvPr/>
          </p:nvSpPr>
          <p:spPr>
            <a:xfrm>
              <a:off x="7720353" y="2493247"/>
              <a:ext cx="29149" cy="107169"/>
            </a:xfrm>
            <a:custGeom>
              <a:avLst/>
              <a:gdLst/>
              <a:ahLst/>
              <a:cxnLst/>
              <a:rect l="l" t="t" r="r" b="b"/>
              <a:pathLst>
                <a:path w="841" h="3092" extrusionOk="0">
                  <a:moveTo>
                    <a:pt x="288" y="0"/>
                  </a:moveTo>
                  <a:cubicBezTo>
                    <a:pt x="144" y="0"/>
                    <a:pt x="0" y="90"/>
                    <a:pt x="0" y="270"/>
                  </a:cubicBezTo>
                  <a:cubicBezTo>
                    <a:pt x="0" y="1158"/>
                    <a:pt x="96" y="2022"/>
                    <a:pt x="264" y="2887"/>
                  </a:cubicBezTo>
                  <a:cubicBezTo>
                    <a:pt x="284" y="3005"/>
                    <a:pt x="418" y="3091"/>
                    <a:pt x="531" y="3091"/>
                  </a:cubicBezTo>
                  <a:cubicBezTo>
                    <a:pt x="556" y="3091"/>
                    <a:pt x="579" y="3087"/>
                    <a:pt x="601" y="3079"/>
                  </a:cubicBezTo>
                  <a:cubicBezTo>
                    <a:pt x="769" y="3055"/>
                    <a:pt x="841" y="2887"/>
                    <a:pt x="793" y="2743"/>
                  </a:cubicBezTo>
                  <a:cubicBezTo>
                    <a:pt x="649" y="1926"/>
                    <a:pt x="577" y="1110"/>
                    <a:pt x="577" y="270"/>
                  </a:cubicBezTo>
                  <a:cubicBezTo>
                    <a:pt x="577" y="90"/>
                    <a:pt x="433" y="0"/>
                    <a:pt x="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40;p72">
              <a:extLst>
                <a:ext uri="{FF2B5EF4-FFF2-40B4-BE49-F238E27FC236}">
                  <a16:creationId xmlns="" xmlns:a16="http://schemas.microsoft.com/office/drawing/2014/main" id="{73B888EE-D9C1-75A1-DFCB-FA6CA434821A}"/>
                </a:ext>
              </a:extLst>
            </p:cNvPr>
            <p:cNvSpPr/>
            <p:nvPr/>
          </p:nvSpPr>
          <p:spPr>
            <a:xfrm>
              <a:off x="6911757" y="3455626"/>
              <a:ext cx="1176360" cy="1147905"/>
            </a:xfrm>
            <a:custGeom>
              <a:avLst/>
              <a:gdLst/>
              <a:ahLst/>
              <a:cxnLst/>
              <a:rect l="l" t="t" r="r" b="b"/>
              <a:pathLst>
                <a:path w="33940" h="33119" extrusionOk="0">
                  <a:moveTo>
                    <a:pt x="360" y="1"/>
                  </a:moveTo>
                  <a:cubicBezTo>
                    <a:pt x="292" y="1"/>
                    <a:pt x="225" y="25"/>
                    <a:pt x="168" y="82"/>
                  </a:cubicBezTo>
                  <a:cubicBezTo>
                    <a:pt x="120" y="130"/>
                    <a:pt x="96" y="202"/>
                    <a:pt x="96" y="298"/>
                  </a:cubicBezTo>
                  <a:cubicBezTo>
                    <a:pt x="24" y="346"/>
                    <a:pt x="0" y="418"/>
                    <a:pt x="0" y="490"/>
                  </a:cubicBezTo>
                  <a:cubicBezTo>
                    <a:pt x="408" y="3970"/>
                    <a:pt x="864" y="7451"/>
                    <a:pt x="1344" y="10907"/>
                  </a:cubicBezTo>
                  <a:cubicBezTo>
                    <a:pt x="1800" y="14291"/>
                    <a:pt x="2280" y="17676"/>
                    <a:pt x="3024" y="20988"/>
                  </a:cubicBezTo>
                  <a:cubicBezTo>
                    <a:pt x="3384" y="22620"/>
                    <a:pt x="3792" y="24252"/>
                    <a:pt x="4368" y="25813"/>
                  </a:cubicBezTo>
                  <a:cubicBezTo>
                    <a:pt x="4897" y="27229"/>
                    <a:pt x="5617" y="28573"/>
                    <a:pt x="6673" y="29677"/>
                  </a:cubicBezTo>
                  <a:cubicBezTo>
                    <a:pt x="8833" y="31861"/>
                    <a:pt x="11857" y="32845"/>
                    <a:pt x="14858" y="33061"/>
                  </a:cubicBezTo>
                  <a:cubicBezTo>
                    <a:pt x="15333" y="33101"/>
                    <a:pt x="15816" y="33119"/>
                    <a:pt x="16302" y="33119"/>
                  </a:cubicBezTo>
                  <a:cubicBezTo>
                    <a:pt x="16699" y="33119"/>
                    <a:pt x="17099" y="33107"/>
                    <a:pt x="17498" y="33085"/>
                  </a:cubicBezTo>
                  <a:cubicBezTo>
                    <a:pt x="17707" y="33098"/>
                    <a:pt x="17916" y="33104"/>
                    <a:pt x="18126" y="33104"/>
                  </a:cubicBezTo>
                  <a:cubicBezTo>
                    <a:pt x="19075" y="33104"/>
                    <a:pt x="20031" y="32983"/>
                    <a:pt x="20954" y="32845"/>
                  </a:cubicBezTo>
                  <a:cubicBezTo>
                    <a:pt x="22274" y="32629"/>
                    <a:pt x="23618" y="32341"/>
                    <a:pt x="24843" y="31717"/>
                  </a:cubicBezTo>
                  <a:cubicBezTo>
                    <a:pt x="26091" y="31117"/>
                    <a:pt x="27051" y="30133"/>
                    <a:pt x="27867" y="29029"/>
                  </a:cubicBezTo>
                  <a:cubicBezTo>
                    <a:pt x="28707" y="27877"/>
                    <a:pt x="29427" y="26653"/>
                    <a:pt x="29979" y="25333"/>
                  </a:cubicBezTo>
                  <a:cubicBezTo>
                    <a:pt x="30531" y="23940"/>
                    <a:pt x="30819" y="22476"/>
                    <a:pt x="31107" y="21012"/>
                  </a:cubicBezTo>
                  <a:cubicBezTo>
                    <a:pt x="31707" y="17964"/>
                    <a:pt x="32211" y="14891"/>
                    <a:pt x="32667" y="11795"/>
                  </a:cubicBezTo>
                  <a:cubicBezTo>
                    <a:pt x="33123" y="8723"/>
                    <a:pt x="33508" y="5627"/>
                    <a:pt x="33820" y="2506"/>
                  </a:cubicBezTo>
                  <a:cubicBezTo>
                    <a:pt x="33844" y="2122"/>
                    <a:pt x="33892" y="1738"/>
                    <a:pt x="33916" y="1354"/>
                  </a:cubicBezTo>
                  <a:cubicBezTo>
                    <a:pt x="33940" y="1258"/>
                    <a:pt x="33892" y="1186"/>
                    <a:pt x="33820" y="1114"/>
                  </a:cubicBezTo>
                  <a:cubicBezTo>
                    <a:pt x="33761" y="1041"/>
                    <a:pt x="33668" y="986"/>
                    <a:pt x="33571" y="986"/>
                  </a:cubicBezTo>
                  <a:cubicBezTo>
                    <a:pt x="33508" y="986"/>
                    <a:pt x="33444" y="1009"/>
                    <a:pt x="33388" y="1066"/>
                  </a:cubicBezTo>
                  <a:cubicBezTo>
                    <a:pt x="31995" y="2434"/>
                    <a:pt x="29859" y="2578"/>
                    <a:pt x="28035" y="2722"/>
                  </a:cubicBezTo>
                  <a:cubicBezTo>
                    <a:pt x="25635" y="2914"/>
                    <a:pt x="23210" y="3034"/>
                    <a:pt x="20810" y="3082"/>
                  </a:cubicBezTo>
                  <a:cubicBezTo>
                    <a:pt x="20288" y="3087"/>
                    <a:pt x="19767" y="3090"/>
                    <a:pt x="19245" y="3090"/>
                  </a:cubicBezTo>
                  <a:cubicBezTo>
                    <a:pt x="17342" y="3090"/>
                    <a:pt x="15440" y="3051"/>
                    <a:pt x="13537" y="2938"/>
                  </a:cubicBezTo>
                  <a:cubicBezTo>
                    <a:pt x="12337" y="2890"/>
                    <a:pt x="11137" y="2818"/>
                    <a:pt x="9937" y="2698"/>
                  </a:cubicBezTo>
                  <a:cubicBezTo>
                    <a:pt x="8881" y="2626"/>
                    <a:pt x="7801" y="2530"/>
                    <a:pt x="6745" y="2362"/>
                  </a:cubicBezTo>
                  <a:cubicBezTo>
                    <a:pt x="4801" y="2098"/>
                    <a:pt x="2832" y="1618"/>
                    <a:pt x="1176" y="514"/>
                  </a:cubicBezTo>
                  <a:cubicBezTo>
                    <a:pt x="960" y="370"/>
                    <a:pt x="768" y="226"/>
                    <a:pt x="576" y="82"/>
                  </a:cubicBezTo>
                  <a:cubicBezTo>
                    <a:pt x="513" y="31"/>
                    <a:pt x="436" y="1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41;p72">
              <a:extLst>
                <a:ext uri="{FF2B5EF4-FFF2-40B4-BE49-F238E27FC236}">
                  <a16:creationId xmlns="" xmlns:a16="http://schemas.microsoft.com/office/drawing/2014/main" id="{669A3FF6-B8DF-B699-AF0F-DCD63907AE82}"/>
                </a:ext>
              </a:extLst>
            </p:cNvPr>
            <p:cNvSpPr/>
            <p:nvPr/>
          </p:nvSpPr>
          <p:spPr>
            <a:xfrm>
              <a:off x="6965825" y="3578804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79" y="1"/>
                  </a:moveTo>
                  <a:cubicBezTo>
                    <a:pt x="609" y="1"/>
                    <a:pt x="536" y="24"/>
                    <a:pt x="480" y="80"/>
                  </a:cubicBezTo>
                  <a:cubicBezTo>
                    <a:pt x="456" y="128"/>
                    <a:pt x="432" y="152"/>
                    <a:pt x="408" y="200"/>
                  </a:cubicBezTo>
                  <a:cubicBezTo>
                    <a:pt x="264" y="200"/>
                    <a:pt x="144" y="272"/>
                    <a:pt x="120" y="392"/>
                  </a:cubicBezTo>
                  <a:cubicBezTo>
                    <a:pt x="24" y="848"/>
                    <a:pt x="0" y="1304"/>
                    <a:pt x="96" y="1761"/>
                  </a:cubicBezTo>
                  <a:cubicBezTo>
                    <a:pt x="168" y="2121"/>
                    <a:pt x="360" y="2625"/>
                    <a:pt x="816" y="2649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6" y="2649"/>
                    <a:pt x="1418" y="2184"/>
                    <a:pt x="1488" y="1857"/>
                  </a:cubicBezTo>
                  <a:cubicBezTo>
                    <a:pt x="1560" y="1521"/>
                    <a:pt x="1560" y="1184"/>
                    <a:pt x="1464" y="848"/>
                  </a:cubicBezTo>
                  <a:cubicBezTo>
                    <a:pt x="1392" y="512"/>
                    <a:pt x="1152" y="200"/>
                    <a:pt x="816" y="32"/>
                  </a:cubicBezTo>
                  <a:cubicBezTo>
                    <a:pt x="776" y="12"/>
                    <a:pt x="728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42;p72">
              <a:extLst>
                <a:ext uri="{FF2B5EF4-FFF2-40B4-BE49-F238E27FC236}">
                  <a16:creationId xmlns="" xmlns:a16="http://schemas.microsoft.com/office/drawing/2014/main" id="{893845BC-F34B-35CF-2869-C72F99BC93A0}"/>
                </a:ext>
              </a:extLst>
            </p:cNvPr>
            <p:cNvSpPr/>
            <p:nvPr/>
          </p:nvSpPr>
          <p:spPr>
            <a:xfrm>
              <a:off x="7073129" y="372579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7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409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24" y="856"/>
                    <a:pt x="0" y="1312"/>
                    <a:pt x="97" y="1744"/>
                  </a:cubicBezTo>
                  <a:cubicBezTo>
                    <a:pt x="169" y="2128"/>
                    <a:pt x="361" y="2632"/>
                    <a:pt x="817" y="2656"/>
                  </a:cubicBezTo>
                  <a:cubicBezTo>
                    <a:pt x="827" y="2657"/>
                    <a:pt x="837" y="2657"/>
                    <a:pt x="847" y="2657"/>
                  </a:cubicBezTo>
                  <a:cubicBezTo>
                    <a:pt x="1257" y="2657"/>
                    <a:pt x="1418" y="2192"/>
                    <a:pt x="1489" y="1864"/>
                  </a:cubicBezTo>
                  <a:cubicBezTo>
                    <a:pt x="1561" y="1528"/>
                    <a:pt x="1561" y="1192"/>
                    <a:pt x="1489" y="856"/>
                  </a:cubicBezTo>
                  <a:cubicBezTo>
                    <a:pt x="1393" y="520"/>
                    <a:pt x="1153" y="184"/>
                    <a:pt x="817" y="40"/>
                  </a:cubicBezTo>
                  <a:cubicBezTo>
                    <a:pt x="772" y="18"/>
                    <a:pt x="717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43;p72">
              <a:extLst>
                <a:ext uri="{FF2B5EF4-FFF2-40B4-BE49-F238E27FC236}">
                  <a16:creationId xmlns="" xmlns:a16="http://schemas.microsoft.com/office/drawing/2014/main" id="{FDCE5B74-E91D-4A23-A358-DF2B439BE42A}"/>
                </a:ext>
              </a:extLst>
            </p:cNvPr>
            <p:cNvSpPr/>
            <p:nvPr/>
          </p:nvSpPr>
          <p:spPr>
            <a:xfrm>
              <a:off x="7171284" y="3849665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6"/>
                    <a:pt x="1489" y="1842"/>
                  </a:cubicBezTo>
                  <a:cubicBezTo>
                    <a:pt x="1561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744;p72">
              <a:extLst>
                <a:ext uri="{FF2B5EF4-FFF2-40B4-BE49-F238E27FC236}">
                  <a16:creationId xmlns="" xmlns:a16="http://schemas.microsoft.com/office/drawing/2014/main" id="{07A70016-CB98-EB2D-6465-9407FDDB06F9}"/>
                </a:ext>
              </a:extLst>
            </p:cNvPr>
            <p:cNvSpPr/>
            <p:nvPr/>
          </p:nvSpPr>
          <p:spPr>
            <a:xfrm>
              <a:off x="7276959" y="3983692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1" y="0"/>
                  </a:moveTo>
                  <a:cubicBezTo>
                    <a:pt x="597" y="0"/>
                    <a:pt x="532" y="23"/>
                    <a:pt x="480" y="88"/>
                  </a:cubicBezTo>
                  <a:cubicBezTo>
                    <a:pt x="456" y="112"/>
                    <a:pt x="432" y="160"/>
                    <a:pt x="384" y="208"/>
                  </a:cubicBezTo>
                  <a:cubicBezTo>
                    <a:pt x="372" y="205"/>
                    <a:pt x="359" y="204"/>
                    <a:pt x="347" y="204"/>
                  </a:cubicBezTo>
                  <a:cubicBezTo>
                    <a:pt x="240" y="204"/>
                    <a:pt x="142" y="292"/>
                    <a:pt x="120" y="400"/>
                  </a:cubicBezTo>
                  <a:cubicBezTo>
                    <a:pt x="24" y="832"/>
                    <a:pt x="0" y="1288"/>
                    <a:pt x="96" y="1744"/>
                  </a:cubicBezTo>
                  <a:cubicBezTo>
                    <a:pt x="168" y="2128"/>
                    <a:pt x="360" y="2608"/>
                    <a:pt x="816" y="2656"/>
                  </a:cubicBezTo>
                  <a:cubicBezTo>
                    <a:pt x="827" y="2656"/>
                    <a:pt x="837" y="2657"/>
                    <a:pt x="847" y="2657"/>
                  </a:cubicBezTo>
                  <a:cubicBezTo>
                    <a:pt x="1256" y="2657"/>
                    <a:pt x="1418" y="2191"/>
                    <a:pt x="1488" y="1840"/>
                  </a:cubicBezTo>
                  <a:cubicBezTo>
                    <a:pt x="1560" y="1528"/>
                    <a:pt x="1560" y="1168"/>
                    <a:pt x="1464" y="856"/>
                  </a:cubicBezTo>
                  <a:cubicBezTo>
                    <a:pt x="1368" y="496"/>
                    <a:pt x="1152" y="184"/>
                    <a:pt x="816" y="40"/>
                  </a:cubicBezTo>
                  <a:cubicBezTo>
                    <a:pt x="772" y="17"/>
                    <a:pt x="717" y="0"/>
                    <a:pt x="6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745;p72">
              <a:extLst>
                <a:ext uri="{FF2B5EF4-FFF2-40B4-BE49-F238E27FC236}">
                  <a16:creationId xmlns="" xmlns:a16="http://schemas.microsoft.com/office/drawing/2014/main" id="{10907B98-45C7-6ADF-5006-F267EFA119AD}"/>
                </a:ext>
              </a:extLst>
            </p:cNvPr>
            <p:cNvSpPr/>
            <p:nvPr/>
          </p:nvSpPr>
          <p:spPr>
            <a:xfrm>
              <a:off x="7375114" y="4102087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2" y="0"/>
                  </a:moveTo>
                  <a:cubicBezTo>
                    <a:pt x="598" y="0"/>
                    <a:pt x="523" y="24"/>
                    <a:pt x="480" y="80"/>
                  </a:cubicBezTo>
                  <a:cubicBezTo>
                    <a:pt x="456" y="128"/>
                    <a:pt x="408" y="152"/>
                    <a:pt x="384" y="200"/>
                  </a:cubicBezTo>
                  <a:cubicBezTo>
                    <a:pt x="264" y="200"/>
                    <a:pt x="144" y="272"/>
                    <a:pt x="120" y="416"/>
                  </a:cubicBezTo>
                  <a:cubicBezTo>
                    <a:pt x="0" y="848"/>
                    <a:pt x="0" y="1304"/>
                    <a:pt x="96" y="1760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9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6" y="32"/>
                  </a:cubicBezTo>
                  <a:cubicBezTo>
                    <a:pt x="777" y="12"/>
                    <a:pt x="725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4746;p72">
              <a:extLst>
                <a:ext uri="{FF2B5EF4-FFF2-40B4-BE49-F238E27FC236}">
                  <a16:creationId xmlns="" xmlns:a16="http://schemas.microsoft.com/office/drawing/2014/main" id="{9DA6C4E9-E28A-3446-CF11-1425BF67FA37}"/>
                </a:ext>
              </a:extLst>
            </p:cNvPr>
            <p:cNvSpPr/>
            <p:nvPr/>
          </p:nvSpPr>
          <p:spPr>
            <a:xfrm>
              <a:off x="7496559" y="4218264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44" y="1"/>
                  </a:moveTo>
                  <a:cubicBezTo>
                    <a:pt x="579" y="1"/>
                    <a:pt x="519" y="24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97" y="400"/>
                  </a:cubicBezTo>
                  <a:cubicBezTo>
                    <a:pt x="1" y="856"/>
                    <a:pt x="1" y="1288"/>
                    <a:pt x="73" y="1744"/>
                  </a:cubicBezTo>
                  <a:cubicBezTo>
                    <a:pt x="145" y="2128"/>
                    <a:pt x="361" y="2608"/>
                    <a:pt x="793" y="2656"/>
                  </a:cubicBezTo>
                  <a:cubicBezTo>
                    <a:pt x="803" y="2657"/>
                    <a:pt x="814" y="2657"/>
                    <a:pt x="824" y="2657"/>
                  </a:cubicBezTo>
                  <a:cubicBezTo>
                    <a:pt x="1233" y="2657"/>
                    <a:pt x="1395" y="2192"/>
                    <a:pt x="1465" y="1840"/>
                  </a:cubicBezTo>
                  <a:cubicBezTo>
                    <a:pt x="1537" y="1528"/>
                    <a:pt x="1561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61" y="18"/>
                    <a:pt x="701" y="1"/>
                    <a:pt x="6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4747;p72">
              <a:extLst>
                <a:ext uri="{FF2B5EF4-FFF2-40B4-BE49-F238E27FC236}">
                  <a16:creationId xmlns="" xmlns:a16="http://schemas.microsoft.com/office/drawing/2014/main" id="{81627B18-7415-5AA2-8E5C-1691D3677D89}"/>
                </a:ext>
              </a:extLst>
            </p:cNvPr>
            <p:cNvSpPr/>
            <p:nvPr/>
          </p:nvSpPr>
          <p:spPr>
            <a:xfrm>
              <a:off x="7593917" y="4310042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84" y="1"/>
                  </a:moveTo>
                  <a:cubicBezTo>
                    <a:pt x="609" y="1"/>
                    <a:pt x="536" y="24"/>
                    <a:pt x="480" y="80"/>
                  </a:cubicBezTo>
                  <a:cubicBezTo>
                    <a:pt x="456" y="128"/>
                    <a:pt x="432" y="152"/>
                    <a:pt x="408" y="200"/>
                  </a:cubicBezTo>
                  <a:cubicBezTo>
                    <a:pt x="288" y="200"/>
                    <a:pt x="144" y="272"/>
                    <a:pt x="120" y="392"/>
                  </a:cubicBezTo>
                  <a:cubicBezTo>
                    <a:pt x="24" y="849"/>
                    <a:pt x="0" y="1305"/>
                    <a:pt x="96" y="1761"/>
                  </a:cubicBezTo>
                  <a:cubicBezTo>
                    <a:pt x="168" y="2121"/>
                    <a:pt x="360" y="2625"/>
                    <a:pt x="816" y="2649"/>
                  </a:cubicBezTo>
                  <a:cubicBezTo>
                    <a:pt x="827" y="2649"/>
                    <a:pt x="837" y="2650"/>
                    <a:pt x="847" y="2650"/>
                  </a:cubicBezTo>
                  <a:cubicBezTo>
                    <a:pt x="1256" y="2650"/>
                    <a:pt x="1418" y="2185"/>
                    <a:pt x="1488" y="1857"/>
                  </a:cubicBezTo>
                  <a:cubicBezTo>
                    <a:pt x="1560" y="1521"/>
                    <a:pt x="1560" y="1185"/>
                    <a:pt x="1488" y="849"/>
                  </a:cubicBezTo>
                  <a:cubicBezTo>
                    <a:pt x="1392" y="513"/>
                    <a:pt x="1152" y="200"/>
                    <a:pt x="840" y="32"/>
                  </a:cubicBezTo>
                  <a:cubicBezTo>
                    <a:pt x="790" y="13"/>
                    <a:pt x="737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4748;p72">
              <a:extLst>
                <a:ext uri="{FF2B5EF4-FFF2-40B4-BE49-F238E27FC236}">
                  <a16:creationId xmlns="" xmlns:a16="http://schemas.microsoft.com/office/drawing/2014/main" id="{E27DF119-2409-4FF9-1F08-89B573AD7E14}"/>
                </a:ext>
              </a:extLst>
            </p:cNvPr>
            <p:cNvSpPr/>
            <p:nvPr/>
          </p:nvSpPr>
          <p:spPr>
            <a:xfrm>
              <a:off x="7736989" y="4434849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4" y="0"/>
                  </a:moveTo>
                  <a:cubicBezTo>
                    <a:pt x="610" y="0"/>
                    <a:pt x="537" y="24"/>
                    <a:pt x="481" y="80"/>
                  </a:cubicBezTo>
                  <a:cubicBezTo>
                    <a:pt x="457" y="128"/>
                    <a:pt x="433" y="152"/>
                    <a:pt x="409" y="200"/>
                  </a:cubicBezTo>
                  <a:cubicBezTo>
                    <a:pt x="289" y="200"/>
                    <a:pt x="169" y="272"/>
                    <a:pt x="121" y="416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9" y="1856"/>
                  </a:cubicBezTo>
                  <a:cubicBezTo>
                    <a:pt x="1561" y="1520"/>
                    <a:pt x="1561" y="1184"/>
                    <a:pt x="1489" y="872"/>
                  </a:cubicBezTo>
                  <a:cubicBezTo>
                    <a:pt x="1393" y="512"/>
                    <a:pt x="1153" y="200"/>
                    <a:pt x="841" y="32"/>
                  </a:cubicBezTo>
                  <a:cubicBezTo>
                    <a:pt x="791" y="12"/>
                    <a:pt x="737" y="0"/>
                    <a:pt x="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4749;p72">
              <a:extLst>
                <a:ext uri="{FF2B5EF4-FFF2-40B4-BE49-F238E27FC236}">
                  <a16:creationId xmlns="" xmlns:a16="http://schemas.microsoft.com/office/drawing/2014/main" id="{5A26194B-5F75-C160-0A03-2C7821A1227F}"/>
                </a:ext>
              </a:extLst>
            </p:cNvPr>
            <p:cNvSpPr/>
            <p:nvPr/>
          </p:nvSpPr>
          <p:spPr>
            <a:xfrm>
              <a:off x="7059820" y="3522518"/>
              <a:ext cx="54104" cy="81590"/>
            </a:xfrm>
            <a:custGeom>
              <a:avLst/>
              <a:gdLst/>
              <a:ahLst/>
              <a:cxnLst/>
              <a:rect l="l" t="t" r="r" b="b"/>
              <a:pathLst>
                <a:path w="1561" h="2354" extrusionOk="0">
                  <a:moveTo>
                    <a:pt x="192" y="0"/>
                  </a:moveTo>
                  <a:cubicBezTo>
                    <a:pt x="168" y="24"/>
                    <a:pt x="144" y="72"/>
                    <a:pt x="120" y="96"/>
                  </a:cubicBezTo>
                  <a:cubicBezTo>
                    <a:pt x="24" y="552"/>
                    <a:pt x="0" y="1008"/>
                    <a:pt x="96" y="1440"/>
                  </a:cubicBezTo>
                  <a:cubicBezTo>
                    <a:pt x="168" y="1824"/>
                    <a:pt x="360" y="2328"/>
                    <a:pt x="817" y="2352"/>
                  </a:cubicBezTo>
                  <a:cubicBezTo>
                    <a:pt x="827" y="2353"/>
                    <a:pt x="837" y="2353"/>
                    <a:pt x="847" y="2353"/>
                  </a:cubicBezTo>
                  <a:cubicBezTo>
                    <a:pt x="1257" y="2353"/>
                    <a:pt x="1418" y="1888"/>
                    <a:pt x="1489" y="1560"/>
                  </a:cubicBezTo>
                  <a:cubicBezTo>
                    <a:pt x="1561" y="1224"/>
                    <a:pt x="1561" y="888"/>
                    <a:pt x="1489" y="552"/>
                  </a:cubicBezTo>
                  <a:cubicBezTo>
                    <a:pt x="1465" y="456"/>
                    <a:pt x="1417" y="360"/>
                    <a:pt x="1369" y="264"/>
                  </a:cubicBezTo>
                  <a:cubicBezTo>
                    <a:pt x="961" y="192"/>
                    <a:pt x="577" y="96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4750;p72">
              <a:extLst>
                <a:ext uri="{FF2B5EF4-FFF2-40B4-BE49-F238E27FC236}">
                  <a16:creationId xmlns="" xmlns:a16="http://schemas.microsoft.com/office/drawing/2014/main" id="{D0A11C01-3BFE-1BD8-E288-A9DD705966A4}"/>
                </a:ext>
              </a:extLst>
            </p:cNvPr>
            <p:cNvSpPr/>
            <p:nvPr/>
          </p:nvSpPr>
          <p:spPr>
            <a:xfrm>
              <a:off x="7167957" y="3659248"/>
              <a:ext cx="53272" cy="92092"/>
            </a:xfrm>
            <a:custGeom>
              <a:avLst/>
              <a:gdLst/>
              <a:ahLst/>
              <a:cxnLst/>
              <a:rect l="l" t="t" r="r" b="b"/>
              <a:pathLst>
                <a:path w="1537" h="2657" extrusionOk="0">
                  <a:moveTo>
                    <a:pt x="644" y="0"/>
                  </a:moveTo>
                  <a:cubicBezTo>
                    <a:pt x="579" y="0"/>
                    <a:pt x="519" y="23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97" y="400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08"/>
                    <a:pt x="793" y="2656"/>
                  </a:cubicBezTo>
                  <a:cubicBezTo>
                    <a:pt x="803" y="2656"/>
                    <a:pt x="814" y="2657"/>
                    <a:pt x="824" y="2657"/>
                  </a:cubicBezTo>
                  <a:cubicBezTo>
                    <a:pt x="1233" y="2657"/>
                    <a:pt x="1395" y="2191"/>
                    <a:pt x="1465" y="1840"/>
                  </a:cubicBezTo>
                  <a:cubicBezTo>
                    <a:pt x="1537" y="1528"/>
                    <a:pt x="1537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61" y="17"/>
                    <a:pt x="701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4751;p72">
              <a:extLst>
                <a:ext uri="{FF2B5EF4-FFF2-40B4-BE49-F238E27FC236}">
                  <a16:creationId xmlns="" xmlns:a16="http://schemas.microsoft.com/office/drawing/2014/main" id="{73936358-0545-183A-B24A-076EB7F6D61B}"/>
                </a:ext>
              </a:extLst>
            </p:cNvPr>
            <p:cNvSpPr/>
            <p:nvPr/>
          </p:nvSpPr>
          <p:spPr>
            <a:xfrm>
              <a:off x="7265314" y="3782773"/>
              <a:ext cx="54104" cy="91780"/>
            </a:xfrm>
            <a:custGeom>
              <a:avLst/>
              <a:gdLst/>
              <a:ahLst/>
              <a:cxnLst/>
              <a:rect l="l" t="t" r="r" b="b"/>
              <a:pathLst>
                <a:path w="1561" h="2648" extrusionOk="0">
                  <a:moveTo>
                    <a:pt x="661" y="1"/>
                  </a:moveTo>
                  <a:cubicBezTo>
                    <a:pt x="597" y="1"/>
                    <a:pt x="532" y="25"/>
                    <a:pt x="480" y="76"/>
                  </a:cubicBezTo>
                  <a:cubicBezTo>
                    <a:pt x="456" y="124"/>
                    <a:pt x="432" y="172"/>
                    <a:pt x="408" y="196"/>
                  </a:cubicBezTo>
                  <a:cubicBezTo>
                    <a:pt x="264" y="196"/>
                    <a:pt x="144" y="292"/>
                    <a:pt x="120" y="412"/>
                  </a:cubicBezTo>
                  <a:cubicBezTo>
                    <a:pt x="24" y="844"/>
                    <a:pt x="0" y="1300"/>
                    <a:pt x="96" y="1756"/>
                  </a:cubicBezTo>
                  <a:cubicBezTo>
                    <a:pt x="168" y="2140"/>
                    <a:pt x="360" y="2620"/>
                    <a:pt x="816" y="2644"/>
                  </a:cubicBezTo>
                  <a:cubicBezTo>
                    <a:pt x="836" y="2646"/>
                    <a:pt x="856" y="2648"/>
                    <a:pt x="875" y="2648"/>
                  </a:cubicBezTo>
                  <a:cubicBezTo>
                    <a:pt x="1264" y="2648"/>
                    <a:pt x="1420" y="2195"/>
                    <a:pt x="1488" y="1852"/>
                  </a:cubicBezTo>
                  <a:cubicBezTo>
                    <a:pt x="1560" y="1540"/>
                    <a:pt x="1560" y="1180"/>
                    <a:pt x="1488" y="868"/>
                  </a:cubicBezTo>
                  <a:cubicBezTo>
                    <a:pt x="1392" y="508"/>
                    <a:pt x="1152" y="196"/>
                    <a:pt x="816" y="52"/>
                  </a:cubicBezTo>
                  <a:cubicBezTo>
                    <a:pt x="772" y="19"/>
                    <a:pt x="717" y="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4752;p72">
              <a:extLst>
                <a:ext uri="{FF2B5EF4-FFF2-40B4-BE49-F238E27FC236}">
                  <a16:creationId xmlns="" xmlns:a16="http://schemas.microsoft.com/office/drawing/2014/main" id="{F4A10225-A877-8123-A84F-3B2AE7FE50E5}"/>
                </a:ext>
              </a:extLst>
            </p:cNvPr>
            <p:cNvSpPr/>
            <p:nvPr/>
          </p:nvSpPr>
          <p:spPr>
            <a:xfrm>
              <a:off x="7370955" y="3917042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51" y="0"/>
                  </a:moveTo>
                  <a:cubicBezTo>
                    <a:pt x="588" y="0"/>
                    <a:pt x="528" y="18"/>
                    <a:pt x="480" y="66"/>
                  </a:cubicBezTo>
                  <a:cubicBezTo>
                    <a:pt x="456" y="114"/>
                    <a:pt x="432" y="162"/>
                    <a:pt x="408" y="186"/>
                  </a:cubicBezTo>
                  <a:cubicBezTo>
                    <a:pt x="288" y="186"/>
                    <a:pt x="144" y="282"/>
                    <a:pt x="120" y="402"/>
                  </a:cubicBezTo>
                  <a:cubicBezTo>
                    <a:pt x="24" y="834"/>
                    <a:pt x="0" y="1290"/>
                    <a:pt x="96" y="1747"/>
                  </a:cubicBezTo>
                  <a:cubicBezTo>
                    <a:pt x="168" y="2131"/>
                    <a:pt x="360" y="2611"/>
                    <a:pt x="816" y="2635"/>
                  </a:cubicBezTo>
                  <a:cubicBezTo>
                    <a:pt x="837" y="2637"/>
                    <a:pt x="856" y="2638"/>
                    <a:pt x="875" y="2638"/>
                  </a:cubicBezTo>
                  <a:cubicBezTo>
                    <a:pt x="1264" y="2638"/>
                    <a:pt x="1420" y="2186"/>
                    <a:pt x="1489" y="1843"/>
                  </a:cubicBezTo>
                  <a:cubicBezTo>
                    <a:pt x="1561" y="1530"/>
                    <a:pt x="1561" y="1170"/>
                    <a:pt x="1489" y="858"/>
                  </a:cubicBezTo>
                  <a:cubicBezTo>
                    <a:pt x="1393" y="498"/>
                    <a:pt x="1153" y="186"/>
                    <a:pt x="840" y="42"/>
                  </a:cubicBezTo>
                  <a:cubicBezTo>
                    <a:pt x="780" y="18"/>
                    <a:pt x="714" y="0"/>
                    <a:pt x="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4753;p72">
              <a:extLst>
                <a:ext uri="{FF2B5EF4-FFF2-40B4-BE49-F238E27FC236}">
                  <a16:creationId xmlns="" xmlns:a16="http://schemas.microsoft.com/office/drawing/2014/main" id="{6765924D-F1AD-B387-6C51-F45241B27B33}"/>
                </a:ext>
              </a:extLst>
            </p:cNvPr>
            <p:cNvSpPr/>
            <p:nvPr/>
          </p:nvSpPr>
          <p:spPr>
            <a:xfrm>
              <a:off x="7469109" y="4035542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28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4754;p72">
              <a:extLst>
                <a:ext uri="{FF2B5EF4-FFF2-40B4-BE49-F238E27FC236}">
                  <a16:creationId xmlns="" xmlns:a16="http://schemas.microsoft.com/office/drawing/2014/main" id="{259AA41A-502D-BF38-856E-D5651EB8AAAE}"/>
                </a:ext>
              </a:extLst>
            </p:cNvPr>
            <p:cNvSpPr/>
            <p:nvPr/>
          </p:nvSpPr>
          <p:spPr>
            <a:xfrm>
              <a:off x="7590589" y="4151650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44" y="2130"/>
                    <a:pt x="360" y="2610"/>
                    <a:pt x="816" y="2658"/>
                  </a:cubicBezTo>
                  <a:cubicBezTo>
                    <a:pt x="827" y="2659"/>
                    <a:pt x="837" y="2659"/>
                    <a:pt x="847" y="2659"/>
                  </a:cubicBezTo>
                  <a:cubicBezTo>
                    <a:pt x="1256" y="2659"/>
                    <a:pt x="1418" y="2194"/>
                    <a:pt x="1488" y="1842"/>
                  </a:cubicBezTo>
                  <a:cubicBezTo>
                    <a:pt x="1536" y="1530"/>
                    <a:pt x="1560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4755;p72">
              <a:extLst>
                <a:ext uri="{FF2B5EF4-FFF2-40B4-BE49-F238E27FC236}">
                  <a16:creationId xmlns="" xmlns:a16="http://schemas.microsoft.com/office/drawing/2014/main" id="{BC6B9A85-78F5-156E-3CAB-5E7229E2EE19}"/>
                </a:ext>
              </a:extLst>
            </p:cNvPr>
            <p:cNvSpPr/>
            <p:nvPr/>
          </p:nvSpPr>
          <p:spPr>
            <a:xfrm>
              <a:off x="7688744" y="4243496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62" y="1"/>
                  </a:moveTo>
                  <a:cubicBezTo>
                    <a:pt x="589" y="1"/>
                    <a:pt x="523" y="24"/>
                    <a:pt x="480" y="80"/>
                  </a:cubicBezTo>
                  <a:cubicBezTo>
                    <a:pt x="432" y="104"/>
                    <a:pt x="408" y="152"/>
                    <a:pt x="384" y="200"/>
                  </a:cubicBezTo>
                  <a:cubicBezTo>
                    <a:pt x="264" y="200"/>
                    <a:pt x="144" y="272"/>
                    <a:pt x="96" y="392"/>
                  </a:cubicBezTo>
                  <a:cubicBezTo>
                    <a:pt x="0" y="848"/>
                    <a:pt x="0" y="1304"/>
                    <a:pt x="72" y="1736"/>
                  </a:cubicBezTo>
                  <a:cubicBezTo>
                    <a:pt x="144" y="2120"/>
                    <a:pt x="360" y="2625"/>
                    <a:pt x="792" y="2649"/>
                  </a:cubicBezTo>
                  <a:cubicBezTo>
                    <a:pt x="803" y="2649"/>
                    <a:pt x="813" y="2649"/>
                    <a:pt x="823" y="2649"/>
                  </a:cubicBezTo>
                  <a:cubicBezTo>
                    <a:pt x="1233" y="2649"/>
                    <a:pt x="1394" y="2184"/>
                    <a:pt x="1465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2" y="176"/>
                    <a:pt x="816" y="32"/>
                  </a:cubicBezTo>
                  <a:cubicBezTo>
                    <a:pt x="767" y="12"/>
                    <a:pt x="713" y="1"/>
                    <a:pt x="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4756;p72">
              <a:extLst>
                <a:ext uri="{FF2B5EF4-FFF2-40B4-BE49-F238E27FC236}">
                  <a16:creationId xmlns="" xmlns:a16="http://schemas.microsoft.com/office/drawing/2014/main" id="{E34689DF-1B0F-29F7-77AE-47CC8E777C8D}"/>
                </a:ext>
              </a:extLst>
            </p:cNvPr>
            <p:cNvSpPr/>
            <p:nvPr/>
          </p:nvSpPr>
          <p:spPr>
            <a:xfrm>
              <a:off x="7816844" y="4401576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72" y="0"/>
                  </a:moveTo>
                  <a:cubicBezTo>
                    <a:pt x="598" y="0"/>
                    <a:pt x="523" y="23"/>
                    <a:pt x="481" y="80"/>
                  </a:cubicBezTo>
                  <a:cubicBezTo>
                    <a:pt x="457" y="128"/>
                    <a:pt x="433" y="176"/>
                    <a:pt x="385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1" y="848"/>
                    <a:pt x="1" y="1304"/>
                    <a:pt x="97" y="1760"/>
                  </a:cubicBezTo>
                  <a:cubicBezTo>
                    <a:pt x="169" y="2144"/>
                    <a:pt x="361" y="2624"/>
                    <a:pt x="817" y="2648"/>
                  </a:cubicBezTo>
                  <a:cubicBezTo>
                    <a:pt x="838" y="2655"/>
                    <a:pt x="859" y="2658"/>
                    <a:pt x="880" y="2658"/>
                  </a:cubicBezTo>
                  <a:cubicBezTo>
                    <a:pt x="929" y="2658"/>
                    <a:pt x="975" y="2641"/>
                    <a:pt x="1009" y="2624"/>
                  </a:cubicBezTo>
                  <a:cubicBezTo>
                    <a:pt x="1153" y="2480"/>
                    <a:pt x="1273" y="2336"/>
                    <a:pt x="1393" y="2192"/>
                  </a:cubicBezTo>
                  <a:cubicBezTo>
                    <a:pt x="1441" y="2072"/>
                    <a:pt x="1465" y="1976"/>
                    <a:pt x="1489" y="1856"/>
                  </a:cubicBezTo>
                  <a:cubicBezTo>
                    <a:pt x="1561" y="1544"/>
                    <a:pt x="1561" y="1184"/>
                    <a:pt x="1465" y="872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5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4757;p72">
              <a:extLst>
                <a:ext uri="{FF2B5EF4-FFF2-40B4-BE49-F238E27FC236}">
                  <a16:creationId xmlns="" xmlns:a16="http://schemas.microsoft.com/office/drawing/2014/main" id="{65CC2075-86F8-2EC6-5F13-B97C596DFECF}"/>
                </a:ext>
              </a:extLst>
            </p:cNvPr>
            <p:cNvSpPr/>
            <p:nvPr/>
          </p:nvSpPr>
          <p:spPr>
            <a:xfrm>
              <a:off x="7234502" y="3555513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28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36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8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4758;p72">
              <a:extLst>
                <a:ext uri="{FF2B5EF4-FFF2-40B4-BE49-F238E27FC236}">
                  <a16:creationId xmlns="" xmlns:a16="http://schemas.microsoft.com/office/drawing/2014/main" id="{DDFD5580-0F13-3325-EFD1-227CC36D05F7}"/>
                </a:ext>
              </a:extLst>
            </p:cNvPr>
            <p:cNvSpPr/>
            <p:nvPr/>
          </p:nvSpPr>
          <p:spPr>
            <a:xfrm>
              <a:off x="7341841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7" y="0"/>
                    <a:pt x="532" y="23"/>
                    <a:pt x="480" y="88"/>
                  </a:cubicBezTo>
                  <a:cubicBezTo>
                    <a:pt x="456" y="112"/>
                    <a:pt x="432" y="160"/>
                    <a:pt x="408" y="208"/>
                  </a:cubicBezTo>
                  <a:cubicBezTo>
                    <a:pt x="264" y="208"/>
                    <a:pt x="144" y="280"/>
                    <a:pt x="120" y="400"/>
                  </a:cubicBezTo>
                  <a:cubicBezTo>
                    <a:pt x="24" y="856"/>
                    <a:pt x="0" y="1312"/>
                    <a:pt x="96" y="1744"/>
                  </a:cubicBezTo>
                  <a:cubicBezTo>
                    <a:pt x="168" y="2128"/>
                    <a:pt x="360" y="2608"/>
                    <a:pt x="816" y="2656"/>
                  </a:cubicBezTo>
                  <a:cubicBezTo>
                    <a:pt x="827" y="2657"/>
                    <a:pt x="837" y="2657"/>
                    <a:pt x="847" y="2657"/>
                  </a:cubicBezTo>
                  <a:cubicBezTo>
                    <a:pt x="1257" y="2657"/>
                    <a:pt x="1418" y="2191"/>
                    <a:pt x="1488" y="1840"/>
                  </a:cubicBezTo>
                  <a:cubicBezTo>
                    <a:pt x="1560" y="1528"/>
                    <a:pt x="1560" y="1168"/>
                    <a:pt x="1488" y="856"/>
                  </a:cubicBezTo>
                  <a:cubicBezTo>
                    <a:pt x="1392" y="496"/>
                    <a:pt x="1152" y="184"/>
                    <a:pt x="816" y="40"/>
                  </a:cubicBezTo>
                  <a:cubicBezTo>
                    <a:pt x="772" y="17"/>
                    <a:pt x="717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4759;p72">
              <a:extLst>
                <a:ext uri="{FF2B5EF4-FFF2-40B4-BE49-F238E27FC236}">
                  <a16:creationId xmlns="" xmlns:a16="http://schemas.microsoft.com/office/drawing/2014/main" id="{1B3B177B-3284-3214-AA8B-1A5ACEAAC314}"/>
                </a:ext>
              </a:extLst>
            </p:cNvPr>
            <p:cNvSpPr/>
            <p:nvPr/>
          </p:nvSpPr>
          <p:spPr>
            <a:xfrm>
              <a:off x="7439996" y="3826374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0" y="0"/>
                  </a:moveTo>
                  <a:cubicBezTo>
                    <a:pt x="577" y="0"/>
                    <a:pt x="517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1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5"/>
                    <a:pt x="1489" y="1842"/>
                  </a:cubicBezTo>
                  <a:cubicBezTo>
                    <a:pt x="1561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69" y="18"/>
                    <a:pt x="703" y="0"/>
                    <a:pt x="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4760;p72">
              <a:extLst>
                <a:ext uri="{FF2B5EF4-FFF2-40B4-BE49-F238E27FC236}">
                  <a16:creationId xmlns="" xmlns:a16="http://schemas.microsoft.com/office/drawing/2014/main" id="{463EEDF4-2016-C03B-8E98-6DBB3F8826F5}"/>
                </a:ext>
              </a:extLst>
            </p:cNvPr>
            <p:cNvSpPr/>
            <p:nvPr/>
          </p:nvSpPr>
          <p:spPr>
            <a:xfrm>
              <a:off x="7545637" y="3960297"/>
              <a:ext cx="54139" cy="91468"/>
            </a:xfrm>
            <a:custGeom>
              <a:avLst/>
              <a:gdLst/>
              <a:ahLst/>
              <a:cxnLst/>
              <a:rect l="l" t="t" r="r" b="b"/>
              <a:pathLst>
                <a:path w="1562" h="2639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5"/>
                    <a:pt x="1" y="1291"/>
                    <a:pt x="97" y="1747"/>
                  </a:cubicBezTo>
                  <a:cubicBezTo>
                    <a:pt x="169" y="2131"/>
                    <a:pt x="361" y="2611"/>
                    <a:pt x="817" y="2635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5" y="2638"/>
                    <a:pt x="1420" y="2186"/>
                    <a:pt x="1489" y="1843"/>
                  </a:cubicBezTo>
                  <a:cubicBezTo>
                    <a:pt x="1561" y="1531"/>
                    <a:pt x="1561" y="1171"/>
                    <a:pt x="1465" y="859"/>
                  </a:cubicBezTo>
                  <a:cubicBezTo>
                    <a:pt x="1369" y="499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4761;p72">
              <a:extLst>
                <a:ext uri="{FF2B5EF4-FFF2-40B4-BE49-F238E27FC236}">
                  <a16:creationId xmlns="" xmlns:a16="http://schemas.microsoft.com/office/drawing/2014/main" id="{A0B09E07-3E3B-2490-5AE4-FB284D88B6EE}"/>
                </a:ext>
              </a:extLst>
            </p:cNvPr>
            <p:cNvSpPr/>
            <p:nvPr/>
          </p:nvSpPr>
          <p:spPr>
            <a:xfrm>
              <a:off x="7643826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2" y="0"/>
                  </a:moveTo>
                  <a:cubicBezTo>
                    <a:pt x="598" y="0"/>
                    <a:pt x="522" y="24"/>
                    <a:pt x="480" y="80"/>
                  </a:cubicBezTo>
                  <a:cubicBezTo>
                    <a:pt x="456" y="128"/>
                    <a:pt x="408" y="152"/>
                    <a:pt x="384" y="200"/>
                  </a:cubicBezTo>
                  <a:cubicBezTo>
                    <a:pt x="264" y="200"/>
                    <a:pt x="144" y="272"/>
                    <a:pt x="120" y="416"/>
                  </a:cubicBezTo>
                  <a:cubicBezTo>
                    <a:pt x="0" y="848"/>
                    <a:pt x="0" y="1304"/>
                    <a:pt x="72" y="1760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6" y="2649"/>
                    <a:pt x="1418" y="2184"/>
                    <a:pt x="1488" y="1856"/>
                  </a:cubicBezTo>
                  <a:cubicBezTo>
                    <a:pt x="1536" y="1520"/>
                    <a:pt x="1560" y="1184"/>
                    <a:pt x="1464" y="848"/>
                  </a:cubicBezTo>
                  <a:cubicBezTo>
                    <a:pt x="1368" y="512"/>
                    <a:pt x="1152" y="200"/>
                    <a:pt x="816" y="32"/>
                  </a:cubicBezTo>
                  <a:cubicBezTo>
                    <a:pt x="777" y="12"/>
                    <a:pt x="72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4762;p72">
              <a:extLst>
                <a:ext uri="{FF2B5EF4-FFF2-40B4-BE49-F238E27FC236}">
                  <a16:creationId xmlns="" xmlns:a16="http://schemas.microsoft.com/office/drawing/2014/main" id="{F11D173F-2DCF-E5B4-301F-F462C7DB747D}"/>
                </a:ext>
              </a:extLst>
            </p:cNvPr>
            <p:cNvSpPr/>
            <p:nvPr/>
          </p:nvSpPr>
          <p:spPr>
            <a:xfrm>
              <a:off x="7765271" y="4194904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1" y="0"/>
                  </a:moveTo>
                  <a:cubicBezTo>
                    <a:pt x="571" y="0"/>
                    <a:pt x="517" y="18"/>
                    <a:pt x="481" y="66"/>
                  </a:cubicBezTo>
                  <a:cubicBezTo>
                    <a:pt x="433" y="114"/>
                    <a:pt x="409" y="162"/>
                    <a:pt x="385" y="186"/>
                  </a:cubicBezTo>
                  <a:cubicBezTo>
                    <a:pt x="265" y="186"/>
                    <a:pt x="145" y="282"/>
                    <a:pt x="97" y="402"/>
                  </a:cubicBezTo>
                  <a:cubicBezTo>
                    <a:pt x="1" y="834"/>
                    <a:pt x="1" y="1290"/>
                    <a:pt x="73" y="1746"/>
                  </a:cubicBezTo>
                  <a:cubicBezTo>
                    <a:pt x="145" y="2130"/>
                    <a:pt x="361" y="2610"/>
                    <a:pt x="793" y="2658"/>
                  </a:cubicBezTo>
                  <a:cubicBezTo>
                    <a:pt x="803" y="2659"/>
                    <a:pt x="813" y="2659"/>
                    <a:pt x="824" y="2659"/>
                  </a:cubicBezTo>
                  <a:cubicBezTo>
                    <a:pt x="1233" y="2659"/>
                    <a:pt x="1394" y="2194"/>
                    <a:pt x="1465" y="1842"/>
                  </a:cubicBezTo>
                  <a:cubicBezTo>
                    <a:pt x="1537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57" y="18"/>
                    <a:pt x="691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4763;p72">
              <a:extLst>
                <a:ext uri="{FF2B5EF4-FFF2-40B4-BE49-F238E27FC236}">
                  <a16:creationId xmlns="" xmlns:a16="http://schemas.microsoft.com/office/drawing/2014/main" id="{E3FB7105-44BA-275A-CC93-3010832E594F}"/>
                </a:ext>
              </a:extLst>
            </p:cNvPr>
            <p:cNvSpPr/>
            <p:nvPr/>
          </p:nvSpPr>
          <p:spPr>
            <a:xfrm>
              <a:off x="7862594" y="4286751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409" y="200"/>
                  </a:cubicBezTo>
                  <a:cubicBezTo>
                    <a:pt x="289" y="200"/>
                    <a:pt x="145" y="272"/>
                    <a:pt x="121" y="392"/>
                  </a:cubicBezTo>
                  <a:cubicBezTo>
                    <a:pt x="25" y="848"/>
                    <a:pt x="1" y="1305"/>
                    <a:pt x="97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8" y="2650"/>
                    <a:pt x="848" y="2650"/>
                  </a:cubicBezTo>
                  <a:cubicBezTo>
                    <a:pt x="1257" y="2650"/>
                    <a:pt x="1419" y="2184"/>
                    <a:pt x="1489" y="1857"/>
                  </a:cubicBezTo>
                  <a:cubicBezTo>
                    <a:pt x="1561" y="1521"/>
                    <a:pt x="1561" y="1185"/>
                    <a:pt x="1489" y="848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3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4764;p72">
              <a:extLst>
                <a:ext uri="{FF2B5EF4-FFF2-40B4-BE49-F238E27FC236}">
                  <a16:creationId xmlns="" xmlns:a16="http://schemas.microsoft.com/office/drawing/2014/main" id="{E5023E45-E4E8-2C35-1CF9-A90895DF96B0}"/>
                </a:ext>
              </a:extLst>
            </p:cNvPr>
            <p:cNvSpPr/>
            <p:nvPr/>
          </p:nvSpPr>
          <p:spPr>
            <a:xfrm>
              <a:off x="7394246" y="3559118"/>
              <a:ext cx="54104" cy="88244"/>
            </a:xfrm>
            <a:custGeom>
              <a:avLst/>
              <a:gdLst/>
              <a:ahLst/>
              <a:cxnLst/>
              <a:rect l="l" t="t" r="r" b="b"/>
              <a:pathLst>
                <a:path w="1561" h="2546" extrusionOk="0">
                  <a:moveTo>
                    <a:pt x="457" y="0"/>
                  </a:moveTo>
                  <a:cubicBezTo>
                    <a:pt x="433" y="24"/>
                    <a:pt x="409" y="72"/>
                    <a:pt x="385" y="96"/>
                  </a:cubicBezTo>
                  <a:cubicBezTo>
                    <a:pt x="264" y="96"/>
                    <a:pt x="144" y="168"/>
                    <a:pt x="120" y="288"/>
                  </a:cubicBezTo>
                  <a:cubicBezTo>
                    <a:pt x="0" y="744"/>
                    <a:pt x="0" y="1200"/>
                    <a:pt x="96" y="1656"/>
                  </a:cubicBezTo>
                  <a:cubicBezTo>
                    <a:pt x="168" y="2017"/>
                    <a:pt x="361" y="2521"/>
                    <a:pt x="817" y="2545"/>
                  </a:cubicBezTo>
                  <a:cubicBezTo>
                    <a:pt x="827" y="2545"/>
                    <a:pt x="837" y="2545"/>
                    <a:pt x="847" y="2545"/>
                  </a:cubicBezTo>
                  <a:cubicBezTo>
                    <a:pt x="1257" y="2545"/>
                    <a:pt x="1418" y="2080"/>
                    <a:pt x="1489" y="1752"/>
                  </a:cubicBezTo>
                  <a:cubicBezTo>
                    <a:pt x="1561" y="1416"/>
                    <a:pt x="1561" y="1080"/>
                    <a:pt x="1465" y="744"/>
                  </a:cubicBezTo>
                  <a:cubicBezTo>
                    <a:pt x="1393" y="456"/>
                    <a:pt x="1225" y="192"/>
                    <a:pt x="985" y="24"/>
                  </a:cubicBezTo>
                  <a:cubicBezTo>
                    <a:pt x="793" y="24"/>
                    <a:pt x="625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4765;p72">
              <a:extLst>
                <a:ext uri="{FF2B5EF4-FFF2-40B4-BE49-F238E27FC236}">
                  <a16:creationId xmlns="" xmlns:a16="http://schemas.microsoft.com/office/drawing/2014/main" id="{19341E5F-1F07-16D6-4AA8-C69DF46E3D98}"/>
                </a:ext>
              </a:extLst>
            </p:cNvPr>
            <p:cNvSpPr/>
            <p:nvPr/>
          </p:nvSpPr>
          <p:spPr>
            <a:xfrm>
              <a:off x="7501550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8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25" y="856"/>
                    <a:pt x="1" y="1312"/>
                    <a:pt x="97" y="1744"/>
                  </a:cubicBezTo>
                  <a:cubicBezTo>
                    <a:pt x="169" y="2128"/>
                    <a:pt x="361" y="2608"/>
                    <a:pt x="817" y="2656"/>
                  </a:cubicBezTo>
                  <a:cubicBezTo>
                    <a:pt x="827" y="2657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61" y="1528"/>
                    <a:pt x="1561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72" y="17"/>
                    <a:pt x="718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4766;p72">
              <a:extLst>
                <a:ext uri="{FF2B5EF4-FFF2-40B4-BE49-F238E27FC236}">
                  <a16:creationId xmlns="" xmlns:a16="http://schemas.microsoft.com/office/drawing/2014/main" id="{64A05FA0-15C3-26FD-D1E0-D5AF85D7C7CF}"/>
                </a:ext>
              </a:extLst>
            </p:cNvPr>
            <p:cNvSpPr/>
            <p:nvPr/>
          </p:nvSpPr>
          <p:spPr>
            <a:xfrm>
              <a:off x="7599739" y="3826374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68" y="2130"/>
                    <a:pt x="360" y="2610"/>
                    <a:pt x="816" y="2634"/>
                  </a:cubicBezTo>
                  <a:cubicBezTo>
                    <a:pt x="836" y="2637"/>
                    <a:pt x="856" y="2638"/>
                    <a:pt x="875" y="2638"/>
                  </a:cubicBezTo>
                  <a:cubicBezTo>
                    <a:pt x="1264" y="2638"/>
                    <a:pt x="1420" y="2185"/>
                    <a:pt x="1488" y="1842"/>
                  </a:cubicBezTo>
                  <a:cubicBezTo>
                    <a:pt x="1536" y="1530"/>
                    <a:pt x="1560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4767;p72">
              <a:extLst>
                <a:ext uri="{FF2B5EF4-FFF2-40B4-BE49-F238E27FC236}">
                  <a16:creationId xmlns="" xmlns:a16="http://schemas.microsoft.com/office/drawing/2014/main" id="{CF1DA6F4-1B9E-9DEA-9436-42D87B8FD7C6}"/>
                </a:ext>
              </a:extLst>
            </p:cNvPr>
            <p:cNvSpPr/>
            <p:nvPr/>
          </p:nvSpPr>
          <p:spPr>
            <a:xfrm>
              <a:off x="7705380" y="3960297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5"/>
                    <a:pt x="0" y="1291"/>
                    <a:pt x="96" y="1747"/>
                  </a:cubicBezTo>
                  <a:cubicBezTo>
                    <a:pt x="168" y="2131"/>
                    <a:pt x="360" y="2611"/>
                    <a:pt x="816" y="2659"/>
                  </a:cubicBezTo>
                  <a:cubicBezTo>
                    <a:pt x="827" y="2659"/>
                    <a:pt x="837" y="2660"/>
                    <a:pt x="847" y="2660"/>
                  </a:cubicBezTo>
                  <a:cubicBezTo>
                    <a:pt x="1257" y="2660"/>
                    <a:pt x="1418" y="2194"/>
                    <a:pt x="1489" y="1843"/>
                  </a:cubicBezTo>
                  <a:cubicBezTo>
                    <a:pt x="1537" y="1531"/>
                    <a:pt x="1561" y="1171"/>
                    <a:pt x="1465" y="859"/>
                  </a:cubicBezTo>
                  <a:cubicBezTo>
                    <a:pt x="1369" y="499"/>
                    <a:pt x="1153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4768;p72">
              <a:extLst>
                <a:ext uri="{FF2B5EF4-FFF2-40B4-BE49-F238E27FC236}">
                  <a16:creationId xmlns="" xmlns:a16="http://schemas.microsoft.com/office/drawing/2014/main" id="{0B161277-08BC-C37A-DC34-58D793F38CF6}"/>
                </a:ext>
              </a:extLst>
            </p:cNvPr>
            <p:cNvSpPr/>
            <p:nvPr/>
          </p:nvSpPr>
          <p:spPr>
            <a:xfrm>
              <a:off x="7803535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62" y="0"/>
                  </a:moveTo>
                  <a:cubicBezTo>
                    <a:pt x="590" y="0"/>
                    <a:pt x="523" y="24"/>
                    <a:pt x="481" y="80"/>
                  </a:cubicBezTo>
                  <a:cubicBezTo>
                    <a:pt x="433" y="128"/>
                    <a:pt x="409" y="152"/>
                    <a:pt x="385" y="200"/>
                  </a:cubicBezTo>
                  <a:cubicBezTo>
                    <a:pt x="265" y="200"/>
                    <a:pt x="145" y="272"/>
                    <a:pt x="121" y="416"/>
                  </a:cubicBezTo>
                  <a:cubicBezTo>
                    <a:pt x="1" y="848"/>
                    <a:pt x="1" y="1304"/>
                    <a:pt x="73" y="1760"/>
                  </a:cubicBezTo>
                  <a:cubicBezTo>
                    <a:pt x="145" y="2120"/>
                    <a:pt x="361" y="2624"/>
                    <a:pt x="793" y="2648"/>
                  </a:cubicBezTo>
                  <a:cubicBezTo>
                    <a:pt x="804" y="2649"/>
                    <a:pt x="815" y="2649"/>
                    <a:pt x="825" y="2649"/>
                  </a:cubicBezTo>
                  <a:cubicBezTo>
                    <a:pt x="1256" y="2649"/>
                    <a:pt x="1395" y="2184"/>
                    <a:pt x="1465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67" y="12"/>
                    <a:pt x="713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4769;p72">
              <a:extLst>
                <a:ext uri="{FF2B5EF4-FFF2-40B4-BE49-F238E27FC236}">
                  <a16:creationId xmlns="" xmlns:a16="http://schemas.microsoft.com/office/drawing/2014/main" id="{EA23FA46-7704-0A82-6C84-10F445902ACD}"/>
                </a:ext>
              </a:extLst>
            </p:cNvPr>
            <p:cNvSpPr/>
            <p:nvPr/>
          </p:nvSpPr>
          <p:spPr>
            <a:xfrm>
              <a:off x="7924183" y="4194904"/>
              <a:ext cx="54104" cy="92161"/>
            </a:xfrm>
            <a:custGeom>
              <a:avLst/>
              <a:gdLst/>
              <a:ahLst/>
              <a:cxnLst/>
              <a:rect l="l" t="t" r="r" b="b"/>
              <a:pathLst>
                <a:path w="1561" h="2659" extrusionOk="0">
                  <a:moveTo>
                    <a:pt x="651" y="0"/>
                  </a:moveTo>
                  <a:cubicBezTo>
                    <a:pt x="588" y="0"/>
                    <a:pt x="528" y="18"/>
                    <a:pt x="480" y="66"/>
                  </a:cubicBezTo>
                  <a:cubicBezTo>
                    <a:pt x="456" y="114"/>
                    <a:pt x="432" y="162"/>
                    <a:pt x="408" y="186"/>
                  </a:cubicBezTo>
                  <a:cubicBezTo>
                    <a:pt x="288" y="186"/>
                    <a:pt x="144" y="282"/>
                    <a:pt x="120" y="402"/>
                  </a:cubicBezTo>
                  <a:cubicBezTo>
                    <a:pt x="24" y="834"/>
                    <a:pt x="0" y="1290"/>
                    <a:pt x="96" y="1746"/>
                  </a:cubicBezTo>
                  <a:cubicBezTo>
                    <a:pt x="168" y="2130"/>
                    <a:pt x="360" y="2610"/>
                    <a:pt x="816" y="2658"/>
                  </a:cubicBezTo>
                  <a:cubicBezTo>
                    <a:pt x="1056" y="2658"/>
                    <a:pt x="1200" y="2538"/>
                    <a:pt x="1320" y="2346"/>
                  </a:cubicBezTo>
                  <a:cubicBezTo>
                    <a:pt x="1392" y="2058"/>
                    <a:pt x="1464" y="1746"/>
                    <a:pt x="1536" y="1434"/>
                  </a:cubicBezTo>
                  <a:cubicBezTo>
                    <a:pt x="1560" y="1242"/>
                    <a:pt x="1536" y="1050"/>
                    <a:pt x="1488" y="858"/>
                  </a:cubicBezTo>
                  <a:cubicBezTo>
                    <a:pt x="1392" y="498"/>
                    <a:pt x="1152" y="186"/>
                    <a:pt x="840" y="42"/>
                  </a:cubicBezTo>
                  <a:cubicBezTo>
                    <a:pt x="780" y="18"/>
                    <a:pt x="714" y="0"/>
                    <a:pt x="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4770;p72">
              <a:extLst>
                <a:ext uri="{FF2B5EF4-FFF2-40B4-BE49-F238E27FC236}">
                  <a16:creationId xmlns="" xmlns:a16="http://schemas.microsoft.com/office/drawing/2014/main" id="{D617BBBF-C961-7E85-575F-5ECDE1B2967C}"/>
                </a:ext>
              </a:extLst>
            </p:cNvPr>
            <p:cNvSpPr/>
            <p:nvPr/>
          </p:nvSpPr>
          <p:spPr>
            <a:xfrm>
              <a:off x="7564768" y="3562445"/>
              <a:ext cx="54139" cy="90740"/>
            </a:xfrm>
            <a:custGeom>
              <a:avLst/>
              <a:gdLst/>
              <a:ahLst/>
              <a:cxnLst/>
              <a:rect l="l" t="t" r="r" b="b"/>
              <a:pathLst>
                <a:path w="1562" h="2618" extrusionOk="0">
                  <a:moveTo>
                    <a:pt x="553" y="0"/>
                  </a:moveTo>
                  <a:cubicBezTo>
                    <a:pt x="529" y="24"/>
                    <a:pt x="505" y="24"/>
                    <a:pt x="481" y="48"/>
                  </a:cubicBezTo>
                  <a:cubicBezTo>
                    <a:pt x="457" y="96"/>
                    <a:pt x="433" y="144"/>
                    <a:pt x="385" y="168"/>
                  </a:cubicBezTo>
                  <a:cubicBezTo>
                    <a:pt x="265" y="168"/>
                    <a:pt x="145" y="264"/>
                    <a:pt x="121" y="384"/>
                  </a:cubicBezTo>
                  <a:cubicBezTo>
                    <a:pt x="25" y="816"/>
                    <a:pt x="1" y="1272"/>
                    <a:pt x="97" y="1728"/>
                  </a:cubicBezTo>
                  <a:cubicBezTo>
                    <a:pt x="169" y="2113"/>
                    <a:pt x="361" y="2593"/>
                    <a:pt x="817" y="2617"/>
                  </a:cubicBezTo>
                  <a:cubicBezTo>
                    <a:pt x="828" y="2617"/>
                    <a:pt x="839" y="2617"/>
                    <a:pt x="849" y="2617"/>
                  </a:cubicBezTo>
                  <a:cubicBezTo>
                    <a:pt x="1258" y="2617"/>
                    <a:pt x="1419" y="2175"/>
                    <a:pt x="1489" y="1824"/>
                  </a:cubicBezTo>
                  <a:cubicBezTo>
                    <a:pt x="1561" y="1512"/>
                    <a:pt x="1561" y="1152"/>
                    <a:pt x="1465" y="840"/>
                  </a:cubicBezTo>
                  <a:cubicBezTo>
                    <a:pt x="1369" y="480"/>
                    <a:pt x="1153" y="168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4771;p72">
              <a:extLst>
                <a:ext uri="{FF2B5EF4-FFF2-40B4-BE49-F238E27FC236}">
                  <a16:creationId xmlns="" xmlns:a16="http://schemas.microsoft.com/office/drawing/2014/main" id="{CB15CC3F-9D7F-CB11-4F86-7AA965B242A4}"/>
                </a:ext>
              </a:extLst>
            </p:cNvPr>
            <p:cNvSpPr/>
            <p:nvPr/>
          </p:nvSpPr>
          <p:spPr>
            <a:xfrm>
              <a:off x="7672108" y="3708603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9" y="0"/>
                  </a:moveTo>
                  <a:cubicBezTo>
                    <a:pt x="609" y="0"/>
                    <a:pt x="537" y="23"/>
                    <a:pt x="480" y="80"/>
                  </a:cubicBezTo>
                  <a:cubicBezTo>
                    <a:pt x="456" y="104"/>
                    <a:pt x="432" y="152"/>
                    <a:pt x="408" y="200"/>
                  </a:cubicBezTo>
                  <a:cubicBezTo>
                    <a:pt x="264" y="200"/>
                    <a:pt x="144" y="272"/>
                    <a:pt x="120" y="392"/>
                  </a:cubicBezTo>
                  <a:cubicBezTo>
                    <a:pt x="24" y="848"/>
                    <a:pt x="0" y="1304"/>
                    <a:pt x="96" y="1736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8" y="1856"/>
                  </a:cubicBezTo>
                  <a:cubicBezTo>
                    <a:pt x="1560" y="1520"/>
                    <a:pt x="1560" y="1184"/>
                    <a:pt x="1488" y="848"/>
                  </a:cubicBezTo>
                  <a:cubicBezTo>
                    <a:pt x="1392" y="512"/>
                    <a:pt x="1152" y="200"/>
                    <a:pt x="816" y="32"/>
                  </a:cubicBezTo>
                  <a:cubicBezTo>
                    <a:pt x="777" y="12"/>
                    <a:pt x="72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4772;p72">
              <a:extLst>
                <a:ext uri="{FF2B5EF4-FFF2-40B4-BE49-F238E27FC236}">
                  <a16:creationId xmlns="" xmlns:a16="http://schemas.microsoft.com/office/drawing/2014/main" id="{48F1BECA-CD2E-F597-D500-E3E6AB735682}"/>
                </a:ext>
              </a:extLst>
            </p:cNvPr>
            <p:cNvSpPr/>
            <p:nvPr/>
          </p:nvSpPr>
          <p:spPr>
            <a:xfrm>
              <a:off x="7770262" y="3832266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54" y="1"/>
                  </a:moveTo>
                  <a:cubicBezTo>
                    <a:pt x="586" y="1"/>
                    <a:pt x="519" y="24"/>
                    <a:pt x="481" y="88"/>
                  </a:cubicBezTo>
                  <a:cubicBezTo>
                    <a:pt x="457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1" y="856"/>
                    <a:pt x="1" y="1312"/>
                    <a:pt x="97" y="1744"/>
                  </a:cubicBezTo>
                  <a:cubicBezTo>
                    <a:pt x="169" y="2128"/>
                    <a:pt x="361" y="2632"/>
                    <a:pt x="817" y="2656"/>
                  </a:cubicBezTo>
                  <a:cubicBezTo>
                    <a:pt x="827" y="2657"/>
                    <a:pt x="837" y="2657"/>
                    <a:pt x="848" y="2657"/>
                  </a:cubicBezTo>
                  <a:cubicBezTo>
                    <a:pt x="1257" y="2657"/>
                    <a:pt x="1418" y="2192"/>
                    <a:pt x="1489" y="1864"/>
                  </a:cubicBezTo>
                  <a:cubicBezTo>
                    <a:pt x="1561" y="1528"/>
                    <a:pt x="1561" y="1192"/>
                    <a:pt x="1465" y="856"/>
                  </a:cubicBezTo>
                  <a:cubicBezTo>
                    <a:pt x="1369" y="520"/>
                    <a:pt x="1153" y="184"/>
                    <a:pt x="817" y="40"/>
                  </a:cubicBezTo>
                  <a:cubicBezTo>
                    <a:pt x="772" y="18"/>
                    <a:pt x="712" y="1"/>
                    <a:pt x="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4773;p72">
              <a:extLst>
                <a:ext uri="{FF2B5EF4-FFF2-40B4-BE49-F238E27FC236}">
                  <a16:creationId xmlns="" xmlns:a16="http://schemas.microsoft.com/office/drawing/2014/main" id="{E3F8C45D-73A6-045E-F5F1-FF0B2AA2F709}"/>
                </a:ext>
              </a:extLst>
            </p:cNvPr>
            <p:cNvSpPr/>
            <p:nvPr/>
          </p:nvSpPr>
          <p:spPr>
            <a:xfrm>
              <a:off x="7875903" y="3966466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385" y="200"/>
                  </a:cubicBezTo>
                  <a:cubicBezTo>
                    <a:pt x="265" y="200"/>
                    <a:pt x="145" y="273"/>
                    <a:pt x="121" y="393"/>
                  </a:cubicBezTo>
                  <a:cubicBezTo>
                    <a:pt x="25" y="849"/>
                    <a:pt x="1" y="1305"/>
                    <a:pt x="97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8" y="2650"/>
                    <a:pt x="848" y="2650"/>
                  </a:cubicBezTo>
                  <a:cubicBezTo>
                    <a:pt x="1257" y="2650"/>
                    <a:pt x="1419" y="2185"/>
                    <a:pt x="1489" y="1857"/>
                  </a:cubicBezTo>
                  <a:cubicBezTo>
                    <a:pt x="1561" y="1521"/>
                    <a:pt x="1561" y="1185"/>
                    <a:pt x="1465" y="849"/>
                  </a:cubicBezTo>
                  <a:cubicBezTo>
                    <a:pt x="1369" y="513"/>
                    <a:pt x="1153" y="176"/>
                    <a:pt x="817" y="32"/>
                  </a:cubicBezTo>
                  <a:cubicBezTo>
                    <a:pt x="777" y="13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4774;p72">
              <a:extLst>
                <a:ext uri="{FF2B5EF4-FFF2-40B4-BE49-F238E27FC236}">
                  <a16:creationId xmlns="" xmlns:a16="http://schemas.microsoft.com/office/drawing/2014/main" id="{A4A80D16-DA55-47FB-773D-30F66E7F7DD4}"/>
                </a:ext>
              </a:extLst>
            </p:cNvPr>
            <p:cNvSpPr/>
            <p:nvPr/>
          </p:nvSpPr>
          <p:spPr>
            <a:xfrm>
              <a:off x="7735326" y="3558286"/>
              <a:ext cx="54104" cy="89076"/>
            </a:xfrm>
            <a:custGeom>
              <a:avLst/>
              <a:gdLst/>
              <a:ahLst/>
              <a:cxnLst/>
              <a:rect l="l" t="t" r="r" b="b"/>
              <a:pathLst>
                <a:path w="1561" h="2570" extrusionOk="0">
                  <a:moveTo>
                    <a:pt x="481" y="0"/>
                  </a:moveTo>
                  <a:cubicBezTo>
                    <a:pt x="457" y="48"/>
                    <a:pt x="433" y="72"/>
                    <a:pt x="409" y="120"/>
                  </a:cubicBezTo>
                  <a:cubicBezTo>
                    <a:pt x="265" y="120"/>
                    <a:pt x="145" y="192"/>
                    <a:pt x="121" y="312"/>
                  </a:cubicBezTo>
                  <a:cubicBezTo>
                    <a:pt x="25" y="768"/>
                    <a:pt x="1" y="1224"/>
                    <a:pt x="97" y="1680"/>
                  </a:cubicBezTo>
                  <a:cubicBezTo>
                    <a:pt x="169" y="2041"/>
                    <a:pt x="361" y="2545"/>
                    <a:pt x="817" y="2569"/>
                  </a:cubicBezTo>
                  <a:cubicBezTo>
                    <a:pt x="827" y="2569"/>
                    <a:pt x="837" y="2569"/>
                    <a:pt x="847" y="2569"/>
                  </a:cubicBezTo>
                  <a:cubicBezTo>
                    <a:pt x="1257" y="2569"/>
                    <a:pt x="1418" y="2104"/>
                    <a:pt x="1489" y="1776"/>
                  </a:cubicBezTo>
                  <a:cubicBezTo>
                    <a:pt x="1561" y="1440"/>
                    <a:pt x="1561" y="1104"/>
                    <a:pt x="1489" y="768"/>
                  </a:cubicBezTo>
                  <a:cubicBezTo>
                    <a:pt x="1393" y="456"/>
                    <a:pt x="1177" y="144"/>
                    <a:pt x="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4775;p72">
              <a:extLst>
                <a:ext uri="{FF2B5EF4-FFF2-40B4-BE49-F238E27FC236}">
                  <a16:creationId xmlns="" xmlns:a16="http://schemas.microsoft.com/office/drawing/2014/main" id="{BFFE47DF-313E-325D-86D1-0FB355D5B3B5}"/>
                </a:ext>
              </a:extLst>
            </p:cNvPr>
            <p:cNvSpPr/>
            <p:nvPr/>
          </p:nvSpPr>
          <p:spPr>
            <a:xfrm>
              <a:off x="7842630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6" y="0"/>
                  </a:moveTo>
                  <a:cubicBezTo>
                    <a:pt x="598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409" y="208"/>
                  </a:cubicBezTo>
                  <a:cubicBezTo>
                    <a:pt x="289" y="208"/>
                    <a:pt x="145" y="280"/>
                    <a:pt x="121" y="400"/>
                  </a:cubicBezTo>
                  <a:cubicBezTo>
                    <a:pt x="25" y="856"/>
                    <a:pt x="1" y="1312"/>
                    <a:pt x="97" y="1744"/>
                  </a:cubicBezTo>
                  <a:cubicBezTo>
                    <a:pt x="169" y="2128"/>
                    <a:pt x="361" y="2608"/>
                    <a:pt x="817" y="2656"/>
                  </a:cubicBezTo>
                  <a:cubicBezTo>
                    <a:pt x="827" y="2657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61" y="1528"/>
                    <a:pt x="1561" y="1168"/>
                    <a:pt x="1489" y="856"/>
                  </a:cubicBezTo>
                  <a:cubicBezTo>
                    <a:pt x="1393" y="496"/>
                    <a:pt x="1153" y="184"/>
                    <a:pt x="841" y="40"/>
                  </a:cubicBezTo>
                  <a:cubicBezTo>
                    <a:pt x="785" y="17"/>
                    <a:pt x="725" y="0"/>
                    <a:pt x="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4776;p72">
              <a:extLst>
                <a:ext uri="{FF2B5EF4-FFF2-40B4-BE49-F238E27FC236}">
                  <a16:creationId xmlns="" xmlns:a16="http://schemas.microsoft.com/office/drawing/2014/main" id="{6D93657E-E3AF-616C-BC74-887D0D8C6D49}"/>
                </a:ext>
              </a:extLst>
            </p:cNvPr>
            <p:cNvSpPr/>
            <p:nvPr/>
          </p:nvSpPr>
          <p:spPr>
            <a:xfrm>
              <a:off x="7880062" y="3546641"/>
              <a:ext cx="54139" cy="77430"/>
            </a:xfrm>
            <a:custGeom>
              <a:avLst/>
              <a:gdLst/>
              <a:ahLst/>
              <a:cxnLst/>
              <a:rect l="l" t="t" r="r" b="b"/>
              <a:pathLst>
                <a:path w="1562" h="2234" extrusionOk="0">
                  <a:moveTo>
                    <a:pt x="1273" y="0"/>
                  </a:moveTo>
                  <a:cubicBezTo>
                    <a:pt x="865" y="48"/>
                    <a:pt x="481" y="72"/>
                    <a:pt x="97" y="96"/>
                  </a:cubicBezTo>
                  <a:cubicBezTo>
                    <a:pt x="25" y="504"/>
                    <a:pt x="1" y="912"/>
                    <a:pt x="97" y="1320"/>
                  </a:cubicBezTo>
                  <a:cubicBezTo>
                    <a:pt x="169" y="1704"/>
                    <a:pt x="361" y="2208"/>
                    <a:pt x="817" y="2232"/>
                  </a:cubicBezTo>
                  <a:cubicBezTo>
                    <a:pt x="827" y="2233"/>
                    <a:pt x="838" y="2233"/>
                    <a:pt x="848" y="2233"/>
                  </a:cubicBezTo>
                  <a:cubicBezTo>
                    <a:pt x="1257" y="2233"/>
                    <a:pt x="1419" y="1768"/>
                    <a:pt x="1489" y="1440"/>
                  </a:cubicBezTo>
                  <a:cubicBezTo>
                    <a:pt x="1561" y="1104"/>
                    <a:pt x="1561" y="768"/>
                    <a:pt x="1465" y="432"/>
                  </a:cubicBezTo>
                  <a:cubicBezTo>
                    <a:pt x="1441" y="288"/>
                    <a:pt x="1369" y="120"/>
                    <a:pt x="1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4777;p72">
              <a:extLst>
                <a:ext uri="{FF2B5EF4-FFF2-40B4-BE49-F238E27FC236}">
                  <a16:creationId xmlns="" xmlns:a16="http://schemas.microsoft.com/office/drawing/2014/main" id="{07C39036-0396-DC1E-F023-DFF17D645B8B}"/>
                </a:ext>
              </a:extLst>
            </p:cNvPr>
            <p:cNvSpPr/>
            <p:nvPr/>
          </p:nvSpPr>
          <p:spPr>
            <a:xfrm>
              <a:off x="6992443" y="3783085"/>
              <a:ext cx="54104" cy="92230"/>
            </a:xfrm>
            <a:custGeom>
              <a:avLst/>
              <a:gdLst/>
              <a:ahLst/>
              <a:cxnLst/>
              <a:rect l="l" t="t" r="r" b="b"/>
              <a:pathLst>
                <a:path w="1561" h="2661" extrusionOk="0">
                  <a:moveTo>
                    <a:pt x="630" y="1"/>
                  </a:moveTo>
                  <a:cubicBezTo>
                    <a:pt x="570" y="1"/>
                    <a:pt x="516" y="19"/>
                    <a:pt x="480" y="67"/>
                  </a:cubicBezTo>
                  <a:cubicBezTo>
                    <a:pt x="432" y="115"/>
                    <a:pt x="408" y="163"/>
                    <a:pt x="384" y="187"/>
                  </a:cubicBezTo>
                  <a:cubicBezTo>
                    <a:pt x="264" y="187"/>
                    <a:pt x="144" y="283"/>
                    <a:pt x="96" y="403"/>
                  </a:cubicBezTo>
                  <a:cubicBezTo>
                    <a:pt x="0" y="835"/>
                    <a:pt x="0" y="1291"/>
                    <a:pt x="72" y="1747"/>
                  </a:cubicBezTo>
                  <a:cubicBezTo>
                    <a:pt x="144" y="2131"/>
                    <a:pt x="360" y="2611"/>
                    <a:pt x="792" y="2659"/>
                  </a:cubicBezTo>
                  <a:cubicBezTo>
                    <a:pt x="803" y="2660"/>
                    <a:pt x="813" y="2660"/>
                    <a:pt x="823" y="2660"/>
                  </a:cubicBezTo>
                  <a:cubicBezTo>
                    <a:pt x="1232" y="2660"/>
                    <a:pt x="1394" y="2194"/>
                    <a:pt x="1464" y="1843"/>
                  </a:cubicBezTo>
                  <a:cubicBezTo>
                    <a:pt x="1536" y="1531"/>
                    <a:pt x="1560" y="1171"/>
                    <a:pt x="1464" y="859"/>
                  </a:cubicBezTo>
                  <a:cubicBezTo>
                    <a:pt x="1368" y="499"/>
                    <a:pt x="1152" y="187"/>
                    <a:pt x="816" y="43"/>
                  </a:cubicBezTo>
                  <a:cubicBezTo>
                    <a:pt x="756" y="19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4778;p72">
              <a:extLst>
                <a:ext uri="{FF2B5EF4-FFF2-40B4-BE49-F238E27FC236}">
                  <a16:creationId xmlns="" xmlns:a16="http://schemas.microsoft.com/office/drawing/2014/main" id="{3A1FF798-AC9F-5EBF-801D-32EA35809479}"/>
                </a:ext>
              </a:extLst>
            </p:cNvPr>
            <p:cNvSpPr/>
            <p:nvPr/>
          </p:nvSpPr>
          <p:spPr>
            <a:xfrm>
              <a:off x="7073129" y="3937352"/>
              <a:ext cx="54104" cy="91918"/>
            </a:xfrm>
            <a:custGeom>
              <a:avLst/>
              <a:gdLst/>
              <a:ahLst/>
              <a:cxnLst/>
              <a:rect l="l" t="t" r="r" b="b"/>
              <a:pathLst>
                <a:path w="1561" h="2652" extrusionOk="0">
                  <a:moveTo>
                    <a:pt x="679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28"/>
                    <a:pt x="433" y="176"/>
                    <a:pt x="409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24" y="848"/>
                    <a:pt x="0" y="1305"/>
                    <a:pt x="97" y="1761"/>
                  </a:cubicBezTo>
                  <a:cubicBezTo>
                    <a:pt x="169" y="2145"/>
                    <a:pt x="361" y="2625"/>
                    <a:pt x="817" y="2649"/>
                  </a:cubicBezTo>
                  <a:cubicBezTo>
                    <a:pt x="837" y="2651"/>
                    <a:pt x="856" y="2652"/>
                    <a:pt x="876" y="2652"/>
                  </a:cubicBezTo>
                  <a:cubicBezTo>
                    <a:pt x="1264" y="2652"/>
                    <a:pt x="1420" y="2200"/>
                    <a:pt x="1489" y="1857"/>
                  </a:cubicBezTo>
                  <a:cubicBezTo>
                    <a:pt x="1561" y="1545"/>
                    <a:pt x="1561" y="1185"/>
                    <a:pt x="1489" y="872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3"/>
                    <a:pt x="72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4779;p72">
              <a:extLst>
                <a:ext uri="{FF2B5EF4-FFF2-40B4-BE49-F238E27FC236}">
                  <a16:creationId xmlns="" xmlns:a16="http://schemas.microsoft.com/office/drawing/2014/main" id="{4084BB5F-8598-A97C-47AA-D383BA1562DF}"/>
                </a:ext>
              </a:extLst>
            </p:cNvPr>
            <p:cNvSpPr/>
            <p:nvPr/>
          </p:nvSpPr>
          <p:spPr>
            <a:xfrm>
              <a:off x="7171284" y="4056337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04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36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4780;p72">
              <a:extLst>
                <a:ext uri="{FF2B5EF4-FFF2-40B4-BE49-F238E27FC236}">
                  <a16:creationId xmlns="" xmlns:a16="http://schemas.microsoft.com/office/drawing/2014/main" id="{F56B45F4-642D-BE4F-F3EB-0CCDD581AFB9}"/>
                </a:ext>
              </a:extLst>
            </p:cNvPr>
            <p:cNvSpPr/>
            <p:nvPr/>
          </p:nvSpPr>
          <p:spPr>
            <a:xfrm>
              <a:off x="7303578" y="4189081"/>
              <a:ext cx="53272" cy="91433"/>
            </a:xfrm>
            <a:custGeom>
              <a:avLst/>
              <a:gdLst/>
              <a:ahLst/>
              <a:cxnLst/>
              <a:rect l="l" t="t" r="r" b="b"/>
              <a:pathLst>
                <a:path w="1537" h="2638" extrusionOk="0">
                  <a:moveTo>
                    <a:pt x="630" y="0"/>
                  </a:moveTo>
                  <a:cubicBezTo>
                    <a:pt x="570" y="0"/>
                    <a:pt x="516" y="18"/>
                    <a:pt x="480" y="66"/>
                  </a:cubicBezTo>
                  <a:cubicBezTo>
                    <a:pt x="432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96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44" y="2130"/>
                    <a:pt x="360" y="2610"/>
                    <a:pt x="792" y="2634"/>
                  </a:cubicBezTo>
                  <a:cubicBezTo>
                    <a:pt x="812" y="2637"/>
                    <a:pt x="832" y="2638"/>
                    <a:pt x="851" y="2638"/>
                  </a:cubicBezTo>
                  <a:cubicBezTo>
                    <a:pt x="1240" y="2638"/>
                    <a:pt x="1396" y="2185"/>
                    <a:pt x="1464" y="1842"/>
                  </a:cubicBezTo>
                  <a:cubicBezTo>
                    <a:pt x="1536" y="1530"/>
                    <a:pt x="1536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56" y="18"/>
                    <a:pt x="690" y="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4781;p72">
              <a:extLst>
                <a:ext uri="{FF2B5EF4-FFF2-40B4-BE49-F238E27FC236}">
                  <a16:creationId xmlns="" xmlns:a16="http://schemas.microsoft.com/office/drawing/2014/main" id="{DB3967C3-E688-809E-A3DC-6293FCC48527}"/>
                </a:ext>
              </a:extLst>
            </p:cNvPr>
            <p:cNvSpPr/>
            <p:nvPr/>
          </p:nvSpPr>
          <p:spPr>
            <a:xfrm>
              <a:off x="7400900" y="4280928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79" y="1"/>
                  </a:moveTo>
                  <a:cubicBezTo>
                    <a:pt x="609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409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4" y="848"/>
                    <a:pt x="0" y="1305"/>
                    <a:pt x="96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7" y="2650"/>
                    <a:pt x="847" y="2650"/>
                  </a:cubicBezTo>
                  <a:cubicBezTo>
                    <a:pt x="1257" y="2650"/>
                    <a:pt x="1418" y="2184"/>
                    <a:pt x="1489" y="1857"/>
                  </a:cubicBezTo>
                  <a:cubicBezTo>
                    <a:pt x="1561" y="1521"/>
                    <a:pt x="1561" y="1184"/>
                    <a:pt x="1489" y="848"/>
                  </a:cubicBezTo>
                  <a:cubicBezTo>
                    <a:pt x="1393" y="512"/>
                    <a:pt x="1153" y="176"/>
                    <a:pt x="817" y="32"/>
                  </a:cubicBezTo>
                  <a:cubicBezTo>
                    <a:pt x="777" y="12"/>
                    <a:pt x="72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4782;p72">
              <a:extLst>
                <a:ext uri="{FF2B5EF4-FFF2-40B4-BE49-F238E27FC236}">
                  <a16:creationId xmlns="" xmlns:a16="http://schemas.microsoft.com/office/drawing/2014/main" id="{D9B69E23-DE1D-8C94-6DD9-31BF0AD4191E}"/>
                </a:ext>
              </a:extLst>
            </p:cNvPr>
            <p:cNvSpPr/>
            <p:nvPr/>
          </p:nvSpPr>
          <p:spPr>
            <a:xfrm>
              <a:off x="7538982" y="4414053"/>
              <a:ext cx="54139" cy="91814"/>
            </a:xfrm>
            <a:custGeom>
              <a:avLst/>
              <a:gdLst/>
              <a:ahLst/>
              <a:cxnLst/>
              <a:rect l="l" t="t" r="r" b="b"/>
              <a:pathLst>
                <a:path w="1562" h="2649" extrusionOk="0">
                  <a:moveTo>
                    <a:pt x="673" y="0"/>
                  </a:moveTo>
                  <a:cubicBezTo>
                    <a:pt x="598" y="0"/>
                    <a:pt x="523" y="24"/>
                    <a:pt x="481" y="80"/>
                  </a:cubicBezTo>
                  <a:cubicBezTo>
                    <a:pt x="457" y="128"/>
                    <a:pt x="409" y="176"/>
                    <a:pt x="385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1" y="848"/>
                    <a:pt x="1" y="1304"/>
                    <a:pt x="73" y="1760"/>
                  </a:cubicBezTo>
                  <a:cubicBezTo>
                    <a:pt x="145" y="2144"/>
                    <a:pt x="361" y="2624"/>
                    <a:pt x="817" y="2648"/>
                  </a:cubicBezTo>
                  <a:cubicBezTo>
                    <a:pt x="828" y="2649"/>
                    <a:pt x="839" y="2649"/>
                    <a:pt x="849" y="2649"/>
                  </a:cubicBezTo>
                  <a:cubicBezTo>
                    <a:pt x="1258" y="2649"/>
                    <a:pt x="1419" y="2207"/>
                    <a:pt x="1489" y="1856"/>
                  </a:cubicBezTo>
                  <a:cubicBezTo>
                    <a:pt x="1537" y="1544"/>
                    <a:pt x="1561" y="1184"/>
                    <a:pt x="1465" y="872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4783;p72">
              <a:extLst>
                <a:ext uri="{FF2B5EF4-FFF2-40B4-BE49-F238E27FC236}">
                  <a16:creationId xmlns="" xmlns:a16="http://schemas.microsoft.com/office/drawing/2014/main" id="{7F6C033B-619A-5CC2-FD3C-93C76A7038A6}"/>
                </a:ext>
              </a:extLst>
            </p:cNvPr>
            <p:cNvSpPr/>
            <p:nvPr/>
          </p:nvSpPr>
          <p:spPr>
            <a:xfrm>
              <a:off x="7016566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62" y="0"/>
                  </a:moveTo>
                  <a:cubicBezTo>
                    <a:pt x="589" y="0"/>
                    <a:pt x="523" y="24"/>
                    <a:pt x="480" y="80"/>
                  </a:cubicBezTo>
                  <a:cubicBezTo>
                    <a:pt x="432" y="104"/>
                    <a:pt x="408" y="152"/>
                    <a:pt x="384" y="200"/>
                  </a:cubicBezTo>
                  <a:cubicBezTo>
                    <a:pt x="264" y="200"/>
                    <a:pt x="144" y="272"/>
                    <a:pt x="96" y="392"/>
                  </a:cubicBezTo>
                  <a:cubicBezTo>
                    <a:pt x="0" y="848"/>
                    <a:pt x="0" y="1304"/>
                    <a:pt x="72" y="1736"/>
                  </a:cubicBezTo>
                  <a:cubicBezTo>
                    <a:pt x="144" y="2120"/>
                    <a:pt x="360" y="2624"/>
                    <a:pt x="792" y="2648"/>
                  </a:cubicBezTo>
                  <a:cubicBezTo>
                    <a:pt x="803" y="2649"/>
                    <a:pt x="813" y="2649"/>
                    <a:pt x="823" y="2649"/>
                  </a:cubicBezTo>
                  <a:cubicBezTo>
                    <a:pt x="1233" y="2649"/>
                    <a:pt x="1394" y="2184"/>
                    <a:pt x="1464" y="1856"/>
                  </a:cubicBezTo>
                  <a:cubicBezTo>
                    <a:pt x="1536" y="1520"/>
                    <a:pt x="1560" y="1184"/>
                    <a:pt x="1464" y="848"/>
                  </a:cubicBezTo>
                  <a:cubicBezTo>
                    <a:pt x="1368" y="512"/>
                    <a:pt x="1152" y="176"/>
                    <a:pt x="816" y="32"/>
                  </a:cubicBezTo>
                  <a:cubicBezTo>
                    <a:pt x="767" y="12"/>
                    <a:pt x="713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4784;p72">
              <a:extLst>
                <a:ext uri="{FF2B5EF4-FFF2-40B4-BE49-F238E27FC236}">
                  <a16:creationId xmlns="" xmlns:a16="http://schemas.microsoft.com/office/drawing/2014/main" id="{2FF8AC1F-2948-9663-869E-F30770EE9E70}"/>
                </a:ext>
              </a:extLst>
            </p:cNvPr>
            <p:cNvSpPr/>
            <p:nvPr/>
          </p:nvSpPr>
          <p:spPr>
            <a:xfrm>
              <a:off x="7118879" y="4172445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409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5"/>
                    <a:pt x="1489" y="1842"/>
                  </a:cubicBezTo>
                  <a:cubicBezTo>
                    <a:pt x="1561" y="1530"/>
                    <a:pt x="1561" y="1170"/>
                    <a:pt x="1489" y="858"/>
                  </a:cubicBezTo>
                  <a:cubicBezTo>
                    <a:pt x="1393" y="498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4785;p72">
              <a:extLst>
                <a:ext uri="{FF2B5EF4-FFF2-40B4-BE49-F238E27FC236}">
                  <a16:creationId xmlns="" xmlns:a16="http://schemas.microsoft.com/office/drawing/2014/main" id="{A148CB1A-5B2F-604F-2B3D-DC3A112237EB}"/>
                </a:ext>
              </a:extLst>
            </p:cNvPr>
            <p:cNvSpPr/>
            <p:nvPr/>
          </p:nvSpPr>
          <p:spPr>
            <a:xfrm>
              <a:off x="7223688" y="4297322"/>
              <a:ext cx="54139" cy="92092"/>
            </a:xfrm>
            <a:custGeom>
              <a:avLst/>
              <a:gdLst/>
              <a:ahLst/>
              <a:cxnLst/>
              <a:rect l="l" t="t" r="r" b="b"/>
              <a:pathLst>
                <a:path w="1562" h="2657" extrusionOk="0">
                  <a:moveTo>
                    <a:pt x="654" y="0"/>
                  </a:moveTo>
                  <a:cubicBezTo>
                    <a:pt x="586" y="0"/>
                    <a:pt x="520" y="23"/>
                    <a:pt x="481" y="87"/>
                  </a:cubicBezTo>
                  <a:cubicBezTo>
                    <a:pt x="457" y="111"/>
                    <a:pt x="409" y="159"/>
                    <a:pt x="385" y="207"/>
                  </a:cubicBezTo>
                  <a:cubicBezTo>
                    <a:pt x="265" y="207"/>
                    <a:pt x="145" y="279"/>
                    <a:pt x="121" y="399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08"/>
                    <a:pt x="817" y="2656"/>
                  </a:cubicBezTo>
                  <a:cubicBezTo>
                    <a:pt x="827" y="2656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37" y="1528"/>
                    <a:pt x="1561" y="1168"/>
                    <a:pt x="1465" y="856"/>
                  </a:cubicBezTo>
                  <a:cubicBezTo>
                    <a:pt x="1369" y="495"/>
                    <a:pt x="1153" y="183"/>
                    <a:pt x="817" y="39"/>
                  </a:cubicBezTo>
                  <a:cubicBezTo>
                    <a:pt x="773" y="17"/>
                    <a:pt x="713" y="0"/>
                    <a:pt x="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4786;p72">
              <a:extLst>
                <a:ext uri="{FF2B5EF4-FFF2-40B4-BE49-F238E27FC236}">
                  <a16:creationId xmlns="" xmlns:a16="http://schemas.microsoft.com/office/drawing/2014/main" id="{026BB662-BEB1-C0B2-55A0-4D2BAC9D3900}"/>
                </a:ext>
              </a:extLst>
            </p:cNvPr>
            <p:cNvSpPr/>
            <p:nvPr/>
          </p:nvSpPr>
          <p:spPr>
            <a:xfrm>
              <a:off x="7118879" y="435582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28"/>
                    <a:pt x="433" y="152"/>
                    <a:pt x="409" y="200"/>
                  </a:cubicBezTo>
                  <a:cubicBezTo>
                    <a:pt x="265" y="200"/>
                    <a:pt x="145" y="272"/>
                    <a:pt x="121" y="416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8"/>
                    <a:pt x="837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89" y="872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4787;p72">
              <a:extLst>
                <a:ext uri="{FF2B5EF4-FFF2-40B4-BE49-F238E27FC236}">
                  <a16:creationId xmlns="" xmlns:a16="http://schemas.microsoft.com/office/drawing/2014/main" id="{C960A422-1495-93F5-D6CC-2F171B85E8CB}"/>
                </a:ext>
              </a:extLst>
            </p:cNvPr>
            <p:cNvSpPr/>
            <p:nvPr/>
          </p:nvSpPr>
          <p:spPr>
            <a:xfrm>
              <a:off x="7322709" y="4401576"/>
              <a:ext cx="54104" cy="91918"/>
            </a:xfrm>
            <a:custGeom>
              <a:avLst/>
              <a:gdLst/>
              <a:ahLst/>
              <a:cxnLst/>
              <a:rect l="l" t="t" r="r" b="b"/>
              <a:pathLst>
                <a:path w="1561" h="2652" extrusionOk="0">
                  <a:moveTo>
                    <a:pt x="679" y="0"/>
                  </a:moveTo>
                  <a:cubicBezTo>
                    <a:pt x="609" y="0"/>
                    <a:pt x="537" y="23"/>
                    <a:pt x="480" y="80"/>
                  </a:cubicBezTo>
                  <a:cubicBezTo>
                    <a:pt x="456" y="128"/>
                    <a:pt x="432" y="176"/>
                    <a:pt x="384" y="200"/>
                  </a:cubicBezTo>
                  <a:cubicBezTo>
                    <a:pt x="264" y="200"/>
                    <a:pt x="144" y="296"/>
                    <a:pt x="120" y="416"/>
                  </a:cubicBezTo>
                  <a:cubicBezTo>
                    <a:pt x="24" y="848"/>
                    <a:pt x="0" y="1304"/>
                    <a:pt x="96" y="1760"/>
                  </a:cubicBezTo>
                  <a:cubicBezTo>
                    <a:pt x="168" y="2144"/>
                    <a:pt x="360" y="2624"/>
                    <a:pt x="816" y="2648"/>
                  </a:cubicBezTo>
                  <a:cubicBezTo>
                    <a:pt x="837" y="2650"/>
                    <a:pt x="856" y="2651"/>
                    <a:pt x="875" y="2651"/>
                  </a:cubicBezTo>
                  <a:cubicBezTo>
                    <a:pt x="1264" y="2651"/>
                    <a:pt x="1420" y="2199"/>
                    <a:pt x="1488" y="1856"/>
                  </a:cubicBezTo>
                  <a:cubicBezTo>
                    <a:pt x="1560" y="1544"/>
                    <a:pt x="1560" y="1184"/>
                    <a:pt x="1464" y="872"/>
                  </a:cubicBezTo>
                  <a:cubicBezTo>
                    <a:pt x="1368" y="512"/>
                    <a:pt x="1152" y="200"/>
                    <a:pt x="816" y="32"/>
                  </a:cubicBezTo>
                  <a:cubicBezTo>
                    <a:pt x="777" y="12"/>
                    <a:pt x="72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4788;p72">
              <a:extLst>
                <a:ext uri="{FF2B5EF4-FFF2-40B4-BE49-F238E27FC236}">
                  <a16:creationId xmlns="" xmlns:a16="http://schemas.microsoft.com/office/drawing/2014/main" id="{BDF966F3-C0A4-B0AF-CAF9-4E676D640670}"/>
                </a:ext>
              </a:extLst>
            </p:cNvPr>
            <p:cNvSpPr/>
            <p:nvPr/>
          </p:nvSpPr>
          <p:spPr>
            <a:xfrm>
              <a:off x="7427518" y="4506108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44" y="1"/>
                  </a:moveTo>
                  <a:cubicBezTo>
                    <a:pt x="579" y="1"/>
                    <a:pt x="519" y="24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32"/>
                    <a:pt x="793" y="2656"/>
                  </a:cubicBezTo>
                  <a:cubicBezTo>
                    <a:pt x="803" y="2657"/>
                    <a:pt x="813" y="2657"/>
                    <a:pt x="824" y="2657"/>
                  </a:cubicBezTo>
                  <a:cubicBezTo>
                    <a:pt x="1233" y="2657"/>
                    <a:pt x="1394" y="2192"/>
                    <a:pt x="1465" y="1864"/>
                  </a:cubicBezTo>
                  <a:cubicBezTo>
                    <a:pt x="1537" y="1528"/>
                    <a:pt x="1561" y="1192"/>
                    <a:pt x="1465" y="856"/>
                  </a:cubicBezTo>
                  <a:cubicBezTo>
                    <a:pt x="1369" y="520"/>
                    <a:pt x="1153" y="184"/>
                    <a:pt x="817" y="40"/>
                  </a:cubicBezTo>
                  <a:cubicBezTo>
                    <a:pt x="761" y="18"/>
                    <a:pt x="700" y="1"/>
                    <a:pt x="6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4789;p72">
              <a:extLst>
                <a:ext uri="{FF2B5EF4-FFF2-40B4-BE49-F238E27FC236}">
                  <a16:creationId xmlns="" xmlns:a16="http://schemas.microsoft.com/office/drawing/2014/main" id="{5B113596-BD66-6251-4548-0173E12E81F7}"/>
                </a:ext>
              </a:extLst>
            </p:cNvPr>
            <p:cNvSpPr/>
            <p:nvPr/>
          </p:nvSpPr>
          <p:spPr>
            <a:xfrm>
              <a:off x="7251173" y="4506108"/>
              <a:ext cx="54104" cy="71296"/>
            </a:xfrm>
            <a:custGeom>
              <a:avLst/>
              <a:gdLst/>
              <a:ahLst/>
              <a:cxnLst/>
              <a:rect l="l" t="t" r="r" b="b"/>
              <a:pathLst>
                <a:path w="1561" h="2057" extrusionOk="0">
                  <a:moveTo>
                    <a:pt x="653" y="1"/>
                  </a:moveTo>
                  <a:cubicBezTo>
                    <a:pt x="585" y="1"/>
                    <a:pt x="519" y="24"/>
                    <a:pt x="480" y="88"/>
                  </a:cubicBezTo>
                  <a:cubicBezTo>
                    <a:pt x="432" y="112"/>
                    <a:pt x="408" y="160"/>
                    <a:pt x="384" y="208"/>
                  </a:cubicBezTo>
                  <a:cubicBezTo>
                    <a:pt x="264" y="208"/>
                    <a:pt x="144" y="280"/>
                    <a:pt x="120" y="400"/>
                  </a:cubicBezTo>
                  <a:cubicBezTo>
                    <a:pt x="24" y="784"/>
                    <a:pt x="0" y="1168"/>
                    <a:pt x="48" y="1528"/>
                  </a:cubicBezTo>
                  <a:cubicBezTo>
                    <a:pt x="504" y="1744"/>
                    <a:pt x="960" y="1912"/>
                    <a:pt x="1416" y="2056"/>
                  </a:cubicBezTo>
                  <a:cubicBezTo>
                    <a:pt x="1440" y="1984"/>
                    <a:pt x="1464" y="1912"/>
                    <a:pt x="1488" y="1864"/>
                  </a:cubicBezTo>
                  <a:cubicBezTo>
                    <a:pt x="1536" y="1528"/>
                    <a:pt x="1560" y="1192"/>
                    <a:pt x="1464" y="856"/>
                  </a:cubicBezTo>
                  <a:cubicBezTo>
                    <a:pt x="1368" y="520"/>
                    <a:pt x="1152" y="184"/>
                    <a:pt x="816" y="40"/>
                  </a:cubicBezTo>
                  <a:cubicBezTo>
                    <a:pt x="772" y="18"/>
                    <a:pt x="712" y="1"/>
                    <a:pt x="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4790;p72">
              <a:extLst>
                <a:ext uri="{FF2B5EF4-FFF2-40B4-BE49-F238E27FC236}">
                  <a16:creationId xmlns="" xmlns:a16="http://schemas.microsoft.com/office/drawing/2014/main" id="{9B8FBF45-89E3-37D2-B9FD-8477B24FDEA4}"/>
                </a:ext>
              </a:extLst>
            </p:cNvPr>
            <p:cNvSpPr/>
            <p:nvPr/>
          </p:nvSpPr>
          <p:spPr>
            <a:xfrm>
              <a:off x="7620535" y="4480738"/>
              <a:ext cx="54104" cy="91780"/>
            </a:xfrm>
            <a:custGeom>
              <a:avLst/>
              <a:gdLst/>
              <a:ahLst/>
              <a:cxnLst/>
              <a:rect l="l" t="t" r="r" b="b"/>
              <a:pathLst>
                <a:path w="1561" h="2648" extrusionOk="0">
                  <a:moveTo>
                    <a:pt x="653" y="1"/>
                  </a:moveTo>
                  <a:cubicBezTo>
                    <a:pt x="585" y="1"/>
                    <a:pt x="519" y="25"/>
                    <a:pt x="480" y="76"/>
                  </a:cubicBezTo>
                  <a:cubicBezTo>
                    <a:pt x="432" y="124"/>
                    <a:pt x="408" y="172"/>
                    <a:pt x="384" y="196"/>
                  </a:cubicBezTo>
                  <a:cubicBezTo>
                    <a:pt x="264" y="196"/>
                    <a:pt x="144" y="292"/>
                    <a:pt x="120" y="412"/>
                  </a:cubicBezTo>
                  <a:cubicBezTo>
                    <a:pt x="0" y="844"/>
                    <a:pt x="0" y="1300"/>
                    <a:pt x="72" y="1756"/>
                  </a:cubicBezTo>
                  <a:cubicBezTo>
                    <a:pt x="144" y="2140"/>
                    <a:pt x="360" y="2620"/>
                    <a:pt x="816" y="2644"/>
                  </a:cubicBezTo>
                  <a:cubicBezTo>
                    <a:pt x="836" y="2646"/>
                    <a:pt x="856" y="2648"/>
                    <a:pt x="875" y="2648"/>
                  </a:cubicBezTo>
                  <a:cubicBezTo>
                    <a:pt x="1264" y="2648"/>
                    <a:pt x="1420" y="2195"/>
                    <a:pt x="1488" y="1852"/>
                  </a:cubicBezTo>
                  <a:cubicBezTo>
                    <a:pt x="1536" y="1540"/>
                    <a:pt x="1560" y="1180"/>
                    <a:pt x="1464" y="868"/>
                  </a:cubicBezTo>
                  <a:cubicBezTo>
                    <a:pt x="1368" y="508"/>
                    <a:pt x="1152" y="196"/>
                    <a:pt x="816" y="52"/>
                  </a:cubicBezTo>
                  <a:cubicBezTo>
                    <a:pt x="772" y="19"/>
                    <a:pt x="712" y="1"/>
                    <a:pt x="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CC07D42-2D68-2EE2-E646-6C3F4C04357F}"/>
              </a:ext>
            </a:extLst>
          </p:cNvPr>
          <p:cNvGrpSpPr/>
          <p:nvPr/>
        </p:nvGrpSpPr>
        <p:grpSpPr>
          <a:xfrm>
            <a:off x="3081403" y="964504"/>
            <a:ext cx="5933162" cy="3875828"/>
            <a:chOff x="3081403" y="964504"/>
            <a:chExt cx="5933162" cy="38758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0B807AF1-8046-3D3F-9703-586ABE3A0C73}"/>
                </a:ext>
              </a:extLst>
            </p:cNvPr>
            <p:cNvSpPr/>
            <p:nvPr/>
          </p:nvSpPr>
          <p:spPr>
            <a:xfrm>
              <a:off x="3219190" y="964504"/>
              <a:ext cx="5795375" cy="3650733"/>
            </a:xfrm>
            <a:prstGeom prst="roundRect">
              <a:avLst>
                <a:gd name="adj" fmla="val 10367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5B0D677F-BEC0-C595-FAD4-AEB817EB86C3}"/>
                </a:ext>
              </a:extLst>
            </p:cNvPr>
            <p:cNvSpPr/>
            <p:nvPr/>
          </p:nvSpPr>
          <p:spPr>
            <a:xfrm>
              <a:off x="3081403" y="1081207"/>
              <a:ext cx="5830865" cy="3759125"/>
            </a:xfrm>
            <a:prstGeom prst="roundRect">
              <a:avLst>
                <a:gd name="adj" fmla="val 9973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415" algn="ctr">
                <a:lnSpc>
                  <a:spcPct val="150000"/>
                </a:lnSpc>
                <a:tabLst>
                  <a:tab pos="198755" algn="l"/>
                </a:tabLst>
              </a:pPr>
              <a:r>
                <a:rPr lang="en-US" sz="2000" b="1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0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000" b="1" dirty="0">
                  <a:solidFill>
                    <a:srgbClr val="C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0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61315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198755" algn="l"/>
                </a:tabLst>
              </a:pP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bố cục của </a:t>
              </a:r>
              <a:r>
                <a:rPr lang="en-US" sz="2000" dirty="0" err="1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vi-VN" sz="2000" dirty="0" smtClean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 nêu nội dung chính của từng phần.</a:t>
              </a:r>
              <a:endPara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marL="361315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198755" algn="l"/>
                </a:tabLst>
              </a:pP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 chỉ ra đâu là lời người kể chuyện, đâu là lời đối thoại của các nhân vật trong đoạn trích.</a:t>
              </a:r>
              <a:endPara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marL="361315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198755" algn="l"/>
                </a:tabLst>
              </a:pP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sự việc được kể và hệ thống nhân vật trong đoạn trích.</a:t>
              </a:r>
              <a:endPara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75D5FDA-FF04-BEF0-3F8A-01AA61E3F708}"/>
              </a:ext>
            </a:extLst>
          </p:cNvPr>
          <p:cNvSpPr txBox="1"/>
          <p:nvPr/>
        </p:nvSpPr>
        <p:spPr>
          <a:xfrm>
            <a:off x="1929008" y="303168"/>
            <a:ext cx="528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HOẠT ĐỘNG CẶP ĐÔI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A5CD915-5582-ADF8-4F35-A3C75714D91C}"/>
              </a:ext>
            </a:extLst>
          </p:cNvPr>
          <p:cNvGrpSpPr/>
          <p:nvPr/>
        </p:nvGrpSpPr>
        <p:grpSpPr>
          <a:xfrm>
            <a:off x="54279" y="964504"/>
            <a:ext cx="2977018" cy="3992531"/>
            <a:chOff x="54279" y="964504"/>
            <a:chExt cx="2977018" cy="3992531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772E2FB5-4F94-F4E5-4337-477CF48C3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6" b="40548" l="38055" r="66329">
                          <a14:foregroundMark x1="59323" y1="24815" x2="59323" y2="24815"/>
                          <a14:foregroundMark x1="59583" y1="35278" x2="59583" y2="35278"/>
                          <a14:backgroundMark x1="53281" y1="7315" x2="53281" y2="7315"/>
                          <a14:backgroundMark x1="40938" y1="9259" x2="40938" y2="9259"/>
                          <a14:backgroundMark x1="51927" y1="29259" x2="52865" y2="30000"/>
                          <a14:backgroundMark x1="52188" y1="7315" x2="58802" y2="6019"/>
                          <a14:backgroundMark x1="58802" y1="6019" x2="43542" y2="4537"/>
                          <a14:backgroundMark x1="43542" y1="4537" x2="39792" y2="12593"/>
                          <a14:backgroundMark x1="39792" y1="12593" x2="47656" y2="6204"/>
                          <a14:backgroundMark x1="47656" y1="6204" x2="55573" y2="8704"/>
                          <a14:backgroundMark x1="55573" y1="8704" x2="62865" y2="14815"/>
                          <a14:backgroundMark x1="62865" y1="14815" x2="65677" y2="37037"/>
                          <a14:backgroundMark x1="65677" y1="37037" x2="66302" y2="37963"/>
                          <a14:backgroundMark x1="38906" y1="37963" x2="40781" y2="18611"/>
                          <a14:backgroundMark x1="40781" y1="18611" x2="46667" y2="13981"/>
                          <a14:backgroundMark x1="46667" y1="13981" x2="50104" y2="22870"/>
                          <a14:backgroundMark x1="50104" y1="22870" x2="50833" y2="33056"/>
                          <a14:backgroundMark x1="50833" y1="33056" x2="56979" y2="13704"/>
                          <a14:backgroundMark x1="56979" y1="13704" x2="62344" y2="17870"/>
                          <a14:backgroundMark x1="62344" y1="17870" x2="62708" y2="27870"/>
                          <a14:backgroundMark x1="62708" y1="27870" x2="65365" y2="37222"/>
                          <a14:backgroundMark x1="45365" y1="14167" x2="48333" y2="15370"/>
                          <a14:backgroundMark x1="54792" y1="17037" x2="53385" y2="39630"/>
                          <a14:backgroundMark x1="53385" y1="39630" x2="52865" y2="41389"/>
                          <a14:backgroundMark x1="51667" y1="27315" x2="50573" y2="41667"/>
                        </a14:backgroundRemoval>
                      </a14:imgEffect>
                    </a14:imgLayer>
                  </a14:imgProps>
                </a:ext>
              </a:extLst>
            </a:blip>
            <a:srcRect l="39225" r="35465" b="54947"/>
            <a:stretch/>
          </p:blipFill>
          <p:spPr>
            <a:xfrm>
              <a:off x="54279" y="1976259"/>
              <a:ext cx="2977018" cy="2980776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="" xmlns:a16="http://schemas.microsoft.com/office/drawing/2014/main" id="{611C683F-28BF-4CA7-5AFF-9C4012D2B5D2}"/>
                </a:ext>
              </a:extLst>
            </p:cNvPr>
            <p:cNvSpPr/>
            <p:nvPr/>
          </p:nvSpPr>
          <p:spPr>
            <a:xfrm>
              <a:off x="588723" y="964504"/>
              <a:ext cx="2390383" cy="1440493"/>
            </a:xfrm>
            <a:prstGeom prst="wedgeEllipseCallout">
              <a:avLst>
                <a:gd name="adj1" fmla="val -9471"/>
                <a:gd name="adj2" fmla="val 83713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rgbClr val="000000"/>
                  </a:solidFill>
                </a:rPr>
                <a:t>THINK – PAIR - SHARE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1C87E5-8B63-B94F-F74B-5FBBF63D4A99}"/>
              </a:ext>
            </a:extLst>
          </p:cNvPr>
          <p:cNvSpPr txBox="1"/>
          <p:nvPr/>
        </p:nvSpPr>
        <p:spPr>
          <a:xfrm>
            <a:off x="219205" y="173605"/>
            <a:ext cx="870558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1. Bố cục, hệ thống nhân vật và lời thoại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1B38397-576D-9761-D6D4-382B9AB9C7E1}"/>
              </a:ext>
            </a:extLst>
          </p:cNvPr>
          <p:cNvSpPr/>
          <p:nvPr/>
        </p:nvSpPr>
        <p:spPr>
          <a:xfrm>
            <a:off x="388306" y="867783"/>
            <a:ext cx="1653436" cy="555844"/>
          </a:xfrm>
          <a:prstGeom prst="roundRect">
            <a:avLst/>
          </a:prstGeom>
          <a:solidFill>
            <a:schemeClr val="accent6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a. </a:t>
            </a:r>
            <a:r>
              <a:rPr lang="en-US" sz="2400" b="1" dirty="0" err="1">
                <a:solidFill>
                  <a:schemeClr val="accent3"/>
                </a:solidFill>
              </a:rPr>
              <a:t>Bố</a:t>
            </a:r>
            <a:r>
              <a:rPr lang="en-US" sz="2400" b="1" dirty="0">
                <a:solidFill>
                  <a:schemeClr val="accent3"/>
                </a:solidFill>
              </a:rPr>
              <a:t> </a:t>
            </a:r>
            <a:r>
              <a:rPr lang="en-US" sz="2400" b="1" dirty="0" err="1">
                <a:solidFill>
                  <a:schemeClr val="accent3"/>
                </a:solidFill>
              </a:rPr>
              <a:t>cục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C94C7A2-EC9C-B8D8-A684-7B6C926C2A8E}"/>
              </a:ext>
            </a:extLst>
          </p:cNvPr>
          <p:cNvSpPr/>
          <p:nvPr/>
        </p:nvSpPr>
        <p:spPr>
          <a:xfrm>
            <a:off x="1929008" y="1614925"/>
            <a:ext cx="6995786" cy="94422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14 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dòng thơ đầu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Lục Vân Tiên ra tay trừng trị bọn cướp, cứu người gặp nạn.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82E64-05D8-08D0-3693-B959384A0FAF}"/>
              </a:ext>
            </a:extLst>
          </p:cNvPr>
          <p:cNvSpPr/>
          <p:nvPr/>
        </p:nvSpPr>
        <p:spPr>
          <a:xfrm>
            <a:off x="1929008" y="2720121"/>
            <a:ext cx="6995786" cy="94422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24 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dòng thơ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Lục Vân Tiên hỏi han, an ủi </a:t>
            </a:r>
            <a:r>
              <a:rPr lang="vi-VN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Nguyệt Nga.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406E7DC-1278-03C4-7630-6011497428D3}"/>
              </a:ext>
            </a:extLst>
          </p:cNvPr>
          <p:cNvSpPr/>
          <p:nvPr/>
        </p:nvSpPr>
        <p:spPr>
          <a:xfrm>
            <a:off x="1929008" y="3815695"/>
            <a:ext cx="6995786" cy="128258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6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dòng thơ </a:t>
            </a: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cuối</a:t>
            </a: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Lục Vân Tiên bày tỏ quan niệm sống và quan niệm về người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anh hùng.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="" xmlns:a16="http://schemas.microsoft.com/office/drawing/2014/main" id="{BDE31539-685A-D95D-7824-076CB75D4E22}"/>
              </a:ext>
            </a:extLst>
          </p:cNvPr>
          <p:cNvCxnSpPr>
            <a:stCxn id="5" idx="2"/>
            <a:endCxn id="6" idx="1"/>
          </p:cNvCxnSpPr>
          <p:nvPr/>
        </p:nvCxnSpPr>
        <p:spPr>
          <a:xfrm rot="16200000" flipH="1">
            <a:off x="1240311" y="1398340"/>
            <a:ext cx="663410" cy="7139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="" xmlns:a16="http://schemas.microsoft.com/office/drawing/2014/main" id="{A5627419-3DF2-F247-E695-DF2771A74DB8}"/>
              </a:ext>
            </a:extLst>
          </p:cNvPr>
          <p:cNvCxnSpPr>
            <a:stCxn id="5" idx="2"/>
            <a:endCxn id="7" idx="1"/>
          </p:cNvCxnSpPr>
          <p:nvPr/>
        </p:nvCxnSpPr>
        <p:spPr>
          <a:xfrm rot="16200000" flipH="1">
            <a:off x="687713" y="1950938"/>
            <a:ext cx="1768606" cy="7139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="" xmlns:a16="http://schemas.microsoft.com/office/drawing/2014/main" id="{EF4564E0-61BD-F046-8854-1E32DB973DF1}"/>
              </a:ext>
            </a:extLst>
          </p:cNvPr>
          <p:cNvCxnSpPr>
            <a:stCxn id="5" idx="2"/>
            <a:endCxn id="8" idx="1"/>
          </p:cNvCxnSpPr>
          <p:nvPr/>
        </p:nvCxnSpPr>
        <p:spPr>
          <a:xfrm rot="16200000" flipH="1">
            <a:off x="55337" y="2583314"/>
            <a:ext cx="3033358" cy="7139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4237AF-FEA8-1623-82A7-6FE03B33BE74}"/>
              </a:ext>
            </a:extLst>
          </p:cNvPr>
          <p:cNvSpPr txBox="1"/>
          <p:nvPr/>
        </p:nvSpPr>
        <p:spPr>
          <a:xfrm>
            <a:off x="2286000" y="264882"/>
            <a:ext cx="4572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b. Lời thoại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2E136E4-DA66-65F0-4871-8B8D2986B2E1}"/>
              </a:ext>
            </a:extLst>
          </p:cNvPr>
          <p:cNvSpPr/>
          <p:nvPr/>
        </p:nvSpPr>
        <p:spPr>
          <a:xfrm>
            <a:off x="3720230" y="2124308"/>
            <a:ext cx="1703540" cy="1114817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3"/>
                </a:solidFill>
              </a:rPr>
              <a:t>Lời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người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kể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chuyện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BCA6B4-474A-7AFB-BCA6-B351DDFF3E6D}"/>
              </a:ext>
            </a:extLst>
          </p:cNvPr>
          <p:cNvSpPr txBox="1"/>
          <p:nvPr/>
        </p:nvSpPr>
        <p:spPr>
          <a:xfrm>
            <a:off x="0" y="1010376"/>
            <a:ext cx="429642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“Vân Tiên ghé lại bên đàng </a:t>
            </a:r>
            <a:endParaRPr lang="en-US" sz="2000" i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Bẻ cây làm gậy nhắm làng xông vô”.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B55DC3-C85F-EF25-6A82-6E092F15890B}"/>
              </a:ext>
            </a:extLst>
          </p:cNvPr>
          <p:cNvSpPr txBox="1"/>
          <p:nvPr/>
        </p:nvSpPr>
        <p:spPr>
          <a:xfrm>
            <a:off x="726509" y="2432360"/>
            <a:ext cx="21482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+mn-lt"/>
              </a:rPr>
              <a:t>“</a:t>
            </a:r>
            <a:r>
              <a:rPr lang="en-US" sz="2000" i="1" dirty="0" err="1">
                <a:latin typeface="+mn-lt"/>
              </a:rPr>
              <a:t>Kêu</a:t>
            </a:r>
            <a:r>
              <a:rPr lang="en-US" sz="2000" i="1" dirty="0">
                <a:latin typeface="+mn-lt"/>
              </a:rPr>
              <a:t> </a:t>
            </a:r>
            <a:r>
              <a:rPr lang="en-US" sz="2000" i="1" dirty="0" err="1">
                <a:latin typeface="+mn-lt"/>
              </a:rPr>
              <a:t>rằng</a:t>
            </a:r>
            <a:r>
              <a:rPr lang="en-US" sz="2000" i="1" dirty="0">
                <a:latin typeface="+mn-lt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399C6E4-F46A-F5F2-7D51-675686553DC7}"/>
              </a:ext>
            </a:extLst>
          </p:cNvPr>
          <p:cNvSpPr txBox="1"/>
          <p:nvPr/>
        </p:nvSpPr>
        <p:spPr>
          <a:xfrm>
            <a:off x="-35491" y="4013157"/>
            <a:ext cx="460749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“Phong Lai mặt đỏ phừng phừng”.</a:t>
            </a:r>
            <a:endParaRPr lang="en-US" sz="2000" dirty="0">
              <a:latin typeface="+mn-lt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="" xmlns:a16="http://schemas.microsoft.com/office/drawing/2014/main" id="{2FC48F9B-1A4F-49FF-8829-6EC88F1C0526}"/>
              </a:ext>
            </a:extLst>
          </p:cNvPr>
          <p:cNvCxnSpPr>
            <a:cxnSpLocks/>
            <a:stCxn id="6" idx="0"/>
            <a:endCxn id="7" idx="3"/>
          </p:cNvCxnSpPr>
          <p:nvPr/>
        </p:nvCxnSpPr>
        <p:spPr>
          <a:xfrm rot="16200000" flipV="1">
            <a:off x="4116913" y="1669221"/>
            <a:ext cx="634602" cy="27557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="" xmlns:a16="http://schemas.microsoft.com/office/drawing/2014/main" id="{6E7E9DD4-56D0-9776-7A17-6F21CC9F1E3A}"/>
              </a:ext>
            </a:extLst>
          </p:cNvPr>
          <p:cNvCxnSpPr>
            <a:stCxn id="6" idx="1"/>
            <a:endCxn id="8" idx="3"/>
          </p:cNvCxnSpPr>
          <p:nvPr/>
        </p:nvCxnSpPr>
        <p:spPr>
          <a:xfrm rot="10800000">
            <a:off x="2874724" y="2680859"/>
            <a:ext cx="845507" cy="859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="" xmlns:a16="http://schemas.microsoft.com/office/drawing/2014/main" id="{F09113C4-86B6-5D78-97EB-F4387EF22437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5400000">
            <a:off x="3033112" y="2474269"/>
            <a:ext cx="774032" cy="2303745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0209B1B-5477-7733-2279-A5EC7EFB1BA0}"/>
              </a:ext>
            </a:extLst>
          </p:cNvPr>
          <p:cNvSpPr txBox="1"/>
          <p:nvPr/>
        </p:nvSpPr>
        <p:spPr>
          <a:xfrm>
            <a:off x="5536503" y="792009"/>
            <a:ext cx="346971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“Vân Tiên tả đột hữu xung</a:t>
            </a:r>
            <a:endParaRPr lang="en-US" sz="2000" i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…chòm ong”</a:t>
            </a:r>
            <a:endParaRPr lang="en-US" sz="2000" dirty="0">
              <a:latin typeface="+mn-lt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="" xmlns:a16="http://schemas.microsoft.com/office/drawing/2014/main" id="{06FFCC75-6504-9F78-D404-3AC08191EBC1}"/>
              </a:ext>
            </a:extLst>
          </p:cNvPr>
          <p:cNvCxnSpPr>
            <a:cxnSpLocks/>
            <a:endCxn id="19" idx="1"/>
          </p:cNvCxnSpPr>
          <p:nvPr/>
        </p:nvCxnSpPr>
        <p:spPr>
          <a:xfrm rot="5400000" flipH="1" flipV="1">
            <a:off x="4733716" y="1321520"/>
            <a:ext cx="852968" cy="752606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F375EE-4736-6A67-F65D-45AF39A94851}"/>
              </a:ext>
            </a:extLst>
          </p:cNvPr>
          <p:cNvSpPr txBox="1"/>
          <p:nvPr/>
        </p:nvSpPr>
        <p:spPr>
          <a:xfrm>
            <a:off x="6169069" y="2432360"/>
            <a:ext cx="271814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Hỏi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”, “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Thưa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rằng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”</a:t>
            </a:r>
            <a:endParaRPr lang="en-US" sz="2000" dirty="0">
              <a:latin typeface="+mn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50AC161A-6A16-7B18-E624-0812FF5F6688}"/>
              </a:ext>
            </a:extLst>
          </p:cNvPr>
          <p:cNvCxnSpPr>
            <a:stCxn id="6" idx="3"/>
            <a:endCxn id="27" idx="1"/>
          </p:cNvCxnSpPr>
          <p:nvPr/>
        </p:nvCxnSpPr>
        <p:spPr>
          <a:xfrm flipV="1">
            <a:off x="5423770" y="2680858"/>
            <a:ext cx="745299" cy="8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434FD29-3496-7B9A-7878-E563E419F883}"/>
              </a:ext>
            </a:extLst>
          </p:cNvPr>
          <p:cNvSpPr txBox="1"/>
          <p:nvPr/>
        </p:nvSpPr>
        <p:spPr>
          <a:xfrm>
            <a:off x="5223354" y="4351491"/>
            <a:ext cx="378286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“Vân Tiên nghe nói liền cười”</a:t>
            </a:r>
            <a:endParaRPr lang="en-US" sz="2000" dirty="0">
              <a:latin typeface="+mn-lt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="" xmlns:a16="http://schemas.microsoft.com/office/drawing/2014/main" id="{A78E8F1C-82B4-B47B-445D-80D67E180721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5417507" y="3054496"/>
            <a:ext cx="1697277" cy="129699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9" grpId="0"/>
      <p:bldP spid="27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06342BE-DBB2-B763-4950-6266C1CFB7D3}"/>
              </a:ext>
            </a:extLst>
          </p:cNvPr>
          <p:cNvSpPr/>
          <p:nvPr/>
        </p:nvSpPr>
        <p:spPr>
          <a:xfrm>
            <a:off x="507304" y="576198"/>
            <a:ext cx="8129392" cy="6388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N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hân vật anh hùng tiêu biểu trong văn học và lịch sử Việt Nam: 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026" name="Picture 2" descr="Khởi nghĩa Hai Bà Trưng: Thức tỉnh tinh thần dân tộc - Báo Công an Nhân dân  điện tử">
            <a:extLst>
              <a:ext uri="{FF2B5EF4-FFF2-40B4-BE49-F238E27FC236}">
                <a16:creationId xmlns="" xmlns:a16="http://schemas.microsoft.com/office/drawing/2014/main" id="{F5977130-5D36-8A7B-0A62-9C4DDE7E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4" y="1708141"/>
            <a:ext cx="2837507" cy="2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yện cổ tích Thánh Gióng | Trường Mầm Non Cần Thạnh 2">
            <a:extLst>
              <a:ext uri="{FF2B5EF4-FFF2-40B4-BE49-F238E27FC236}">
                <a16:creationId xmlns="" xmlns:a16="http://schemas.microsoft.com/office/drawing/2014/main" id="{521055D6-29CD-E6C4-9E8E-5476D21B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76" y="1708141"/>
            <a:ext cx="2680048" cy="2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, giá trị đạo đức của truyện cổ tích dân gian Thạch Sanh">
            <a:extLst>
              <a:ext uri="{FF2B5EF4-FFF2-40B4-BE49-F238E27FC236}">
                <a16:creationId xmlns="" xmlns:a16="http://schemas.microsoft.com/office/drawing/2014/main" id="{DF6A515D-22BB-DE42-C53E-B193107C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09" y="1708141"/>
            <a:ext cx="2837507" cy="2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49AC5C-82F1-5277-E052-B8C44F9A1AAB}"/>
              </a:ext>
            </a:extLst>
          </p:cNvPr>
          <p:cNvSpPr txBox="1"/>
          <p:nvPr/>
        </p:nvSpPr>
        <p:spPr>
          <a:xfrm>
            <a:off x="770531" y="3966492"/>
            <a:ext cx="1810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 bà Trưng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217572-D526-3373-238C-0D661D6A6FEA}"/>
              </a:ext>
            </a:extLst>
          </p:cNvPr>
          <p:cNvSpPr txBox="1"/>
          <p:nvPr/>
        </p:nvSpPr>
        <p:spPr>
          <a:xfrm>
            <a:off x="3323827" y="3966492"/>
            <a:ext cx="2496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386E5A-D347-EDD9-94B4-A2199F87F0FA}"/>
              </a:ext>
            </a:extLst>
          </p:cNvPr>
          <p:cNvSpPr txBox="1"/>
          <p:nvPr/>
        </p:nvSpPr>
        <p:spPr>
          <a:xfrm>
            <a:off x="6264386" y="3966492"/>
            <a:ext cx="2496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Sanh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B6F5076-0521-7674-9928-46DBBFF2B290}"/>
              </a:ext>
            </a:extLst>
          </p:cNvPr>
          <p:cNvSpPr/>
          <p:nvPr/>
        </p:nvSpPr>
        <p:spPr>
          <a:xfrm>
            <a:off x="5923245" y="1105504"/>
            <a:ext cx="1869510" cy="631282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3"/>
              </a:buClr>
            </a:pPr>
            <a:r>
              <a:rPr lang="en-US" sz="2000" b="1" dirty="0" err="1">
                <a:solidFill>
                  <a:schemeClr val="accent3"/>
                </a:solidFill>
              </a:rPr>
              <a:t>Lục</a:t>
            </a:r>
            <a:r>
              <a:rPr lang="en-US" sz="2000" b="1" dirty="0">
                <a:solidFill>
                  <a:schemeClr val="accent3"/>
                </a:solidFill>
              </a:rPr>
              <a:t> Vân Tiên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0C01ED-66A4-1936-91ED-D9A89723432F}"/>
              </a:ext>
            </a:extLst>
          </p:cNvPr>
          <p:cNvSpPr txBox="1"/>
          <p:nvPr/>
        </p:nvSpPr>
        <p:spPr>
          <a:xfrm>
            <a:off x="2286000" y="37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Lời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đối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thoại</a:t>
            </a:r>
            <a:endParaRPr lang="en-US" sz="20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E879536-8808-9471-E758-193925A30AF2}"/>
              </a:ext>
            </a:extLst>
          </p:cNvPr>
          <p:cNvSpPr/>
          <p:nvPr/>
        </p:nvSpPr>
        <p:spPr>
          <a:xfrm>
            <a:off x="1351245" y="1105504"/>
            <a:ext cx="1869510" cy="631282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3"/>
              </a:buClr>
            </a:pPr>
            <a:r>
              <a:rPr lang="en-US" sz="2000" b="1" dirty="0">
                <a:solidFill>
                  <a:schemeClr val="accent3"/>
                </a:solidFill>
              </a:rPr>
              <a:t>Phong Lai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DF67588-FC4B-86FF-5E4B-3D7ABC0F68D4}"/>
              </a:ext>
            </a:extLst>
          </p:cNvPr>
          <p:cNvSpPr/>
          <p:nvPr/>
        </p:nvSpPr>
        <p:spPr>
          <a:xfrm>
            <a:off x="4656554" y="2140176"/>
            <a:ext cx="4402897" cy="124506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“Bớ đảng hung đồ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Chớ quen làm thói hồ đồ hại dân”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77CE36D-2FF1-3294-BB12-CFF42CB13F26}"/>
              </a:ext>
            </a:extLst>
          </p:cNvPr>
          <p:cNvSpPr/>
          <p:nvPr/>
        </p:nvSpPr>
        <p:spPr>
          <a:xfrm>
            <a:off x="84549" y="2960042"/>
            <a:ext cx="4312087" cy="1379638"/>
          </a:xfrm>
          <a:prstGeom prst="roundRect">
            <a:avLst>
              <a:gd name="adj" fmla="val 9404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“Thằng nào dám tới lẫy lừng vào đây? Trước gây việc dữ tại mầy,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Truyền quân bốn phía phủ vây bị bùng”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8" name="Arrow: Left-Right 17">
            <a:extLst>
              <a:ext uri="{FF2B5EF4-FFF2-40B4-BE49-F238E27FC236}">
                <a16:creationId xmlns="" xmlns:a16="http://schemas.microsoft.com/office/drawing/2014/main" id="{6590063A-F0B0-6656-868E-BF1B886FB14C}"/>
              </a:ext>
            </a:extLst>
          </p:cNvPr>
          <p:cNvSpPr/>
          <p:nvPr/>
        </p:nvSpPr>
        <p:spPr>
          <a:xfrm>
            <a:off x="3920647" y="1143736"/>
            <a:ext cx="1302706" cy="63128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281AF1-F2E9-9289-58B5-FA1E7340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" t="31784" r="80606" b="46128"/>
          <a:stretch/>
        </p:blipFill>
        <p:spPr>
          <a:xfrm>
            <a:off x="3754451" y="2214365"/>
            <a:ext cx="902103" cy="704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DA8A8C-6352-7014-CCC1-D1EB6D4C7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" t="31784" r="80606" b="46128"/>
          <a:stretch/>
        </p:blipFill>
        <p:spPr>
          <a:xfrm rot="11097045">
            <a:off x="4430098" y="3446710"/>
            <a:ext cx="902103" cy="7044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51823C4-1AC6-1A16-4720-1F4FBACFCF31}"/>
              </a:ext>
            </a:extLst>
          </p:cNvPr>
          <p:cNvSpPr/>
          <p:nvPr/>
        </p:nvSpPr>
        <p:spPr>
          <a:xfrm>
            <a:off x="5852266" y="1096845"/>
            <a:ext cx="2314706" cy="631282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3"/>
              </a:buClr>
            </a:pPr>
            <a:r>
              <a:rPr lang="en-US" sz="2000" b="1" dirty="0" err="1">
                <a:solidFill>
                  <a:schemeClr val="accent3"/>
                </a:solidFill>
              </a:rPr>
              <a:t>Kiều</a:t>
            </a:r>
            <a:r>
              <a:rPr lang="en-US" sz="2000" b="1" dirty="0"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</a:rPr>
              <a:t>Nguyệt</a:t>
            </a:r>
            <a:r>
              <a:rPr lang="en-US" sz="2000" b="1" dirty="0">
                <a:solidFill>
                  <a:schemeClr val="accent3"/>
                </a:solidFill>
              </a:rPr>
              <a:t> Nga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AF70656-4C6E-5141-3A5C-D9A06071838A}"/>
              </a:ext>
            </a:extLst>
          </p:cNvPr>
          <p:cNvSpPr/>
          <p:nvPr/>
        </p:nvSpPr>
        <p:spPr>
          <a:xfrm>
            <a:off x="127348" y="2039896"/>
            <a:ext cx="4231709" cy="1805594"/>
          </a:xfrm>
          <a:prstGeom prst="roundRect">
            <a:avLst>
              <a:gd name="adj" fmla="val 7078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Ai than khóc trong xe này?</a:t>
            </a:r>
            <a:r>
              <a:rPr lang="en-US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“Làm ơn há dễ trông người trả ơn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 người thế ấy cũng phi anh hùng”.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7B3FB37-1A24-5879-27EF-7360D9A86B78}"/>
              </a:ext>
            </a:extLst>
          </p:cNvPr>
          <p:cNvSpPr/>
          <p:nvPr/>
        </p:nvSpPr>
        <p:spPr>
          <a:xfrm>
            <a:off x="1422226" y="1105504"/>
            <a:ext cx="1869510" cy="631282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3"/>
              </a:buClr>
            </a:pPr>
            <a:r>
              <a:rPr lang="en-US" sz="2000" b="1" dirty="0" err="1">
                <a:solidFill>
                  <a:schemeClr val="accent3"/>
                </a:solidFill>
              </a:rPr>
              <a:t>Lục</a:t>
            </a:r>
            <a:r>
              <a:rPr lang="en-US" sz="2000" b="1" dirty="0">
                <a:solidFill>
                  <a:schemeClr val="accent3"/>
                </a:solidFill>
              </a:rPr>
              <a:t> Vân Tiên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4736D224-51E5-9348-8468-D132ABBE6DBF}"/>
              </a:ext>
            </a:extLst>
          </p:cNvPr>
          <p:cNvSpPr/>
          <p:nvPr/>
        </p:nvSpPr>
        <p:spPr>
          <a:xfrm>
            <a:off x="4744306" y="3188955"/>
            <a:ext cx="4231709" cy="1621618"/>
          </a:xfrm>
          <a:prstGeom prst="roundRect">
            <a:avLst>
              <a:gd name="adj" fmla="val 7078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“Tôi Kiều Nguyệt Nga,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</a:t>
            </a:r>
            <a:endParaRPr lang="en-US" sz="18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Lấy chi cho phỉ tấm lòng cùng ngươi”.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202D66-3BD2-1284-1A92-98BEE25FAE7D}"/>
              </a:ext>
            </a:extLst>
          </p:cNvPr>
          <p:cNvSpPr txBox="1"/>
          <p:nvPr/>
        </p:nvSpPr>
        <p:spPr>
          <a:xfrm>
            <a:off x="2286000" y="37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Lời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đối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</a:rPr>
              <a:t>thoại</a:t>
            </a:r>
            <a:endParaRPr lang="en-US" sz="20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="" xmlns:a16="http://schemas.microsoft.com/office/drawing/2014/main" id="{7644F688-CB6D-8469-DA51-1757C6E58716}"/>
              </a:ext>
            </a:extLst>
          </p:cNvPr>
          <p:cNvSpPr/>
          <p:nvPr/>
        </p:nvSpPr>
        <p:spPr>
          <a:xfrm>
            <a:off x="3920647" y="1143736"/>
            <a:ext cx="1302706" cy="63128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B4F05A1-87AF-0D69-791B-AB2010DF3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" t="31784" r="80606" b="46128"/>
          <a:stretch/>
        </p:blipFill>
        <p:spPr>
          <a:xfrm rot="4269469">
            <a:off x="4333893" y="2416954"/>
            <a:ext cx="902103" cy="70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59FF62-7BAA-B014-7370-2F3397F72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5" t="31784" r="80606" b="46128"/>
          <a:stretch/>
        </p:blipFill>
        <p:spPr>
          <a:xfrm rot="14595915">
            <a:off x="3908005" y="3708970"/>
            <a:ext cx="902103" cy="7044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4EE58AC-5FCA-E391-5B40-6FE850F2C6E4}"/>
              </a:ext>
            </a:extLst>
          </p:cNvPr>
          <p:cNvSpPr txBox="1"/>
          <p:nvPr/>
        </p:nvSpPr>
        <p:spPr>
          <a:xfrm>
            <a:off x="256782" y="297341"/>
            <a:ext cx="863043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c. </a:t>
            </a: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Sự việc được kể và hệ thống nhân vật trong đoạn trích.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29B61B-B687-6C7E-6DBB-093763919E20}"/>
              </a:ext>
            </a:extLst>
          </p:cNvPr>
          <p:cNvSpPr txBox="1"/>
          <p:nvPr/>
        </p:nvSpPr>
        <p:spPr>
          <a:xfrm>
            <a:off x="4306897" y="887218"/>
            <a:ext cx="293109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Lục Vân Tiên: </a:t>
            </a:r>
            <a:r>
              <a:rPr lang="en-US" sz="18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người anh hùng đánh cướp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054" name="Picture 6" descr="Phân tích Lục Vân Tiên cứu Kiều Nguyệt Nga - HOCMAI">
            <a:extLst>
              <a:ext uri="{FF2B5EF4-FFF2-40B4-BE49-F238E27FC236}">
                <a16:creationId xmlns="" xmlns:a16="http://schemas.microsoft.com/office/drawing/2014/main" id="{A33A7FAD-FC75-5288-2C82-B9BEE27C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56" y="2024522"/>
            <a:ext cx="2093283" cy="1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1F5EAC-0FA5-EDA3-91BC-07420DC4E85A}"/>
              </a:ext>
            </a:extLst>
          </p:cNvPr>
          <p:cNvSpPr txBox="1"/>
          <p:nvPr/>
        </p:nvSpPr>
        <p:spPr>
          <a:xfrm>
            <a:off x="1039660" y="3820265"/>
            <a:ext cx="4441193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Kiều Nguyệt Nga, thị nữ Kim Liên: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gặp nạn, được Lục Vân Tiên cứu 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056" name="Picture 8" descr="Mở bài Lục Vân Tiên cứu Kiều Nguyệt Nga hay nhất - HOCMAI">
            <a:extLst>
              <a:ext uri="{FF2B5EF4-FFF2-40B4-BE49-F238E27FC236}">
                <a16:creationId xmlns="" xmlns:a16="http://schemas.microsoft.com/office/drawing/2014/main" id="{D78A6E72-3D31-3030-1B5C-B6B7E3054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17015" r="6896"/>
          <a:stretch/>
        </p:blipFill>
        <p:spPr bwMode="auto">
          <a:xfrm flipH="1">
            <a:off x="5953358" y="2024522"/>
            <a:ext cx="2261662" cy="1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92E75C2-2185-71E3-2DEC-5EEB868A68D4}"/>
              </a:ext>
            </a:extLst>
          </p:cNvPr>
          <p:cNvSpPr txBox="1"/>
          <p:nvPr/>
        </p:nvSpPr>
        <p:spPr>
          <a:xfrm>
            <a:off x="6100175" y="3985310"/>
            <a:ext cx="265695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Phong Lai và bè lũ: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bọn cướp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="" xmlns:a16="http://schemas.microsoft.com/office/drawing/2014/main" id="{15AFBC59-B7E5-2B95-9790-DA1C0E38E45A}"/>
              </a:ext>
            </a:extLst>
          </p:cNvPr>
          <p:cNvCxnSpPr>
            <a:cxnSpLocks/>
            <a:stCxn id="14" idx="2"/>
            <a:endCxn id="2056" idx="3"/>
          </p:cNvCxnSpPr>
          <p:nvPr/>
        </p:nvCxnSpPr>
        <p:spPr>
          <a:xfrm rot="16200000" flipH="1">
            <a:off x="5281329" y="2250365"/>
            <a:ext cx="1163142" cy="180915"/>
          </a:xfrm>
          <a:prstGeom prst="bentConnector2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8FF6DAD2-A48B-3DF8-920B-E7CF3025F789}"/>
              </a:ext>
            </a:extLst>
          </p:cNvPr>
          <p:cNvCxnSpPr>
            <a:stCxn id="20" idx="1"/>
            <a:endCxn id="2054" idx="1"/>
          </p:cNvCxnSpPr>
          <p:nvPr/>
        </p:nvCxnSpPr>
        <p:spPr>
          <a:xfrm rot="10800000" flipH="1">
            <a:off x="1039660" y="2922395"/>
            <a:ext cx="2220596" cy="1542247"/>
          </a:xfrm>
          <a:prstGeom prst="bentConnector3">
            <a:avLst>
              <a:gd name="adj1" fmla="val -10295"/>
            </a:avLst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618E2AE0-5FDB-C1AD-BC05-75F43D3C09F9}"/>
              </a:ext>
            </a:extLst>
          </p:cNvPr>
          <p:cNvSpPr/>
          <p:nvPr/>
        </p:nvSpPr>
        <p:spPr>
          <a:xfrm>
            <a:off x="876822" y="1077600"/>
            <a:ext cx="1478071" cy="946921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>
                <a:schemeClr val="accent3"/>
              </a:buClr>
            </a:pPr>
            <a:r>
              <a:rPr lang="en-US" sz="1800" b="1" dirty="0" err="1">
                <a:solidFill>
                  <a:schemeClr val="accent3"/>
                </a:solidFill>
              </a:rPr>
              <a:t>Hệ</a:t>
            </a:r>
            <a:r>
              <a:rPr lang="en-US" sz="1800" b="1" dirty="0">
                <a:solidFill>
                  <a:schemeClr val="accent3"/>
                </a:solidFill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</a:rPr>
              <a:t>thống</a:t>
            </a:r>
            <a:r>
              <a:rPr lang="en-US" sz="1800" b="1" dirty="0">
                <a:solidFill>
                  <a:schemeClr val="accent3"/>
                </a:solidFill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</a:rPr>
              <a:t>nhân</a:t>
            </a:r>
            <a:r>
              <a:rPr lang="en-US" sz="1800" b="1" dirty="0">
                <a:solidFill>
                  <a:schemeClr val="accent3"/>
                </a:solidFill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</a:rPr>
              <a:t>vật</a:t>
            </a:r>
            <a:endParaRPr lang="en-US" sz="1800" b="1" dirty="0">
              <a:solidFill>
                <a:schemeClr val="accent3"/>
              </a:solidFill>
            </a:endParaRPr>
          </a:p>
        </p:txBody>
      </p:sp>
      <p:cxnSp>
        <p:nvCxnSpPr>
          <p:cNvPr id="38" name="Connector: Elbow 37">
            <a:extLst>
              <a:ext uri="{FF2B5EF4-FFF2-40B4-BE49-F238E27FC236}">
                <a16:creationId xmlns="" xmlns:a16="http://schemas.microsoft.com/office/drawing/2014/main" id="{17B93F47-21CC-9213-A3D9-8654DCD17D87}"/>
              </a:ext>
            </a:extLst>
          </p:cNvPr>
          <p:cNvCxnSpPr>
            <a:stCxn id="21" idx="3"/>
            <a:endCxn id="2056" idx="1"/>
          </p:cNvCxnSpPr>
          <p:nvPr/>
        </p:nvCxnSpPr>
        <p:spPr>
          <a:xfrm flipH="1" flipV="1">
            <a:off x="8215020" y="2922394"/>
            <a:ext cx="542107" cy="1498933"/>
          </a:xfrm>
          <a:prstGeom prst="bentConnector3">
            <a:avLst>
              <a:gd name="adj1" fmla="val -42169"/>
            </a:avLst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7AC475-1464-568A-3F9D-9AB5E282A12E}"/>
              </a:ext>
            </a:extLst>
          </p:cNvPr>
          <p:cNvSpPr txBox="1"/>
          <p:nvPr/>
        </p:nvSpPr>
        <p:spPr>
          <a:xfrm>
            <a:off x="1487466" y="243731"/>
            <a:ext cx="616906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198755" algn="l"/>
              </a:tabLst>
            </a:pP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Hình tượng nhân vật Lục Vân Tiên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11377F9-6173-4541-3BD7-1D55DC310561}"/>
              </a:ext>
            </a:extLst>
          </p:cNvPr>
          <p:cNvSpPr/>
          <p:nvPr/>
        </p:nvSpPr>
        <p:spPr>
          <a:xfrm>
            <a:off x="2073057" y="990555"/>
            <a:ext cx="4997885" cy="57785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Giới thiệu về nhân vật Lục Vân Tiên</a:t>
            </a:r>
            <a:endParaRPr lang="en-US" sz="2000" dirty="0">
              <a:solidFill>
                <a:schemeClr val="accent6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20A5A5-0E0F-A522-EF47-062140F6AC81}"/>
              </a:ext>
            </a:extLst>
          </p:cNvPr>
          <p:cNvSpPr txBox="1"/>
          <p:nvPr/>
        </p:nvSpPr>
        <p:spPr>
          <a:xfrm>
            <a:off x="212942" y="1809127"/>
            <a:ext cx="3720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HOẠT ĐỘNG CÁ NHÂN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528DEEB-BE30-32C1-9925-E81B22B11BD3}"/>
              </a:ext>
            </a:extLst>
          </p:cNvPr>
          <p:cNvSpPr/>
          <p:nvPr/>
        </p:nvSpPr>
        <p:spPr>
          <a:xfrm>
            <a:off x="4471792" y="1916482"/>
            <a:ext cx="4108537" cy="1891430"/>
          </a:xfrm>
          <a:prstGeom prst="wedgeRoundRectCallout">
            <a:avLst>
              <a:gd name="adj1" fmla="val -72967"/>
              <a:gd name="adj2" fmla="val 35348"/>
              <a:gd name="adj3" fmla="val 16667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4625"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 đã biết gì về lai lịch của nhân vật Lục Vân Tiên?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F4BABB-59E5-6A2B-AFA7-5B1D911A1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03" b="57048"/>
          <a:stretch/>
        </p:blipFill>
        <p:spPr>
          <a:xfrm>
            <a:off x="394363" y="2327541"/>
            <a:ext cx="3357387" cy="296074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274D8EA-38C6-01A3-BD40-898194BBD853}"/>
              </a:ext>
            </a:extLst>
          </p:cNvPr>
          <p:cNvSpPr txBox="1"/>
          <p:nvPr/>
        </p:nvSpPr>
        <p:spPr>
          <a:xfrm>
            <a:off x="338202" y="432876"/>
            <a:ext cx="8467595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 con trai của một gia đình nông dân ở huyện Đông Thành, khôi ngô tuấn tú, tài kiêm văn võ.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Nghe tin </a:t>
            </a: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160BB07-028C-A9C3-7FC9-A772152D9962}"/>
              </a:ext>
            </a:extLst>
          </p:cNvPr>
          <p:cNvGrpSpPr/>
          <p:nvPr/>
        </p:nvGrpSpPr>
        <p:grpSpPr>
          <a:xfrm>
            <a:off x="801666" y="2074486"/>
            <a:ext cx="1645085" cy="2123664"/>
            <a:chOff x="801666" y="2074486"/>
            <a:chExt cx="1645085" cy="212366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2A67F99A-2E05-8987-CC46-ADBFFF1D27C2}"/>
                </a:ext>
              </a:extLst>
            </p:cNvPr>
            <p:cNvSpPr/>
            <p:nvPr/>
          </p:nvSpPr>
          <p:spPr>
            <a:xfrm>
              <a:off x="880998" y="2074486"/>
              <a:ext cx="1565753" cy="203888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BA1CA5A-03E2-5E17-66A7-80338B7D9065}"/>
                </a:ext>
              </a:extLst>
            </p:cNvPr>
            <p:cNvSpPr/>
            <p:nvPr/>
          </p:nvSpPr>
          <p:spPr>
            <a:xfrm>
              <a:off x="801666" y="2159265"/>
              <a:ext cx="1565753" cy="2038885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Vân Tiên từ giã thầy xuống núi đua tài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D73B16B-A4BA-6F9C-FADA-7644B7767B2C}"/>
              </a:ext>
            </a:extLst>
          </p:cNvPr>
          <p:cNvGrpSpPr/>
          <p:nvPr/>
        </p:nvGrpSpPr>
        <p:grpSpPr>
          <a:xfrm>
            <a:off x="3972839" y="2074486"/>
            <a:ext cx="1645085" cy="2123664"/>
            <a:chOff x="3972839" y="2074486"/>
            <a:chExt cx="1645085" cy="212366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5E6D7327-7AA3-0402-35E4-AD32E630C9CD}"/>
                </a:ext>
              </a:extLst>
            </p:cNvPr>
            <p:cNvSpPr/>
            <p:nvPr/>
          </p:nvSpPr>
          <p:spPr>
            <a:xfrm>
              <a:off x="4052171" y="2074486"/>
              <a:ext cx="1565753" cy="203888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11EE4839-03EB-6926-7913-AE9CB3B039BA}"/>
                </a:ext>
              </a:extLst>
            </p:cNvPr>
            <p:cNvSpPr/>
            <p:nvPr/>
          </p:nvSpPr>
          <p:spPr>
            <a:xfrm>
              <a:off x="3972839" y="2159266"/>
              <a:ext cx="1565754" cy="2038884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tan 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 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bọn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cướp Phong Lai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4A2335-90F5-FD6F-4AFB-74B72E213FEF}"/>
              </a:ext>
            </a:extLst>
          </p:cNvPr>
          <p:cNvGrpSpPr/>
          <p:nvPr/>
        </p:nvGrpSpPr>
        <p:grpSpPr>
          <a:xfrm>
            <a:off x="7018754" y="2074486"/>
            <a:ext cx="1611680" cy="2123663"/>
            <a:chOff x="7018754" y="2074486"/>
            <a:chExt cx="1611680" cy="21236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5C047F02-A7F8-B0B4-68B0-E87A57556405}"/>
                </a:ext>
              </a:extLst>
            </p:cNvPr>
            <p:cNvSpPr/>
            <p:nvPr/>
          </p:nvSpPr>
          <p:spPr>
            <a:xfrm>
              <a:off x="7064681" y="2074486"/>
              <a:ext cx="1565753" cy="203888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F11C0349-F241-714F-9342-24DE1FE3A73A}"/>
                </a:ext>
              </a:extLst>
            </p:cNvPr>
            <p:cNvSpPr/>
            <p:nvPr/>
          </p:nvSpPr>
          <p:spPr>
            <a:xfrm>
              <a:off x="7018754" y="2159265"/>
              <a:ext cx="1565754" cy="2038884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00"/>
                  </a:solidFill>
                </a:rPr>
                <a:t>Cứu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được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Kiều</a:t>
              </a:r>
              <a:r>
                <a:rPr lang="en-US" sz="2000" dirty="0">
                  <a:solidFill>
                    <a:srgbClr val="000000"/>
                  </a:solidFill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</a:rPr>
                <a:t>Nguyệt</a:t>
              </a:r>
              <a:r>
                <a:rPr lang="en-US" sz="2000" dirty="0">
                  <a:solidFill>
                    <a:srgbClr val="000000"/>
                  </a:solidFill>
                </a:rPr>
                <a:t> Nga.</a:t>
              </a:r>
            </a:p>
          </p:txBody>
        </p:sp>
      </p:grpSp>
      <p:sp>
        <p:nvSpPr>
          <p:cNvPr id="11" name="Arrow: Notched Right 10">
            <a:extLst>
              <a:ext uri="{FF2B5EF4-FFF2-40B4-BE49-F238E27FC236}">
                <a16:creationId xmlns="" xmlns:a16="http://schemas.microsoft.com/office/drawing/2014/main" id="{A212A39D-7894-C962-52E1-C5F56DD07008}"/>
              </a:ext>
            </a:extLst>
          </p:cNvPr>
          <p:cNvSpPr/>
          <p:nvPr/>
        </p:nvSpPr>
        <p:spPr>
          <a:xfrm>
            <a:off x="2676395" y="3031299"/>
            <a:ext cx="1112727" cy="613775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="" xmlns:a16="http://schemas.microsoft.com/office/drawing/2014/main" id="{C5F86027-E0EA-E6DF-450F-66DA8E00C1BC}"/>
              </a:ext>
            </a:extLst>
          </p:cNvPr>
          <p:cNvSpPr/>
          <p:nvPr/>
        </p:nvSpPr>
        <p:spPr>
          <a:xfrm>
            <a:off x="5722310" y="3031299"/>
            <a:ext cx="1112727" cy="613775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78D486F-B30E-12CB-47EC-1DD7DB497F2C}"/>
              </a:ext>
            </a:extLst>
          </p:cNvPr>
          <p:cNvSpPr txBox="1"/>
          <p:nvPr/>
        </p:nvSpPr>
        <p:spPr>
          <a:xfrm>
            <a:off x="2768253" y="2159265"/>
            <a:ext cx="111272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/>
              <a:t>Giữa</a:t>
            </a:r>
            <a:r>
              <a:rPr lang="en-US" sz="1800" i="1" dirty="0"/>
              <a:t> </a:t>
            </a:r>
            <a:r>
              <a:rPr lang="en-US" sz="1800" i="1" dirty="0" err="1"/>
              <a:t>đường</a:t>
            </a:r>
            <a:endParaRPr lang="en-US" sz="1800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98870F-651D-84E7-712A-90C9BF05C139}"/>
              </a:ext>
            </a:extLst>
          </p:cNvPr>
          <p:cNvSpPr txBox="1"/>
          <p:nvPr/>
        </p:nvSpPr>
        <p:spPr>
          <a:xfrm>
            <a:off x="2204581" y="859556"/>
            <a:ext cx="671394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0213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phân tích hình tượng nhân vật Lục Vân Tiên khi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đánh cướp cứu người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 mười bốn câu đầu.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430213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 tích hình tượng nhân vật Lục Vân Tiên trong cách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ứng xử với Kiều Nguyệt Nga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430213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 nói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 của Lục Vân Tiên đã thể hiện quan niệm của nhân vật về người anh hùng?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060BB1C-97AD-923A-E0E3-807B76795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808" b="58356"/>
          <a:stretch/>
        </p:blipFill>
        <p:spPr>
          <a:xfrm>
            <a:off x="225470" y="1151038"/>
            <a:ext cx="2029216" cy="3898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C408E20-77C5-EEAC-5427-2D431FAB1817}"/>
              </a:ext>
            </a:extLst>
          </p:cNvPr>
          <p:cNvSpPr/>
          <p:nvPr/>
        </p:nvSpPr>
        <p:spPr>
          <a:xfrm>
            <a:off x="3175347" y="353774"/>
            <a:ext cx="2793305" cy="505782"/>
          </a:xfrm>
          <a:prstGeom prst="rect">
            <a:avLst/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HOẠT ĐỘNG NHÓM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03FEBA-5349-6E01-0CD8-BBED4A2B0869}"/>
              </a:ext>
            </a:extLst>
          </p:cNvPr>
          <p:cNvSpPr txBox="1"/>
          <p:nvPr/>
        </p:nvSpPr>
        <p:spPr>
          <a:xfrm>
            <a:off x="2624203" y="320272"/>
            <a:ext cx="389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PHIẾU HỌC TẬP SỐ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C82C93C-C1A9-E616-257D-8C2828E5BB67}"/>
              </a:ext>
            </a:extLst>
          </p:cNvPr>
          <p:cNvSpPr/>
          <p:nvPr/>
        </p:nvSpPr>
        <p:spPr>
          <a:xfrm>
            <a:off x="2915433" y="945880"/>
            <a:ext cx="3313134" cy="6764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Lục</a:t>
            </a:r>
            <a:r>
              <a:rPr lang="en-US" sz="2000" b="1" dirty="0">
                <a:solidFill>
                  <a:srgbClr val="000000"/>
                </a:solidFill>
              </a:rPr>
              <a:t> Vân Tiên </a:t>
            </a:r>
            <a:r>
              <a:rPr lang="en-US" sz="2000" b="1" dirty="0" err="1">
                <a:solidFill>
                  <a:srgbClr val="000000"/>
                </a:solidFill>
              </a:rPr>
              <a:t>đánh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cướp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D595F9-2955-D8FB-C47C-6A79BF7D2536}"/>
              </a:ext>
            </a:extLst>
          </p:cNvPr>
          <p:cNvSpPr/>
          <p:nvPr/>
        </p:nvSpPr>
        <p:spPr>
          <a:xfrm>
            <a:off x="310019" y="2355946"/>
            <a:ext cx="2605414" cy="2313401"/>
          </a:xfrm>
          <a:prstGeom prst="rect">
            <a:avLst/>
          </a:prstGeom>
          <a:solidFill>
            <a:srgbClr val="C9E7A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1. </a:t>
            </a:r>
            <a:r>
              <a:rPr lang="en-US" sz="2000" dirty="0" err="1">
                <a:solidFill>
                  <a:srgbClr val="000000"/>
                </a:solidFill>
              </a:rPr>
              <a:t>Lí</a:t>
            </a:r>
            <a:r>
              <a:rPr lang="en-US" sz="2000" dirty="0">
                <a:solidFill>
                  <a:srgbClr val="000000"/>
                </a:solidFill>
              </a:rPr>
              <a:t> do </a:t>
            </a:r>
            <a:r>
              <a:rPr lang="en-US" sz="2000" dirty="0" err="1">
                <a:solidFill>
                  <a:srgbClr val="000000"/>
                </a:solidFill>
              </a:rPr>
              <a:t>Lục</a:t>
            </a:r>
            <a:r>
              <a:rPr lang="en-US" sz="2000" dirty="0">
                <a:solidFill>
                  <a:srgbClr val="000000"/>
                </a:solidFill>
              </a:rPr>
              <a:t> Vân Tiên </a:t>
            </a:r>
            <a:r>
              <a:rPr lang="en-US" sz="2000" dirty="0" err="1">
                <a:solidFill>
                  <a:srgbClr val="000000"/>
                </a:solidFill>
              </a:rPr>
              <a:t>trừng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trị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bọn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cướp</a:t>
            </a:r>
            <a:endParaRPr lang="en-US" sz="20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……………………………………………….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58A3997-2360-D1BD-9331-089F52C2D2AC}"/>
              </a:ext>
            </a:extLst>
          </p:cNvPr>
          <p:cNvSpPr/>
          <p:nvPr/>
        </p:nvSpPr>
        <p:spPr>
          <a:xfrm>
            <a:off x="3269293" y="2355946"/>
            <a:ext cx="2605414" cy="2313401"/>
          </a:xfrm>
          <a:prstGeom prst="rect">
            <a:avLst/>
          </a:prstGeom>
          <a:solidFill>
            <a:srgbClr val="FADBB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2. </a:t>
            </a:r>
            <a:r>
              <a:rPr lang="en-US" sz="2000" dirty="0" err="1">
                <a:solidFill>
                  <a:srgbClr val="000000"/>
                </a:solidFill>
              </a:rPr>
              <a:t>Từ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ngữ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hình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ảnh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biểu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vật</a:t>
            </a:r>
            <a:endParaRPr lang="en-US" sz="20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……………………………………………….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E0AE03D-BD54-FFDC-3ED4-1F5544EFF119}"/>
              </a:ext>
            </a:extLst>
          </p:cNvPr>
          <p:cNvSpPr/>
          <p:nvPr/>
        </p:nvSpPr>
        <p:spPr>
          <a:xfrm>
            <a:off x="6228567" y="2341584"/>
            <a:ext cx="2605414" cy="2313401"/>
          </a:xfrm>
          <a:prstGeom prst="rect">
            <a:avLst/>
          </a:prstGeom>
          <a:solidFill>
            <a:srgbClr val="ECDF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3. Thái </a:t>
            </a:r>
            <a:r>
              <a:rPr lang="en-US" sz="2000" dirty="0" err="1">
                <a:solidFill>
                  <a:srgbClr val="000000"/>
                </a:solidFill>
              </a:rPr>
              <a:t>độ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tình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cảm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của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người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chuyện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……………………………………………….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2FD0EFAE-B06F-FA5E-B5BE-306EAA61F121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1612726" y="1622285"/>
            <a:ext cx="2959274" cy="73366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CA30ED83-E899-FEE4-0791-188ADACD5A4C}"/>
              </a:ext>
            </a:extLst>
          </p:cNvPr>
          <p:cNvCxnSpPr>
            <a:stCxn id="7" idx="2"/>
            <a:endCxn id="9" idx="0"/>
          </p:cNvCxnSpPr>
          <p:nvPr/>
        </p:nvCxnSpPr>
        <p:spPr>
          <a:xfrm>
            <a:off x="4572000" y="1622285"/>
            <a:ext cx="0" cy="73366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FAE263BE-8A6F-D5F0-77F3-EC4920585678}"/>
              </a:ext>
            </a:extLst>
          </p:cNvPr>
          <p:cNvCxnSpPr>
            <a:stCxn id="7" idx="2"/>
            <a:endCxn id="10" idx="0"/>
          </p:cNvCxnSpPr>
          <p:nvPr/>
        </p:nvCxnSpPr>
        <p:spPr>
          <a:xfrm>
            <a:off x="4572000" y="1622285"/>
            <a:ext cx="2959274" cy="71929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145007-73C4-533C-82B9-5065E8641F8A}"/>
              </a:ext>
            </a:extLst>
          </p:cNvPr>
          <p:cNvSpPr txBox="1"/>
          <p:nvPr/>
        </p:nvSpPr>
        <p:spPr>
          <a:xfrm>
            <a:off x="2624203" y="295220"/>
            <a:ext cx="389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PHIẾU HỌC TẬP SỐ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283449-9731-3555-A685-C618391717FF}"/>
              </a:ext>
            </a:extLst>
          </p:cNvPr>
          <p:cNvSpPr txBox="1"/>
          <p:nvPr/>
        </p:nvSpPr>
        <p:spPr>
          <a:xfrm>
            <a:off x="1402914" y="816808"/>
            <a:ext cx="633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LỤC VÂN TIÊN ỨNG XỬ VỚI KIỀU NGUYỆT NGA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775025-94D6-83F9-22EB-E7C5336AF625}"/>
              </a:ext>
            </a:extLst>
          </p:cNvPr>
          <p:cNvSpPr txBox="1"/>
          <p:nvPr/>
        </p:nvSpPr>
        <p:spPr>
          <a:xfrm>
            <a:off x="269310" y="1276932"/>
            <a:ext cx="293735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1. Hành động, lời nói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02E0938B-2229-D58A-7B78-09B512A0F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66092"/>
              </p:ext>
            </p:extLst>
          </p:nvPr>
        </p:nvGraphicFramePr>
        <p:xfrm>
          <a:off x="500333" y="1878685"/>
          <a:ext cx="8143332" cy="895830"/>
        </p:xfrm>
        <a:graphic>
          <a:graphicData uri="http://schemas.openxmlformats.org/drawingml/2006/table">
            <a:tbl>
              <a:tblPr firstRow="1" firstCol="1" bandRow="1">
                <a:tableStyleId>{C56BF785-F57C-4898-883C-C4725CD635D4}</a:tableStyleId>
              </a:tblPr>
              <a:tblGrid>
                <a:gridCol w="3796800">
                  <a:extLst>
                    <a:ext uri="{9D8B030D-6E8A-4147-A177-3AD203B41FA5}">
                      <a16:colId xmlns="" xmlns:a16="http://schemas.microsoft.com/office/drawing/2014/main" val="1465224927"/>
                    </a:ext>
                  </a:extLst>
                </a:gridCol>
                <a:gridCol w="4346532">
                  <a:extLst>
                    <a:ext uri="{9D8B030D-6E8A-4147-A177-3AD203B41FA5}">
                      <a16:colId xmlns="" xmlns:a16="http://schemas.microsoft.com/office/drawing/2014/main" val="1128465944"/>
                    </a:ext>
                  </a:extLst>
                </a:gridCol>
              </a:tblGrid>
              <a:tr h="43863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latin typeface="+mn-lt"/>
                        </a:rPr>
                        <a:t>Sau khi đánh tan bọn cướp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latin typeface="+mn-lt"/>
                        </a:rPr>
                        <a:t>Khi Kiều Nguyệt Nga muốn đền ơn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502456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 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 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81769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076D4B-9900-6B60-A395-1860DCF4217C}"/>
              </a:ext>
            </a:extLst>
          </p:cNvPr>
          <p:cNvSpPr txBox="1"/>
          <p:nvPr/>
        </p:nvSpPr>
        <p:spPr>
          <a:xfrm>
            <a:off x="269309" y="2718064"/>
            <a:ext cx="682042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ngữ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6D4807-ADE6-2734-34BC-0C0E20A2ED0C}"/>
              </a:ext>
            </a:extLst>
          </p:cNvPr>
          <p:cNvSpPr txBox="1"/>
          <p:nvPr/>
        </p:nvSpPr>
        <p:spPr>
          <a:xfrm>
            <a:off x="269309" y="3615170"/>
            <a:ext cx="601875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3. Tâm sự, thông điệp của Nguyễn Đình Chiể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AAB1E0-8B15-C1B7-345B-3A444C7744E3}"/>
              </a:ext>
            </a:extLst>
          </p:cNvPr>
          <p:cNvSpPr txBox="1"/>
          <p:nvPr/>
        </p:nvSpPr>
        <p:spPr>
          <a:xfrm>
            <a:off x="269309" y="3238202"/>
            <a:ext cx="8605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........................................................................................................................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E44515-B59A-77BE-E138-FE4A36E8AF4E}"/>
              </a:ext>
            </a:extLst>
          </p:cNvPr>
          <p:cNvSpPr txBox="1"/>
          <p:nvPr/>
        </p:nvSpPr>
        <p:spPr>
          <a:xfrm>
            <a:off x="269309" y="4068326"/>
            <a:ext cx="576197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AEC30F-5C44-D42C-0434-1B07432D5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r="9355" b="21485"/>
          <a:stretch/>
        </p:blipFill>
        <p:spPr bwMode="auto">
          <a:xfrm>
            <a:off x="6288066" y="3531003"/>
            <a:ext cx="2135825" cy="1680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1FDA9B-A690-B6BC-47CC-2ABC737AB8C8}"/>
              </a:ext>
            </a:extLst>
          </p:cNvPr>
          <p:cNvSpPr/>
          <p:nvPr/>
        </p:nvSpPr>
        <p:spPr>
          <a:xfrm>
            <a:off x="1587671" y="355881"/>
            <a:ext cx="5968653" cy="49588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Lục Vân Tiên khi đánh cướp cứu người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6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AA0BC3-30CD-C452-0B2B-434CDFA5D789}"/>
              </a:ext>
            </a:extLst>
          </p:cNvPr>
          <p:cNvSpPr txBox="1"/>
          <p:nvPr/>
        </p:nvSpPr>
        <p:spPr>
          <a:xfrm>
            <a:off x="355420" y="946870"/>
            <a:ext cx="808242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Lí do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khiến Lục Vân Tiên quyết định ra tay trừng trị bọn cướp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67C696E-4998-A8DA-6168-4F7A7141B63A}"/>
              </a:ext>
            </a:extLst>
          </p:cNvPr>
          <p:cNvSpPr/>
          <p:nvPr/>
        </p:nvSpPr>
        <p:spPr>
          <a:xfrm>
            <a:off x="169098" y="2798606"/>
            <a:ext cx="3864282" cy="87203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“</a:t>
            </a:r>
            <a:r>
              <a:rPr lang="vi-VN" sz="18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Bớ đảng hung đồ</a:t>
            </a:r>
            <a:endParaRPr lang="en-US" sz="1800" i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Chớ quen làm thói hồ đồ hại dân</a:t>
            </a:r>
            <a:r>
              <a:rPr lang="vi-VN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”. 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F72D036-6AB5-EB6D-4B62-8FD90A59BF14}"/>
              </a:ext>
            </a:extLst>
          </p:cNvPr>
          <p:cNvSpPr/>
          <p:nvPr/>
        </p:nvSpPr>
        <p:spPr>
          <a:xfrm>
            <a:off x="4572000" y="1963829"/>
            <a:ext cx="4402902" cy="872034"/>
          </a:xfrm>
          <a:prstGeom prst="roundRect">
            <a:avLst>
              <a:gd name="adj" fmla="val 8787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hẫn nộ trước hành động ngang ngược, bất lương của bọn cướp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4AE4287-5280-E531-D884-7A106E606C6B}"/>
              </a:ext>
            </a:extLst>
          </p:cNvPr>
          <p:cNvSpPr/>
          <p:nvPr/>
        </p:nvSpPr>
        <p:spPr>
          <a:xfrm>
            <a:off x="4571997" y="2980788"/>
            <a:ext cx="4402902" cy="872034"/>
          </a:xfrm>
          <a:prstGeom prst="roundRect">
            <a:avLst>
              <a:gd name="adj" fmla="val 8787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X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ót thương cho những người dân lành bị ức hiếp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EC862A5-87A1-3943-4504-CDEF70267889}"/>
              </a:ext>
            </a:extLst>
          </p:cNvPr>
          <p:cNvSpPr/>
          <p:nvPr/>
        </p:nvSpPr>
        <p:spPr>
          <a:xfrm>
            <a:off x="4571997" y="3997747"/>
            <a:ext cx="4402902" cy="872034"/>
          </a:xfrm>
          <a:prstGeom prst="roundRect">
            <a:avLst>
              <a:gd name="adj" fmla="val 8787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inh thần nghĩa hiệp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không thể thờ ơ trước sự bất công, ngang trái.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619338-C476-1481-3196-B4C6E56FF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28980" r="82637" b="46910"/>
          <a:stretch/>
        </p:blipFill>
        <p:spPr>
          <a:xfrm rot="15480419">
            <a:off x="3684523" y="3674380"/>
            <a:ext cx="832527" cy="83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4108B09-31A8-3209-788D-352F22E24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28980" r="82637" b="46910"/>
          <a:stretch/>
        </p:blipFill>
        <p:spPr>
          <a:xfrm rot="6623165" flipV="1">
            <a:off x="3724041" y="1998624"/>
            <a:ext cx="796474" cy="801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5EE50F-2A6A-2504-A259-0E47CD873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28980" r="82637" b="46910"/>
          <a:stretch/>
        </p:blipFill>
        <p:spPr>
          <a:xfrm rot="8350652" flipV="1">
            <a:off x="3762699" y="2850700"/>
            <a:ext cx="762999" cy="7678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3BBB3B9-406C-B916-C6E2-A7256B5BFD4B}"/>
              </a:ext>
            </a:extLst>
          </p:cNvPr>
          <p:cNvSpPr txBox="1"/>
          <p:nvPr/>
        </p:nvSpPr>
        <p:spPr>
          <a:xfrm>
            <a:off x="1568885" y="403520"/>
            <a:ext cx="6360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Từ ngữ, hình ảnh biểu hiện tính cách nhân vật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344EEE6-23FD-FD35-B68B-517D992F14E8}"/>
              </a:ext>
            </a:extLst>
          </p:cNvPr>
          <p:cNvSpPr/>
          <p:nvPr/>
        </p:nvSpPr>
        <p:spPr>
          <a:xfrm>
            <a:off x="356996" y="1026368"/>
            <a:ext cx="3989540" cy="895008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 Lục Vân Tiên quyết định trừng trị bọn cướp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461418E-14C0-28BF-7AF7-3B248E047C3D}"/>
              </a:ext>
            </a:extLst>
          </p:cNvPr>
          <p:cNvSpPr/>
          <p:nvPr/>
        </p:nvSpPr>
        <p:spPr>
          <a:xfrm>
            <a:off x="469726" y="2124950"/>
            <a:ext cx="3657598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cử chỉ dứt khoát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5DA59E78-3987-4B55-692E-8D194E796EF1}"/>
              </a:ext>
            </a:extLst>
          </p:cNvPr>
          <p:cNvSpPr/>
          <p:nvPr/>
        </p:nvSpPr>
        <p:spPr>
          <a:xfrm>
            <a:off x="469725" y="2897641"/>
            <a:ext cx="3657599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hành động mạnh mẽ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9B28EBA-8BF5-69DE-2E12-5A132EF0AE1B}"/>
              </a:ext>
            </a:extLst>
          </p:cNvPr>
          <p:cNvSpPr/>
          <p:nvPr/>
        </p:nvSpPr>
        <p:spPr>
          <a:xfrm>
            <a:off x="469724" y="3679914"/>
            <a:ext cx="3657600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dứt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khoát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không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ngập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ngừng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BCBCE82-DB6F-DF45-FF0D-DA7D3A27F880}"/>
              </a:ext>
            </a:extLst>
          </p:cNvPr>
          <p:cNvSpPr txBox="1"/>
          <p:nvPr/>
        </p:nvSpPr>
        <p:spPr>
          <a:xfrm>
            <a:off x="469724" y="4400964"/>
            <a:ext cx="365759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ghé lại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”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bẻ cây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”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xông vô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endParaRPr lang="en-US" sz="2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FF67231-A1C1-9277-4465-B891447A5519}"/>
              </a:ext>
            </a:extLst>
          </p:cNvPr>
          <p:cNvSpPr/>
          <p:nvPr/>
        </p:nvSpPr>
        <p:spPr>
          <a:xfrm>
            <a:off x="5755717" y="2058188"/>
            <a:ext cx="3062605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Việc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giữa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đường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1F5E435D-0987-9A01-271A-C790235D1165}"/>
              </a:ext>
            </a:extLst>
          </p:cNvPr>
          <p:cNvSpPr/>
          <p:nvPr/>
        </p:nvSpPr>
        <p:spPr>
          <a:xfrm>
            <a:off x="5755716" y="2897641"/>
            <a:ext cx="3062605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Bọn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cướp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đông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đúc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AB45D860-830D-EC85-9AF4-FE2E6AEA30C9}"/>
              </a:ext>
            </a:extLst>
          </p:cNvPr>
          <p:cNvSpPr/>
          <p:nvPr/>
        </p:nvSpPr>
        <p:spPr>
          <a:xfrm>
            <a:off x="5755716" y="3679914"/>
            <a:ext cx="3062605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Hung </a:t>
            </a:r>
            <a:r>
              <a:rPr lang="en-US" sz="2000" dirty="0" err="1">
                <a:solidFill>
                  <a:srgbClr val="000000"/>
                </a:solidFill>
              </a:rPr>
              <a:t>hãn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tàn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ác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" name="Multiplication Sign 37">
            <a:extLst>
              <a:ext uri="{FF2B5EF4-FFF2-40B4-BE49-F238E27FC236}">
                <a16:creationId xmlns="" xmlns:a16="http://schemas.microsoft.com/office/drawing/2014/main" id="{30F3849E-94CB-6394-1B13-1EDAF5BD1527}"/>
              </a:ext>
            </a:extLst>
          </p:cNvPr>
          <p:cNvSpPr/>
          <p:nvPr/>
        </p:nvSpPr>
        <p:spPr>
          <a:xfrm>
            <a:off x="4346536" y="2571750"/>
            <a:ext cx="1077238" cy="1108164"/>
          </a:xfrm>
          <a:prstGeom prst="mathMultiply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7" grpId="0" animBg="1"/>
      <p:bldP spid="28" grpId="0" animBg="1"/>
      <p:bldP spid="29" grpId="0" animBg="1"/>
      <p:bldP spid="31" grpId="0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EBF737A-76F0-B617-EA52-7C6A6889CFB3}"/>
              </a:ext>
            </a:extLst>
          </p:cNvPr>
          <p:cNvSpPr/>
          <p:nvPr/>
        </p:nvSpPr>
        <p:spPr>
          <a:xfrm>
            <a:off x="507304" y="576198"/>
            <a:ext cx="8129392" cy="6388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N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hân vật anh hùng tiêu biểu trong văn học và lịch sử Việt Nam: 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Chuyện ít biết nơi bến sông voi chiến của Trần Hưng Đạo bị sa lầy">
            <a:extLst>
              <a:ext uri="{FF2B5EF4-FFF2-40B4-BE49-F238E27FC236}">
                <a16:creationId xmlns="" xmlns:a16="http://schemas.microsoft.com/office/drawing/2014/main" id="{7CA53ECA-776A-D76C-BB3B-3D20BBF5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3" y="1831928"/>
            <a:ext cx="2852803" cy="21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ểu sử về vua Quang Trung Nguyễn Huệ. | Tiểu học Nguyễn Huệ, quận Hồng Bàng">
            <a:extLst>
              <a:ext uri="{FF2B5EF4-FFF2-40B4-BE49-F238E27FC236}">
                <a16:creationId xmlns="" xmlns:a16="http://schemas.microsoft.com/office/drawing/2014/main" id="{4F35E63A-E853-097A-28CB-A5FE49AB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02" y="1831928"/>
            <a:ext cx="2852804" cy="21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 Triệu - Nữ tướng yêu kiều như nhụy hoa | Khám phá - Lịch sử - Việt Nam -  Nhân vật">
            <a:extLst>
              <a:ext uri="{FF2B5EF4-FFF2-40B4-BE49-F238E27FC236}">
                <a16:creationId xmlns="" xmlns:a16="http://schemas.microsoft.com/office/drawing/2014/main" id="{0A6C0DCC-2C6B-42AA-4678-C346BBFF9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2686" r="10833"/>
          <a:stretch/>
        </p:blipFill>
        <p:spPr bwMode="auto">
          <a:xfrm>
            <a:off x="6178467" y="1831928"/>
            <a:ext cx="2808958" cy="21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D89E1F-9B26-77D4-30F9-F61C79180B37}"/>
              </a:ext>
            </a:extLst>
          </p:cNvPr>
          <p:cNvSpPr txBox="1"/>
          <p:nvPr/>
        </p:nvSpPr>
        <p:spPr>
          <a:xfrm>
            <a:off x="344466" y="4167192"/>
            <a:ext cx="2298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Trần Hưng Đạo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7B6938-567B-1690-B5E3-DFD219B52516}"/>
              </a:ext>
            </a:extLst>
          </p:cNvPr>
          <p:cNvSpPr txBox="1"/>
          <p:nvPr/>
        </p:nvSpPr>
        <p:spPr>
          <a:xfrm>
            <a:off x="3472841" y="4167192"/>
            <a:ext cx="2298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Quang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642A7D-E8EF-7159-3BCF-86BD7DFC0BB5}"/>
              </a:ext>
            </a:extLst>
          </p:cNvPr>
          <p:cNvSpPr txBox="1"/>
          <p:nvPr/>
        </p:nvSpPr>
        <p:spPr>
          <a:xfrm>
            <a:off x="6601216" y="4167192"/>
            <a:ext cx="2298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1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A626C10-70E8-6104-59F3-56AA9F5DE234}"/>
              </a:ext>
            </a:extLst>
          </p:cNvPr>
          <p:cNvSpPr/>
          <p:nvPr/>
        </p:nvSpPr>
        <p:spPr>
          <a:xfrm>
            <a:off x="2259382" y="512801"/>
            <a:ext cx="4625236" cy="895008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 Lục Vân Tiên tung hoành giữa vòng vây, đánh tan bọn cướp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59B3ABD-C839-E7DE-A54D-F9AF7492FA91}"/>
              </a:ext>
            </a:extLst>
          </p:cNvPr>
          <p:cNvSpPr/>
          <p:nvPr/>
        </p:nvSpPr>
        <p:spPr>
          <a:xfrm>
            <a:off x="388303" y="1606408"/>
            <a:ext cx="2444663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 err="1">
                <a:solidFill>
                  <a:srgbClr val="000000"/>
                </a:solidFill>
              </a:rPr>
              <a:t>tả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đột</a:t>
            </a:r>
            <a:r>
              <a:rPr lang="en-US" sz="2000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FB4EF58-5C71-6C3C-3F84-05B0C5D23F61}"/>
              </a:ext>
            </a:extLst>
          </p:cNvPr>
          <p:cNvSpPr/>
          <p:nvPr/>
        </p:nvSpPr>
        <p:spPr>
          <a:xfrm>
            <a:off x="388303" y="2349358"/>
            <a:ext cx="2444663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 err="1">
                <a:solidFill>
                  <a:srgbClr val="000000"/>
                </a:solidFill>
              </a:rPr>
              <a:t>hữu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xông</a:t>
            </a:r>
            <a:r>
              <a:rPr lang="en-US" sz="2000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E82C684-39AE-9EE3-3EA0-B1AFC10DB4CB}"/>
              </a:ext>
            </a:extLst>
          </p:cNvPr>
          <p:cNvSpPr/>
          <p:nvPr/>
        </p:nvSpPr>
        <p:spPr>
          <a:xfrm>
            <a:off x="388303" y="3092308"/>
            <a:ext cx="2444663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“</a:t>
            </a:r>
            <a:r>
              <a:rPr lang="en-US" sz="2000" dirty="0" err="1">
                <a:solidFill>
                  <a:srgbClr val="000000"/>
                </a:solidFill>
              </a:rPr>
              <a:t>bị</a:t>
            </a:r>
            <a:r>
              <a:rPr lang="en-US" sz="2000" dirty="0">
                <a:solidFill>
                  <a:srgbClr val="000000"/>
                </a:solidFill>
              </a:rPr>
              <a:t> Tiên </a:t>
            </a:r>
            <a:r>
              <a:rPr lang="en-US" sz="2000" dirty="0" err="1">
                <a:solidFill>
                  <a:srgbClr val="000000"/>
                </a:solidFill>
              </a:rPr>
              <a:t>một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gậy</a:t>
            </a:r>
            <a:r>
              <a:rPr lang="en-US" sz="2000" dirty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70D5845-9F1C-8B49-0207-4D5D7F0C2458}"/>
              </a:ext>
            </a:extLst>
          </p:cNvPr>
          <p:cNvSpPr/>
          <p:nvPr/>
        </p:nvSpPr>
        <p:spPr>
          <a:xfrm>
            <a:off x="388303" y="3822166"/>
            <a:ext cx="2444663" cy="5174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“…”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4D61B717-A23F-68F0-D9AB-A5A068CBB2B5}"/>
              </a:ext>
            </a:extLst>
          </p:cNvPr>
          <p:cNvSpPr/>
          <p:nvPr/>
        </p:nvSpPr>
        <p:spPr>
          <a:xfrm>
            <a:off x="3037558" y="1606408"/>
            <a:ext cx="438411" cy="2856478"/>
          </a:xfrm>
          <a:prstGeom prst="rightBrace">
            <a:avLst>
              <a:gd name="adj1" fmla="val 37500"/>
              <a:gd name="adj2" fmla="val 49561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86EABD-CC90-3607-CBC2-0A230A8DE3FE}"/>
              </a:ext>
            </a:extLst>
          </p:cNvPr>
          <p:cNvSpPr txBox="1"/>
          <p:nvPr/>
        </p:nvSpPr>
        <p:spPr>
          <a:xfrm>
            <a:off x="4290169" y="2357272"/>
            <a:ext cx="183506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L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òng quả cảm và võ nghệ cao cường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11" name="Arrow: Notched Right 10">
            <a:extLst>
              <a:ext uri="{FF2B5EF4-FFF2-40B4-BE49-F238E27FC236}">
                <a16:creationId xmlns="" xmlns:a16="http://schemas.microsoft.com/office/drawing/2014/main" id="{782D239E-8583-2EC5-2DFA-E3FBA1166B6B}"/>
              </a:ext>
            </a:extLst>
          </p:cNvPr>
          <p:cNvSpPr/>
          <p:nvPr/>
        </p:nvSpPr>
        <p:spPr>
          <a:xfrm>
            <a:off x="3594970" y="2803198"/>
            <a:ext cx="576198" cy="462897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hân tích Lục Vân Tiên cứu Kiều Nguyệt Nga (18 mẫu + Sơ đồ tư duy) - Văn 9">
            <a:extLst>
              <a:ext uri="{FF2B5EF4-FFF2-40B4-BE49-F238E27FC236}">
                <a16:creationId xmlns="" xmlns:a16="http://schemas.microsoft.com/office/drawing/2014/main" id="{BAB25BCE-6C3A-8E0B-26A8-667E8A771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73"/>
          <a:stretch/>
        </p:blipFill>
        <p:spPr bwMode="auto">
          <a:xfrm>
            <a:off x="6125229" y="1903956"/>
            <a:ext cx="2849005" cy="225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58FC3D1-EEC4-1C8B-1F06-AB87E580AFFC}"/>
              </a:ext>
            </a:extLst>
          </p:cNvPr>
          <p:cNvSpPr/>
          <p:nvPr/>
        </p:nvSpPr>
        <p:spPr>
          <a:xfrm>
            <a:off x="654205" y="1625302"/>
            <a:ext cx="8155258" cy="178652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Lục Vân Tiên hiện lên với vẻ đẹp của người anh hùng quả cảm, nghĩa hiệp, sẵn sàng cứu giúp, bảo vệ dân lành.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="" xmlns:a16="http://schemas.microsoft.com/office/drawing/2014/main" id="{F6B2B137-5213-584F-B103-B4666216445D}"/>
              </a:ext>
            </a:extLst>
          </p:cNvPr>
          <p:cNvSpPr/>
          <p:nvPr/>
        </p:nvSpPr>
        <p:spPr>
          <a:xfrm rot="5400000">
            <a:off x="968926" y="373451"/>
            <a:ext cx="413358" cy="789140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CB6B946-D8DD-39B1-C3FD-423AAF99BB8B}"/>
              </a:ext>
            </a:extLst>
          </p:cNvPr>
          <p:cNvSpPr/>
          <p:nvPr/>
        </p:nvSpPr>
        <p:spPr>
          <a:xfrm>
            <a:off x="1150827" y="368407"/>
            <a:ext cx="6842345" cy="69630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c. </a:t>
            </a:r>
            <a:r>
              <a:rPr lang="vi-VN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Lục Vân Tiên ứng xử với Kiều Nguyệt Nga.</a:t>
            </a:r>
            <a:endParaRPr lang="en-US" sz="2000" b="1" dirty="0">
              <a:solidFill>
                <a:schemeClr val="accent6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F8EB30-18F1-AB52-0DA1-C9372D44B2D0}"/>
              </a:ext>
            </a:extLst>
          </p:cNvPr>
          <p:cNvSpPr txBox="1"/>
          <p:nvPr/>
        </p:nvSpPr>
        <p:spPr>
          <a:xfrm>
            <a:off x="372648" y="1383827"/>
            <a:ext cx="839870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Sau </a:t>
            </a:r>
            <a:r>
              <a:rPr lang="en-US" sz="2000" b="1" dirty="0" err="1">
                <a:latin typeface="+mn-lt"/>
              </a:rPr>
              <a:t>khi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đánh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cướp</a:t>
            </a:r>
            <a:r>
              <a:rPr lang="en-US" sz="2000" b="1" dirty="0">
                <a:latin typeface="+mn-lt"/>
              </a:rPr>
              <a:t>: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Lục Vân Tiên ân cần hỏi han người gặp nạn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b="1" dirty="0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81C8C6E-8747-83F5-1775-DAB967A6B37B}"/>
              </a:ext>
            </a:extLst>
          </p:cNvPr>
          <p:cNvSpPr/>
          <p:nvPr/>
        </p:nvSpPr>
        <p:spPr>
          <a:xfrm>
            <a:off x="582458" y="2177563"/>
            <a:ext cx="3989541" cy="702477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“Ai than khóc ở trong xe n</a:t>
            </a:r>
            <a:r>
              <a:rPr lang="en-US" sz="2000" i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ầ</a:t>
            </a:r>
            <a:r>
              <a:rPr lang="en-US" sz="2000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y</a:t>
            </a:r>
            <a:r>
              <a:rPr lang="vi-VN" sz="20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?”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DF316B7A-5EFB-CA4B-F0C6-23359BA673EE}"/>
              </a:ext>
            </a:extLst>
          </p:cNvPr>
          <p:cNvSpPr/>
          <p:nvPr/>
        </p:nvSpPr>
        <p:spPr>
          <a:xfrm>
            <a:off x="2279736" y="3070825"/>
            <a:ext cx="588723" cy="60124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FCD0B8-EC08-0218-16BA-1F508A001659}"/>
              </a:ext>
            </a:extLst>
          </p:cNvPr>
          <p:cNvSpPr txBox="1"/>
          <p:nvPr/>
        </p:nvSpPr>
        <p:spPr>
          <a:xfrm>
            <a:off x="1456149" y="3862859"/>
            <a:ext cx="223589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ận tâm, chu đáo.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5122" name="Picture 2" descr="Kết bài Lục Vân Tiên cứu Kiều Nguyệt Nga hay nhất (23 mẫu) - Văn 9">
            <a:extLst>
              <a:ext uri="{FF2B5EF4-FFF2-40B4-BE49-F238E27FC236}">
                <a16:creationId xmlns="" xmlns:a16="http://schemas.microsoft.com/office/drawing/2014/main" id="{019889EC-76F0-9947-47CC-8BB7B8EB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0" y="2177563"/>
            <a:ext cx="3867580" cy="2512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048C8F2-5A9A-50F7-9299-4ACFEBAA57A0}"/>
              </a:ext>
            </a:extLst>
          </p:cNvPr>
          <p:cNvSpPr/>
          <p:nvPr/>
        </p:nvSpPr>
        <p:spPr>
          <a:xfrm>
            <a:off x="663880" y="450155"/>
            <a:ext cx="2279736" cy="852552"/>
          </a:xfrm>
          <a:prstGeom prst="roundRect">
            <a:avLst>
              <a:gd name="adj" fmla="val 9040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Kiều Nguyệt Nga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4574D7A-E816-AB8F-3051-75F9F1F78A12}"/>
              </a:ext>
            </a:extLst>
          </p:cNvPr>
          <p:cNvSpPr/>
          <p:nvPr/>
        </p:nvSpPr>
        <p:spPr>
          <a:xfrm>
            <a:off x="5674813" y="408662"/>
            <a:ext cx="2279736" cy="852552"/>
          </a:xfrm>
          <a:prstGeom prst="roundRect">
            <a:avLst>
              <a:gd name="adj" fmla="val 9040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Lục Vân Tiên</a:t>
            </a:r>
            <a:endParaRPr lang="en-US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211FE9B-AD3D-AEA7-8CF7-BFA24D3F8872}"/>
              </a:ext>
            </a:extLst>
          </p:cNvPr>
          <p:cNvCxnSpPr/>
          <p:nvPr/>
        </p:nvCxnSpPr>
        <p:spPr>
          <a:xfrm>
            <a:off x="4108537" y="826326"/>
            <a:ext cx="0" cy="3093929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AAD1363-481F-3BE5-816F-07D6B44510C7}"/>
              </a:ext>
            </a:extLst>
          </p:cNvPr>
          <p:cNvSpPr txBox="1"/>
          <p:nvPr/>
        </p:nvSpPr>
        <p:spPr>
          <a:xfrm>
            <a:off x="109603" y="1486239"/>
            <a:ext cx="421187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ri ân và mong muốn báo đáp ơn nghĩa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3816D1D-8911-E71D-7A96-BA05117FC118}"/>
              </a:ext>
            </a:extLst>
          </p:cNvPr>
          <p:cNvSpPr txBox="1"/>
          <p:nvPr/>
        </p:nvSpPr>
        <p:spPr>
          <a:xfrm>
            <a:off x="4211877" y="1386031"/>
            <a:ext cx="4932123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Cười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từ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chối</a:t>
            </a:r>
            <a:r>
              <a:rPr lang="en-US" sz="2000" dirty="0">
                <a:latin typeface="+mn-lt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   </a:t>
            </a:r>
            <a:r>
              <a:rPr lang="vi-VN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Làm ơn há dễ trông người trả ơn”</a:t>
            </a:r>
            <a:endParaRPr lang="en-US" sz="2000" i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Làm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việc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nghĩa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bổn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phận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trách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nhiệm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người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hùng</a:t>
            </a:r>
            <a:r>
              <a:rPr lang="en-US" sz="2000" dirty="0">
                <a:latin typeface="+mn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“Nhớ câu kiến nghĩa bất vi</a:t>
            </a:r>
            <a:endParaRPr lang="en-US" sz="2000" i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  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Làm người thế ấy cũng phi anh hùng”. </a:t>
            </a:r>
            <a:endParaRPr lang="en-US" sz="2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DF1D3461-0DEC-D6A7-DC01-DA994A658DD3}"/>
              </a:ext>
            </a:extLst>
          </p:cNvPr>
          <p:cNvSpPr/>
          <p:nvPr/>
        </p:nvSpPr>
        <p:spPr>
          <a:xfrm>
            <a:off x="4136720" y="4390432"/>
            <a:ext cx="551144" cy="37947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C46B7F5-82E3-7D9B-805C-D503E71B12B7}"/>
              </a:ext>
            </a:extLst>
          </p:cNvPr>
          <p:cNvSpPr txBox="1"/>
          <p:nvPr/>
        </p:nvSpPr>
        <p:spPr>
          <a:xfrm>
            <a:off x="4757281" y="4334728"/>
            <a:ext cx="3434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ào hiệp, không vụ lợi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F14DAC8-AFEE-A6F8-B2C9-C2FDE38C56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r="9355" b="21485"/>
          <a:stretch/>
        </p:blipFill>
        <p:spPr bwMode="auto">
          <a:xfrm>
            <a:off x="406437" y="2953228"/>
            <a:ext cx="2800224" cy="2202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/>
      <p:bldP spid="14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F51BF76-769C-11A1-6F25-A4747B480F50}"/>
              </a:ext>
            </a:extLst>
          </p:cNvPr>
          <p:cNvSpPr/>
          <p:nvPr/>
        </p:nvSpPr>
        <p:spPr>
          <a:xfrm>
            <a:off x="1150827" y="368407"/>
            <a:ext cx="6842345" cy="69630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d. Quan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hùng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68757E-2AEB-3425-D247-B34B55065F59}"/>
              </a:ext>
            </a:extLst>
          </p:cNvPr>
          <p:cNvSpPr txBox="1"/>
          <p:nvPr/>
        </p:nvSpPr>
        <p:spPr>
          <a:xfrm>
            <a:off x="156575" y="1175093"/>
            <a:ext cx="8830848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Q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uan niệm về người anh hùng của Lục Vân Tiên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(6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cuối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):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D277F43-1EE7-E6C3-22CF-61DCE40625FE}"/>
              </a:ext>
            </a:extLst>
          </p:cNvPr>
          <p:cNvSpPr/>
          <p:nvPr/>
        </p:nvSpPr>
        <p:spPr>
          <a:xfrm>
            <a:off x="408130" y="1899586"/>
            <a:ext cx="3781294" cy="1279997"/>
          </a:xfrm>
          <a:prstGeom prst="roundRect">
            <a:avLst>
              <a:gd name="adj" fmla="val 1162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Cứu giúp, làm ơn cho người khác mà không màng tới sự báo đáp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DFC34BA-350D-392F-2525-F25B71962E42}"/>
              </a:ext>
            </a:extLst>
          </p:cNvPr>
          <p:cNvSpPr/>
          <p:nvPr/>
        </p:nvSpPr>
        <p:spPr>
          <a:xfrm>
            <a:off x="4701958" y="3604484"/>
            <a:ext cx="3745282" cy="1344287"/>
          </a:xfrm>
          <a:prstGeom prst="roundRect">
            <a:avLst>
              <a:gd name="adj" fmla="val 1162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Coi việc nghĩa là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bổ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 phận, trách nhiệm của người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anh hùng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432778-9BE1-DADB-4C78-1E3728E943AF}"/>
              </a:ext>
            </a:extLst>
          </p:cNvPr>
          <p:cNvSpPr txBox="1"/>
          <p:nvPr/>
        </p:nvSpPr>
        <p:spPr>
          <a:xfrm>
            <a:off x="4474924" y="2091170"/>
            <a:ext cx="419934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Làm ơn há dễ trông người trả ơn,</a:t>
            </a:r>
            <a:endParaRPr lang="en-US" sz="2000" i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Nào ai tính thiệt so hơn làm gì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.”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A93B2A-261A-13AF-10E8-0CC30DBDC99B}"/>
              </a:ext>
            </a:extLst>
          </p:cNvPr>
          <p:cNvSpPr txBox="1"/>
          <p:nvPr/>
        </p:nvSpPr>
        <p:spPr>
          <a:xfrm>
            <a:off x="0" y="3708824"/>
            <a:ext cx="470195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“</a:t>
            </a: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Nhớ câu kiến nghĩa bất vi</a:t>
            </a:r>
            <a:endParaRPr lang="en-US" sz="2000" i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Làm người thế ấy cũng phi anh hùng</a:t>
            </a:r>
            <a:r>
              <a:rPr lang="en-US" sz="2000" i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”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5951DB4-0B53-B56E-4F48-004A39A86732}"/>
              </a:ext>
            </a:extLst>
          </p:cNvPr>
          <p:cNvCxnSpPr/>
          <p:nvPr/>
        </p:nvCxnSpPr>
        <p:spPr>
          <a:xfrm>
            <a:off x="555843" y="3407081"/>
            <a:ext cx="7891397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E017900-7F15-359E-3753-36439F7826C7}"/>
              </a:ext>
            </a:extLst>
          </p:cNvPr>
          <p:cNvSpPr txBox="1"/>
          <p:nvPr/>
        </p:nvSpPr>
        <p:spPr>
          <a:xfrm>
            <a:off x="1487465" y="331413"/>
            <a:ext cx="625361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198755" algn="l"/>
              </a:tabLst>
            </a:pP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Hình tượng nhân vật Kiều Nguyệt Nga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FB822DA-6DE5-8831-7A3C-F24D2017379D}"/>
              </a:ext>
            </a:extLst>
          </p:cNvPr>
          <p:cNvGrpSpPr/>
          <p:nvPr/>
        </p:nvGrpSpPr>
        <p:grpSpPr>
          <a:xfrm>
            <a:off x="721158" y="1856502"/>
            <a:ext cx="4462833" cy="2955585"/>
            <a:chOff x="545794" y="1794350"/>
            <a:chExt cx="4462833" cy="2955585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6B10DEF-01F9-6680-D3E6-E276129C8272}"/>
                </a:ext>
              </a:extLst>
            </p:cNvPr>
            <p:cNvSpPr/>
            <p:nvPr/>
          </p:nvSpPr>
          <p:spPr>
            <a:xfrm>
              <a:off x="673076" y="1794350"/>
              <a:ext cx="4335551" cy="281049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843224E4-DA28-B732-69E6-F41DA2B7CF62}"/>
                </a:ext>
              </a:extLst>
            </p:cNvPr>
            <p:cNvSpPr/>
            <p:nvPr/>
          </p:nvSpPr>
          <p:spPr>
            <a:xfrm>
              <a:off x="545794" y="1939443"/>
              <a:ext cx="4335552" cy="2810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err="1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Nhiệm</a:t>
              </a:r>
              <a:r>
                <a:rPr lang="en-US" sz="2200" b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vụ</a:t>
              </a:r>
              <a:r>
                <a:rPr lang="en-US" sz="2200" b="1" dirty="0">
                  <a:solidFill>
                    <a:srgbClr val="FF0000"/>
                  </a:solidFill>
                  <a:effectLst/>
                  <a:latin typeface="+mn-lt"/>
                  <a:ea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Hoàn thành Phiếu học tập số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3 </a:t>
              </a:r>
              <a:r>
                <a:rPr lang="vi-VN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về hình tượng nhân vật </a:t>
              </a:r>
              <a:r>
                <a:rPr lang="en-US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           </a:t>
              </a:r>
              <a:r>
                <a:rPr lang="vi-VN" sz="22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Kiều Nguyệt Nga.</a:t>
              </a:r>
              <a:endPara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6EE7493-B1FF-0E7E-8DBB-1D0695AD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92" t="-1949" r="1918" b="56652"/>
          <a:stretch/>
        </p:blipFill>
        <p:spPr>
          <a:xfrm>
            <a:off x="5464480" y="1786149"/>
            <a:ext cx="3388290" cy="33345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165AF4-609F-8BC1-E7A6-9E2E6AAE8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7" t="2679" r="67123" b="69707"/>
          <a:stretch/>
        </p:blipFill>
        <p:spPr>
          <a:xfrm>
            <a:off x="374216" y="749231"/>
            <a:ext cx="1948859" cy="18225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8C855DA-7E37-A32E-9C65-B3754C4280E2}"/>
              </a:ext>
            </a:extLst>
          </p:cNvPr>
          <p:cNvSpPr txBox="1"/>
          <p:nvPr/>
        </p:nvSpPr>
        <p:spPr>
          <a:xfrm>
            <a:off x="2286000" y="114765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HOẠT ĐỘNG CẶP ĐÔI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C0B17D-CE11-2174-BA32-D62441A9E4EC}"/>
              </a:ext>
            </a:extLst>
          </p:cNvPr>
          <p:cNvSpPr txBox="1"/>
          <p:nvPr/>
        </p:nvSpPr>
        <p:spPr>
          <a:xfrm>
            <a:off x="2624203" y="295220"/>
            <a:ext cx="389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PHIẾU HỌC TẬP SỐ 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FE0E0DE-01A5-C4B3-1A0D-4D6F8E88FA27}"/>
              </a:ext>
            </a:extLst>
          </p:cNvPr>
          <p:cNvSpPr/>
          <p:nvPr/>
        </p:nvSpPr>
        <p:spPr>
          <a:xfrm>
            <a:off x="2769818" y="780334"/>
            <a:ext cx="3604364" cy="546601"/>
          </a:xfrm>
          <a:prstGeom prst="roundRect">
            <a:avLst/>
          </a:prstGeom>
          <a:solidFill>
            <a:srgbClr val="F7CD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Nhân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vật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Kiều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Nguyệt</a:t>
            </a:r>
            <a:r>
              <a:rPr lang="en-US" sz="2000" b="1" dirty="0">
                <a:solidFill>
                  <a:srgbClr val="000000"/>
                </a:solidFill>
              </a:rPr>
              <a:t> Nga</a:t>
            </a:r>
          </a:p>
        </p:txBody>
      </p:sp>
      <p:pic>
        <p:nvPicPr>
          <p:cNvPr id="13314" name="Picture 2" descr="Top 6 Bài văn phân tích nhân vật Kiều Nguyệt Nga trong 'Lục Vân Tiên cứu Kiều  Nguyệt Nga' lớp 9 đặc sắc nhất - Mytour.vn">
            <a:extLst>
              <a:ext uri="{FF2B5EF4-FFF2-40B4-BE49-F238E27FC236}">
                <a16:creationId xmlns="" xmlns:a16="http://schemas.microsoft.com/office/drawing/2014/main" id="{AC5DE98D-DFA6-350A-D034-8AC88A82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43" y="1565155"/>
            <a:ext cx="1453914" cy="15235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5516759-4EF4-B329-BBBF-F4E5701A1375}"/>
              </a:ext>
            </a:extLst>
          </p:cNvPr>
          <p:cNvGrpSpPr/>
          <p:nvPr/>
        </p:nvGrpSpPr>
        <p:grpSpPr>
          <a:xfrm>
            <a:off x="193193" y="1633052"/>
            <a:ext cx="2952928" cy="1809498"/>
            <a:chOff x="193193" y="1633052"/>
            <a:chExt cx="2952928" cy="18094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3DD975FF-927D-EECA-68A4-642B4A6C7E6F}"/>
                </a:ext>
              </a:extLst>
            </p:cNvPr>
            <p:cNvSpPr/>
            <p:nvPr/>
          </p:nvSpPr>
          <p:spPr>
            <a:xfrm>
              <a:off x="270437" y="1633052"/>
              <a:ext cx="2875684" cy="1741601"/>
            </a:xfrm>
            <a:prstGeom prst="roundRect">
              <a:avLst/>
            </a:prstGeom>
            <a:solidFill>
              <a:srgbClr val="CD21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EBF4E7F-F9F1-2333-8DE7-C6170117640D}"/>
                </a:ext>
              </a:extLst>
            </p:cNvPr>
            <p:cNvSpPr/>
            <p:nvPr/>
          </p:nvSpPr>
          <p:spPr>
            <a:xfrm>
              <a:off x="193193" y="1700949"/>
              <a:ext cx="2875684" cy="1741601"/>
            </a:xfrm>
            <a:prstGeom prst="roundRect">
              <a:avLst/>
            </a:prstGeom>
            <a:solidFill>
              <a:srgbClr val="F7CD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800" b="1" dirty="0">
                  <a:solidFill>
                    <a:srgbClr val="000000"/>
                  </a:solidFill>
                </a:rPr>
                <a:t>1. Hoàn </a:t>
              </a:r>
              <a:r>
                <a:rPr lang="en-US" sz="1800" b="1" dirty="0" err="1">
                  <a:solidFill>
                    <a:srgbClr val="000000"/>
                  </a:solidFill>
                </a:rPr>
                <a:t>cảnh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xuất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hiện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583224B-A3BD-1DA0-C4BF-8CDD07088CF0}"/>
              </a:ext>
            </a:extLst>
          </p:cNvPr>
          <p:cNvGrpSpPr/>
          <p:nvPr/>
        </p:nvGrpSpPr>
        <p:grpSpPr>
          <a:xfrm>
            <a:off x="6075125" y="1565155"/>
            <a:ext cx="2952928" cy="1809498"/>
            <a:chOff x="6064165" y="1633052"/>
            <a:chExt cx="2952928" cy="180949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06ACF0BE-0525-B5E9-FCE2-FCDD8D898432}"/>
                </a:ext>
              </a:extLst>
            </p:cNvPr>
            <p:cNvSpPr/>
            <p:nvPr/>
          </p:nvSpPr>
          <p:spPr>
            <a:xfrm>
              <a:off x="6141409" y="1633052"/>
              <a:ext cx="2875684" cy="1741601"/>
            </a:xfrm>
            <a:prstGeom prst="roundRect">
              <a:avLst/>
            </a:prstGeom>
            <a:solidFill>
              <a:srgbClr val="CD21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CB2BE59-F541-040C-9FBA-4C07FA185BC8}"/>
                </a:ext>
              </a:extLst>
            </p:cNvPr>
            <p:cNvSpPr/>
            <p:nvPr/>
          </p:nvSpPr>
          <p:spPr>
            <a:xfrm>
              <a:off x="6064165" y="1700949"/>
              <a:ext cx="2875684" cy="1741601"/>
            </a:xfrm>
            <a:prstGeom prst="roundRect">
              <a:avLst/>
            </a:prstGeom>
            <a:solidFill>
              <a:srgbClr val="F7CD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000000"/>
                  </a:solidFill>
                </a:rPr>
                <a:t>2. </a:t>
              </a:r>
              <a:r>
                <a:rPr lang="en-US" sz="1800" b="1" dirty="0" err="1">
                  <a:solidFill>
                    <a:srgbClr val="000000"/>
                  </a:solidFill>
                </a:rPr>
                <a:t>Từ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ngữ</a:t>
              </a:r>
              <a:r>
                <a:rPr lang="en-US" sz="1800" b="1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 err="1">
                  <a:solidFill>
                    <a:srgbClr val="000000"/>
                  </a:solidFill>
                </a:rPr>
                <a:t>hình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ảnh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khắc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hoạ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nhân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vật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9228F9-C4D4-63BA-85CA-68388D39FA5A}"/>
              </a:ext>
            </a:extLst>
          </p:cNvPr>
          <p:cNvGrpSpPr/>
          <p:nvPr/>
        </p:nvGrpSpPr>
        <p:grpSpPr>
          <a:xfrm>
            <a:off x="2910131" y="3612873"/>
            <a:ext cx="3450920" cy="1422590"/>
            <a:chOff x="3068877" y="3612873"/>
            <a:chExt cx="2952928" cy="18094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7FAC6DD1-3484-2002-9851-AF6D603AF5A6}"/>
                </a:ext>
              </a:extLst>
            </p:cNvPr>
            <p:cNvSpPr/>
            <p:nvPr/>
          </p:nvSpPr>
          <p:spPr>
            <a:xfrm>
              <a:off x="3146121" y="3612873"/>
              <a:ext cx="2875684" cy="1741601"/>
            </a:xfrm>
            <a:prstGeom prst="roundRect">
              <a:avLst/>
            </a:prstGeom>
            <a:solidFill>
              <a:srgbClr val="CD21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A99C502E-F556-9D98-E118-BFC8D90E73F6}"/>
                </a:ext>
              </a:extLst>
            </p:cNvPr>
            <p:cNvSpPr/>
            <p:nvPr/>
          </p:nvSpPr>
          <p:spPr>
            <a:xfrm>
              <a:off x="3068877" y="3680770"/>
              <a:ext cx="2875684" cy="1741601"/>
            </a:xfrm>
            <a:prstGeom prst="roundRect">
              <a:avLst/>
            </a:prstGeom>
            <a:solidFill>
              <a:srgbClr val="F7CD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000000"/>
                  </a:solidFill>
                </a:rPr>
                <a:t>3. </a:t>
              </a:r>
              <a:r>
                <a:rPr lang="en-US" sz="1800" b="1" dirty="0" err="1">
                  <a:solidFill>
                    <a:srgbClr val="000000"/>
                  </a:solidFill>
                </a:rPr>
                <a:t>Phẩm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chất</a:t>
              </a:r>
              <a:r>
                <a:rPr lang="en-US" sz="1800" b="1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 err="1">
                  <a:solidFill>
                    <a:srgbClr val="000000"/>
                  </a:solidFill>
                </a:rPr>
                <a:t>tính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</a:rPr>
                <a:t>cách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="" xmlns:a16="http://schemas.microsoft.com/office/drawing/2014/main" id="{6ABC3E35-0F95-FE28-CAFD-3D4993C6EFC1}"/>
              </a:ext>
            </a:extLst>
          </p:cNvPr>
          <p:cNvSpPr/>
          <p:nvPr/>
        </p:nvSpPr>
        <p:spPr>
          <a:xfrm>
            <a:off x="3279731" y="2229633"/>
            <a:ext cx="410824" cy="342117"/>
          </a:xfrm>
          <a:prstGeom prst="leftArrow">
            <a:avLst/>
          </a:prstGeom>
          <a:solidFill>
            <a:srgbClr val="CD21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Left 24">
            <a:extLst>
              <a:ext uri="{FF2B5EF4-FFF2-40B4-BE49-F238E27FC236}">
                <a16:creationId xmlns="" xmlns:a16="http://schemas.microsoft.com/office/drawing/2014/main" id="{D6667CF5-E0F1-C3C8-F798-589E6DF66B2B}"/>
              </a:ext>
            </a:extLst>
          </p:cNvPr>
          <p:cNvSpPr/>
          <p:nvPr/>
        </p:nvSpPr>
        <p:spPr>
          <a:xfrm flipH="1">
            <a:off x="5453445" y="2264896"/>
            <a:ext cx="410824" cy="342117"/>
          </a:xfrm>
          <a:prstGeom prst="leftArrow">
            <a:avLst/>
          </a:prstGeom>
          <a:solidFill>
            <a:srgbClr val="CD21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Left 25">
            <a:extLst>
              <a:ext uri="{FF2B5EF4-FFF2-40B4-BE49-F238E27FC236}">
                <a16:creationId xmlns="" xmlns:a16="http://schemas.microsoft.com/office/drawing/2014/main" id="{988B5968-8B4D-B64C-1A5B-97B432154B80}"/>
              </a:ext>
            </a:extLst>
          </p:cNvPr>
          <p:cNvSpPr/>
          <p:nvPr/>
        </p:nvSpPr>
        <p:spPr>
          <a:xfrm rot="16200000">
            <a:off x="4366588" y="3203595"/>
            <a:ext cx="410824" cy="342117"/>
          </a:xfrm>
          <a:prstGeom prst="leftArrow">
            <a:avLst/>
          </a:prstGeom>
          <a:solidFill>
            <a:srgbClr val="CD21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15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63CE760E-592D-5D85-83E9-C32D1252E6CE}"/>
              </a:ext>
            </a:extLst>
          </p:cNvPr>
          <p:cNvSpPr/>
          <p:nvPr/>
        </p:nvSpPr>
        <p:spPr>
          <a:xfrm>
            <a:off x="-1" y="350729"/>
            <a:ext cx="3432133" cy="789139"/>
          </a:xfrm>
          <a:prstGeom prst="homePlate">
            <a:avLst/>
          </a:prstGeom>
          <a:solidFill>
            <a:schemeClr val="accent6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vi-VN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a. Hoàn cảnh xuất hiện</a:t>
            </a:r>
            <a:endParaRPr lang="en-US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2DAF938-E617-FF71-5C77-8B84927498FA}"/>
              </a:ext>
            </a:extLst>
          </p:cNvPr>
          <p:cNvSpPr/>
          <p:nvPr/>
        </p:nvSpPr>
        <p:spPr>
          <a:xfrm>
            <a:off x="403961" y="3264178"/>
            <a:ext cx="2592621" cy="1668100"/>
          </a:xfrm>
          <a:prstGeom prst="roundRect">
            <a:avLst>
              <a:gd name="adj" fmla="val 13964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Cha nàng vì muốn con được sống trong giàu sang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phú quý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E8ED567-AD57-F172-7E6D-30170FAC1697}"/>
              </a:ext>
            </a:extLst>
          </p:cNvPr>
          <p:cNvSpPr/>
          <p:nvPr/>
        </p:nvSpPr>
        <p:spPr>
          <a:xfrm>
            <a:off x="3432131" y="951978"/>
            <a:ext cx="2392471" cy="1300627"/>
          </a:xfrm>
          <a:prstGeom prst="roundRect">
            <a:avLst>
              <a:gd name="adj" fmla="val 10437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É</a:t>
            </a: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 nàng lấy một người mà nàng chưa hề biết mặt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6F79305-575F-BC07-85DD-B0679BBC73D5}"/>
              </a:ext>
            </a:extLst>
          </p:cNvPr>
          <p:cNvCxnSpPr/>
          <p:nvPr/>
        </p:nvCxnSpPr>
        <p:spPr>
          <a:xfrm>
            <a:off x="538619" y="2778220"/>
            <a:ext cx="8605381" cy="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06938F-E4B1-A9EB-A7DB-1C37A80DE6D1}"/>
              </a:ext>
            </a:extLst>
          </p:cNvPr>
          <p:cNvSpPr/>
          <p:nvPr/>
        </p:nvSpPr>
        <p:spPr>
          <a:xfrm>
            <a:off x="1290176" y="2226947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3405033-B0B9-8503-9B6F-9E4D554837D6}"/>
              </a:ext>
            </a:extLst>
          </p:cNvPr>
          <p:cNvSpPr/>
          <p:nvPr/>
        </p:nvSpPr>
        <p:spPr>
          <a:xfrm>
            <a:off x="4052033" y="2365280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1E4C446-8A90-0821-6D4D-80DF1A5B18F5}"/>
              </a:ext>
            </a:extLst>
          </p:cNvPr>
          <p:cNvSpPr/>
          <p:nvPr/>
        </p:nvSpPr>
        <p:spPr>
          <a:xfrm>
            <a:off x="6845477" y="2337252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6497F2C-ED99-4B1B-BE69-90107A61DCD5}"/>
              </a:ext>
            </a:extLst>
          </p:cNvPr>
          <p:cNvSpPr/>
          <p:nvPr/>
        </p:nvSpPr>
        <p:spPr>
          <a:xfrm>
            <a:off x="6147420" y="3358253"/>
            <a:ext cx="2592621" cy="1574025"/>
          </a:xfrm>
          <a:prstGeom prst="roundRect">
            <a:avLst>
              <a:gd name="adj" fmla="val 10437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Vâng mệnh đấng sinh thành, Nguyệt Nga cùng cô hầu đến nơi cha làm việc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Top 10 Bài văn phân tích đoạn trích &quot;Lục Vân Tiên cứu Kiều Nguyệt Nga&quot; của  Nguyễn Đình Chiểu - toplist.vn">
            <a:extLst>
              <a:ext uri="{FF2B5EF4-FFF2-40B4-BE49-F238E27FC236}">
                <a16:creationId xmlns="" xmlns:a16="http://schemas.microsoft.com/office/drawing/2014/main" id="{1528E0BD-C14E-C73A-A928-3FADF49BA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567" r="46257" b="18640"/>
          <a:stretch/>
        </p:blipFill>
        <p:spPr bwMode="auto">
          <a:xfrm>
            <a:off x="3791256" y="3430366"/>
            <a:ext cx="1529899" cy="1484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ảm nhận vẻ đẹp nhân vật anh hùng Lục Vân Tiên qua đoạn trích Lục Vân Tiên  cứu Kiều Nguyệt Nga - Theki.vn">
            <a:extLst>
              <a:ext uri="{FF2B5EF4-FFF2-40B4-BE49-F238E27FC236}">
                <a16:creationId xmlns="" xmlns:a16="http://schemas.microsoft.com/office/drawing/2014/main" id="{95A59574-7E07-0FBC-BD9C-197008954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7" t="16757" r="733" b="33959"/>
          <a:stretch/>
        </p:blipFill>
        <p:spPr bwMode="auto">
          <a:xfrm>
            <a:off x="6363132" y="867770"/>
            <a:ext cx="2241179" cy="1348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864576-AACB-3868-E0FA-905D210AA65D}"/>
              </a:ext>
            </a:extLst>
          </p:cNvPr>
          <p:cNvSpPr/>
          <p:nvPr/>
        </p:nvSpPr>
        <p:spPr>
          <a:xfrm>
            <a:off x="598113" y="352080"/>
            <a:ext cx="2392471" cy="1668100"/>
          </a:xfrm>
          <a:prstGeom prst="roundRect">
            <a:avLst>
              <a:gd name="adj" fmla="val 13964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Giữa đường, nàng gặp toán cướp Phong Lai uy hiếp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22E29FB-A1D8-CB3C-4B0B-D07F3AE8AA80}"/>
              </a:ext>
            </a:extLst>
          </p:cNvPr>
          <p:cNvSpPr/>
          <p:nvPr/>
        </p:nvSpPr>
        <p:spPr>
          <a:xfrm>
            <a:off x="2990582" y="3412896"/>
            <a:ext cx="3162834" cy="1356460"/>
          </a:xfrm>
          <a:prstGeom prst="roundRect">
            <a:avLst>
              <a:gd name="adj" fmla="val 10437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May thay, Lục Vân Tiên vừa đi tới đã ra tay cứu giúp.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EA21831-2CE3-7B18-A71F-A19F463F66A5}"/>
              </a:ext>
            </a:extLst>
          </p:cNvPr>
          <p:cNvCxnSpPr/>
          <p:nvPr/>
        </p:nvCxnSpPr>
        <p:spPr>
          <a:xfrm>
            <a:off x="0" y="2571750"/>
            <a:ext cx="8605381" cy="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49F33DE-CD8B-62BB-01A5-5422F9B2B20E}"/>
              </a:ext>
            </a:extLst>
          </p:cNvPr>
          <p:cNvSpPr/>
          <p:nvPr/>
        </p:nvSpPr>
        <p:spPr>
          <a:xfrm>
            <a:off x="1290176" y="2226947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25A6A9A-1E6E-4181-4C50-233EC843A35E}"/>
              </a:ext>
            </a:extLst>
          </p:cNvPr>
          <p:cNvSpPr/>
          <p:nvPr/>
        </p:nvSpPr>
        <p:spPr>
          <a:xfrm>
            <a:off x="4067826" y="2162305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4301A8D-B054-ECDA-C074-9F122AFAB932}"/>
              </a:ext>
            </a:extLst>
          </p:cNvPr>
          <p:cNvSpPr/>
          <p:nvPr/>
        </p:nvSpPr>
        <p:spPr>
          <a:xfrm>
            <a:off x="7058419" y="2239448"/>
            <a:ext cx="1008347" cy="92692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08DA238-DF76-7D48-945C-B8D52E32D6AE}"/>
              </a:ext>
            </a:extLst>
          </p:cNvPr>
          <p:cNvSpPr/>
          <p:nvPr/>
        </p:nvSpPr>
        <p:spPr>
          <a:xfrm>
            <a:off x="6698556" y="558392"/>
            <a:ext cx="2392471" cy="1574025"/>
          </a:xfrm>
          <a:prstGeom prst="roundRect">
            <a:avLst>
              <a:gd name="adj" fmla="val 10437"/>
            </a:avLst>
          </a:prstGeom>
          <a:solidFill>
            <a:srgbClr val="C9E7A7"/>
          </a:solidFill>
          <a:ln>
            <a:solidFill>
              <a:srgbClr val="C9E7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Nàng đem lòng mến thương chàng từ đó.</a:t>
            </a:r>
            <a:endParaRPr lang="en-US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172" name="Picture 4" descr="Danh sách 23 mẫu kết bài xuất sắc nhất trong Lục Vân Tiên cứu Kiều Nguyệt  Nga - Môn Văn 9">
            <a:extLst>
              <a:ext uri="{FF2B5EF4-FFF2-40B4-BE49-F238E27FC236}">
                <a16:creationId xmlns="" xmlns:a16="http://schemas.microsoft.com/office/drawing/2014/main" id="{3CAE800B-4D78-ED07-F6EA-8DD1CB0A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57" y="533783"/>
            <a:ext cx="3002226" cy="1574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ở bài Lục Vân Tiên cứu Kiều Nguyệt Nga hay nhất - HOCMAI">
            <a:extLst>
              <a:ext uri="{FF2B5EF4-FFF2-40B4-BE49-F238E27FC236}">
                <a16:creationId xmlns="" xmlns:a16="http://schemas.microsoft.com/office/drawing/2014/main" id="{44A4B951-5DCA-1CF1-E4E8-F017601A5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2" r="47260"/>
          <a:stretch/>
        </p:blipFill>
        <p:spPr bwMode="auto">
          <a:xfrm>
            <a:off x="926926" y="3229531"/>
            <a:ext cx="1615859" cy="1659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ở bài Lục Vân Tiên cứu Kiều Nguyệt Nga hay nhất - HOCMAI">
            <a:extLst>
              <a:ext uri="{FF2B5EF4-FFF2-40B4-BE49-F238E27FC236}">
                <a16:creationId xmlns="" xmlns:a16="http://schemas.microsoft.com/office/drawing/2014/main" id="{E4D08E5A-57E6-9973-2234-9879AE056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 t="22918" r="-2516" b="4844"/>
          <a:stretch/>
        </p:blipFill>
        <p:spPr bwMode="auto">
          <a:xfrm>
            <a:off x="6751519" y="3314336"/>
            <a:ext cx="1465553" cy="1505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CF14F0BD-81C8-EE97-86EB-C5CDDC86B8DF}"/>
              </a:ext>
            </a:extLst>
          </p:cNvPr>
          <p:cNvSpPr/>
          <p:nvPr/>
        </p:nvSpPr>
        <p:spPr>
          <a:xfrm>
            <a:off x="-1" y="350729"/>
            <a:ext cx="4271376" cy="789139"/>
          </a:xfrm>
          <a:prstGeom prst="homePlate">
            <a:avLst/>
          </a:prstGeom>
          <a:solidFill>
            <a:schemeClr val="accent6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/>
            <a:r>
              <a:rPr lang="en-US" sz="2000" b="1" dirty="0">
                <a:ea typeface="Times New Roman" panose="02020603050405020304" pitchFamily="18" charset="0"/>
              </a:rPr>
              <a:t>b. </a:t>
            </a:r>
            <a:r>
              <a:rPr lang="en-US" sz="2000" b="1" dirty="0" err="1"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</a:rPr>
              <a:t>ngữ</a:t>
            </a:r>
            <a:r>
              <a:rPr lang="en-US" sz="2000" b="1" dirty="0"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</a:rPr>
              <a:t>ảnh</a:t>
            </a:r>
            <a:r>
              <a:rPr lang="en-US" sz="2000" b="1" dirty="0"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</a:rPr>
              <a:t>khắc</a:t>
            </a:r>
            <a:r>
              <a:rPr lang="en-US" sz="2000" b="1" dirty="0"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</a:rPr>
              <a:t>hoạ</a:t>
            </a:r>
            <a:endParaRPr lang="en-US" sz="2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B3694EE-80F7-99DC-3343-374A89F52CDF}"/>
              </a:ext>
            </a:extLst>
          </p:cNvPr>
          <p:cNvSpPr txBox="1"/>
          <p:nvPr/>
        </p:nvSpPr>
        <p:spPr>
          <a:xfrm>
            <a:off x="226690" y="1493143"/>
            <a:ext cx="835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Kiều</a:t>
            </a:r>
            <a:r>
              <a:rPr lang="en-US" sz="2000" dirty="0"/>
              <a:t> </a:t>
            </a:r>
            <a:r>
              <a:rPr lang="en-US" sz="2000" dirty="0" err="1"/>
              <a:t>Nguyệt</a:t>
            </a:r>
            <a:r>
              <a:rPr lang="en-US" sz="2000" dirty="0"/>
              <a:t> Nga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yếu</a:t>
            </a:r>
            <a:r>
              <a:rPr lang="en-US" sz="2000" dirty="0"/>
              <a:t> qua </a:t>
            </a:r>
            <a:r>
              <a:rPr lang="en-US" sz="2000" b="1" dirty="0" err="1"/>
              <a:t>ngôn</a:t>
            </a:r>
            <a:r>
              <a:rPr lang="en-US" sz="2000" b="1" dirty="0"/>
              <a:t> </a:t>
            </a:r>
            <a:r>
              <a:rPr lang="en-US" sz="2000" b="1" dirty="0" err="1"/>
              <a:t>ngữ</a:t>
            </a:r>
            <a:r>
              <a:rPr lang="en-US" sz="2000" b="1" dirty="0"/>
              <a:t> </a:t>
            </a:r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thoại</a:t>
            </a:r>
            <a:r>
              <a:rPr lang="en-US" sz="2000" dirty="0"/>
              <a:t>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11F7465-1547-161D-2F84-0EE9A8AB8565}"/>
              </a:ext>
            </a:extLst>
          </p:cNvPr>
          <p:cNvSpPr/>
          <p:nvPr/>
        </p:nvSpPr>
        <p:spPr>
          <a:xfrm>
            <a:off x="1030442" y="2062831"/>
            <a:ext cx="3373678" cy="45515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Không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lộ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trực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tiếp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F2A460C-3BDD-1EBD-2845-5D96150B1FED}"/>
              </a:ext>
            </a:extLst>
          </p:cNvPr>
          <p:cNvSpPr/>
          <p:nvPr/>
        </p:nvSpPr>
        <p:spPr>
          <a:xfrm>
            <a:off x="1094117" y="2804145"/>
            <a:ext cx="3373678" cy="45515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Dùng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nói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10685B-7854-6659-E2FC-95657D5BE1ED}"/>
              </a:ext>
            </a:extLst>
          </p:cNvPr>
          <p:cNvSpPr/>
          <p:nvPr/>
        </p:nvSpPr>
        <p:spPr>
          <a:xfrm>
            <a:off x="526092" y="281466"/>
            <a:ext cx="8091813" cy="7742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</a:t>
            </a:r>
          </a:p>
        </p:txBody>
      </p:sp>
      <p:sp>
        <p:nvSpPr>
          <p:cNvPr id="5" name="Google Shape;150;p31">
            <a:extLst>
              <a:ext uri="{FF2B5EF4-FFF2-40B4-BE49-F238E27FC236}">
                <a16:creationId xmlns="" xmlns:a16="http://schemas.microsoft.com/office/drawing/2014/main" id="{F539173A-434F-C7D8-9558-641D3B3994F6}"/>
              </a:ext>
            </a:extLst>
          </p:cNvPr>
          <p:cNvSpPr txBox="1">
            <a:spLocks/>
          </p:cNvSpPr>
          <p:nvPr/>
        </p:nvSpPr>
        <p:spPr>
          <a:xfrm>
            <a:off x="1010791" y="1736592"/>
            <a:ext cx="7229994" cy="194489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 VÂN TIÊN ĐÁNH CƯỚP, CỨU KIỀU NGUYỆT NGA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50;p31">
            <a:extLst>
              <a:ext uri="{FF2B5EF4-FFF2-40B4-BE49-F238E27FC236}">
                <a16:creationId xmlns="" xmlns:a16="http://schemas.microsoft.com/office/drawing/2014/main" id="{C11FBE60-3DC2-B83D-C08B-CE694B92CCC5}"/>
              </a:ext>
            </a:extLst>
          </p:cNvPr>
          <p:cNvSpPr txBox="1">
            <a:spLocks/>
          </p:cNvSpPr>
          <p:nvPr/>
        </p:nvSpPr>
        <p:spPr>
          <a:xfrm>
            <a:off x="-168405" y="1126671"/>
            <a:ext cx="4064210" cy="87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50;p31">
            <a:extLst>
              <a:ext uri="{FF2B5EF4-FFF2-40B4-BE49-F238E27FC236}">
                <a16:creationId xmlns="" xmlns:a16="http://schemas.microsoft.com/office/drawing/2014/main" id="{C11FBE60-3DC2-B83D-C08B-CE694B92CCC5}"/>
              </a:ext>
            </a:extLst>
          </p:cNvPr>
          <p:cNvSpPr txBox="1">
            <a:spLocks/>
          </p:cNvSpPr>
          <p:nvPr/>
        </p:nvSpPr>
        <p:spPr>
          <a:xfrm>
            <a:off x="368834" y="3389491"/>
            <a:ext cx="8944215" cy="87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Chiểu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6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D79E609-B1DA-CB61-78C4-D7E3A5F97281}"/>
              </a:ext>
            </a:extLst>
          </p:cNvPr>
          <p:cNvSpPr txBox="1"/>
          <p:nvPr/>
        </p:nvSpPr>
        <p:spPr>
          <a:xfrm>
            <a:off x="203547" y="413359"/>
            <a:ext cx="873690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n-lt"/>
              </a:rPr>
              <a:t>Lối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xưng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hô</a:t>
            </a:r>
            <a:r>
              <a:rPr lang="en-US" sz="2000" b="1" dirty="0">
                <a:latin typeface="+mn-lt"/>
              </a:rPr>
              <a:t>: </a:t>
            </a: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quân tử, chàng – thiếp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n-lt"/>
              </a:rPr>
              <a:t>Lời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nói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khiêm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nhường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lễ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phép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thể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hiện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thái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độ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trân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trọng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ân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nhân</a:t>
            </a:r>
            <a:r>
              <a:rPr lang="en-US" sz="2000" dirty="0">
                <a:latin typeface="+mn-lt"/>
              </a:rPr>
              <a:t>: </a:t>
            </a: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Thưa rằng... Xin cho tiện thiếp... Xin theo cùng thiếp...</a:t>
            </a:r>
            <a:endParaRPr lang="en-US" sz="2000" dirty="0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A126384-651C-8820-ACCA-5A22B671B8BC}"/>
              </a:ext>
            </a:extLst>
          </p:cNvPr>
          <p:cNvSpPr/>
          <p:nvPr/>
        </p:nvSpPr>
        <p:spPr>
          <a:xfrm>
            <a:off x="501042" y="2294363"/>
            <a:ext cx="3807912" cy="2435778"/>
          </a:xfrm>
          <a:prstGeom prst="roundRect">
            <a:avLst>
              <a:gd name="adj" fmla="val 13482"/>
            </a:avLst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được lạy tạ ơn cứu mạng và thiết tha mời Lục Vân Tiên đến nơi cha mình đang làm quan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,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để báo đến ân nghĩa.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1266" name="Picture 2" descr="Phân tích Lục Vân Tiên cứu Kiều Nguyệt Nga - HOCMAI">
            <a:extLst>
              <a:ext uri="{FF2B5EF4-FFF2-40B4-BE49-F238E27FC236}">
                <a16:creationId xmlns="" xmlns:a16="http://schemas.microsoft.com/office/drawing/2014/main" id="{BEB2716E-1B23-266D-9BF8-A9F9E69D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12" y="2007644"/>
            <a:ext cx="3035865" cy="260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1E29D43-3969-92FE-2643-F4B77AAF5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28980" r="82637" b="46910"/>
          <a:stretch/>
        </p:blipFill>
        <p:spPr>
          <a:xfrm rot="16581326" flipV="1">
            <a:off x="4173761" y="1864024"/>
            <a:ext cx="796474" cy="80153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7" name="Google Shape;5757;p94"/>
          <p:cNvGrpSpPr/>
          <p:nvPr/>
        </p:nvGrpSpPr>
        <p:grpSpPr>
          <a:xfrm>
            <a:off x="272408" y="3366939"/>
            <a:ext cx="1172182" cy="1827694"/>
            <a:chOff x="376338" y="3647600"/>
            <a:chExt cx="992113" cy="1546796"/>
          </a:xfrm>
        </p:grpSpPr>
        <p:sp>
          <p:nvSpPr>
            <p:cNvPr id="5758" name="Google Shape;5758;p94"/>
            <p:cNvSpPr/>
            <p:nvPr/>
          </p:nvSpPr>
          <p:spPr>
            <a:xfrm>
              <a:off x="782823" y="4159970"/>
              <a:ext cx="262536" cy="373413"/>
            </a:xfrm>
            <a:custGeom>
              <a:avLst/>
              <a:gdLst/>
              <a:ahLst/>
              <a:cxnLst/>
              <a:rect l="l" t="t" r="r" b="b"/>
              <a:pathLst>
                <a:path w="5311" h="7554" extrusionOk="0">
                  <a:moveTo>
                    <a:pt x="5018" y="0"/>
                  </a:moveTo>
                  <a:cubicBezTo>
                    <a:pt x="4304" y="0"/>
                    <a:pt x="3764" y="691"/>
                    <a:pt x="3330" y="1170"/>
                  </a:cubicBezTo>
                  <a:cubicBezTo>
                    <a:pt x="2811" y="1744"/>
                    <a:pt x="2335" y="2362"/>
                    <a:pt x="1913" y="3010"/>
                  </a:cubicBezTo>
                  <a:cubicBezTo>
                    <a:pt x="1065" y="4303"/>
                    <a:pt x="427" y="5725"/>
                    <a:pt x="15" y="7215"/>
                  </a:cubicBezTo>
                  <a:cubicBezTo>
                    <a:pt x="0" y="7256"/>
                    <a:pt x="5" y="7298"/>
                    <a:pt x="15" y="7330"/>
                  </a:cubicBezTo>
                  <a:cubicBezTo>
                    <a:pt x="2" y="7451"/>
                    <a:pt x="117" y="7553"/>
                    <a:pt x="222" y="7553"/>
                  </a:cubicBezTo>
                  <a:cubicBezTo>
                    <a:pt x="277" y="7553"/>
                    <a:pt x="328" y="7526"/>
                    <a:pt x="358" y="7458"/>
                  </a:cubicBezTo>
                  <a:cubicBezTo>
                    <a:pt x="932" y="6114"/>
                    <a:pt x="1638" y="4830"/>
                    <a:pt x="2468" y="3628"/>
                  </a:cubicBezTo>
                  <a:cubicBezTo>
                    <a:pt x="2885" y="3023"/>
                    <a:pt x="3334" y="2441"/>
                    <a:pt x="3812" y="1886"/>
                  </a:cubicBezTo>
                  <a:cubicBezTo>
                    <a:pt x="4274" y="1350"/>
                    <a:pt x="4834" y="868"/>
                    <a:pt x="5228" y="277"/>
                  </a:cubicBezTo>
                  <a:cubicBezTo>
                    <a:pt x="5311" y="157"/>
                    <a:pt x="5201" y="6"/>
                    <a:pt x="5068" y="2"/>
                  </a:cubicBezTo>
                  <a:cubicBezTo>
                    <a:pt x="5051" y="1"/>
                    <a:pt x="5035" y="0"/>
                    <a:pt x="5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94"/>
            <p:cNvSpPr/>
            <p:nvPr/>
          </p:nvSpPr>
          <p:spPr>
            <a:xfrm>
              <a:off x="633635" y="4308071"/>
              <a:ext cx="136088" cy="436291"/>
            </a:xfrm>
            <a:custGeom>
              <a:avLst/>
              <a:gdLst/>
              <a:ahLst/>
              <a:cxnLst/>
              <a:rect l="l" t="t" r="r" b="b"/>
              <a:pathLst>
                <a:path w="2753" h="8826" extrusionOk="0">
                  <a:moveTo>
                    <a:pt x="341" y="1"/>
                  </a:moveTo>
                  <a:cubicBezTo>
                    <a:pt x="301" y="1"/>
                    <a:pt x="261" y="9"/>
                    <a:pt x="221" y="27"/>
                  </a:cubicBezTo>
                  <a:cubicBezTo>
                    <a:pt x="34" y="109"/>
                    <a:pt x="1" y="316"/>
                    <a:pt x="70" y="490"/>
                  </a:cubicBezTo>
                  <a:cubicBezTo>
                    <a:pt x="171" y="742"/>
                    <a:pt x="354" y="981"/>
                    <a:pt x="487" y="1224"/>
                  </a:cubicBezTo>
                  <a:cubicBezTo>
                    <a:pt x="776" y="1743"/>
                    <a:pt x="1065" y="2261"/>
                    <a:pt x="1266" y="2825"/>
                  </a:cubicBezTo>
                  <a:cubicBezTo>
                    <a:pt x="1464" y="3379"/>
                    <a:pt x="1615" y="3944"/>
                    <a:pt x="1762" y="4512"/>
                  </a:cubicBezTo>
                  <a:cubicBezTo>
                    <a:pt x="1863" y="4893"/>
                    <a:pt x="1950" y="5273"/>
                    <a:pt x="2023" y="5654"/>
                  </a:cubicBezTo>
                  <a:cubicBezTo>
                    <a:pt x="2023" y="5673"/>
                    <a:pt x="2028" y="5695"/>
                    <a:pt x="2028" y="5714"/>
                  </a:cubicBezTo>
                  <a:cubicBezTo>
                    <a:pt x="2106" y="6351"/>
                    <a:pt x="2202" y="6994"/>
                    <a:pt x="2252" y="7635"/>
                  </a:cubicBezTo>
                  <a:cubicBezTo>
                    <a:pt x="2252" y="7644"/>
                    <a:pt x="2252" y="7649"/>
                    <a:pt x="2257" y="7654"/>
                  </a:cubicBezTo>
                  <a:cubicBezTo>
                    <a:pt x="2267" y="7915"/>
                    <a:pt x="2262" y="8171"/>
                    <a:pt x="2252" y="8433"/>
                  </a:cubicBezTo>
                  <a:cubicBezTo>
                    <a:pt x="2235" y="8470"/>
                    <a:pt x="2229" y="8512"/>
                    <a:pt x="2235" y="8557"/>
                  </a:cubicBezTo>
                  <a:cubicBezTo>
                    <a:pt x="2239" y="8598"/>
                    <a:pt x="2248" y="8635"/>
                    <a:pt x="2252" y="8677"/>
                  </a:cubicBezTo>
                  <a:cubicBezTo>
                    <a:pt x="2268" y="8781"/>
                    <a:pt x="2339" y="8825"/>
                    <a:pt x="2418" y="8825"/>
                  </a:cubicBezTo>
                  <a:cubicBezTo>
                    <a:pt x="2526" y="8825"/>
                    <a:pt x="2647" y="8743"/>
                    <a:pt x="2661" y="8622"/>
                  </a:cubicBezTo>
                  <a:cubicBezTo>
                    <a:pt x="2752" y="7792"/>
                    <a:pt x="2684" y="6952"/>
                    <a:pt x="2551" y="6122"/>
                  </a:cubicBezTo>
                  <a:cubicBezTo>
                    <a:pt x="2542" y="6040"/>
                    <a:pt x="2532" y="5961"/>
                    <a:pt x="2523" y="5879"/>
                  </a:cubicBezTo>
                  <a:cubicBezTo>
                    <a:pt x="2455" y="5329"/>
                    <a:pt x="2349" y="4792"/>
                    <a:pt x="2229" y="4251"/>
                  </a:cubicBezTo>
                  <a:cubicBezTo>
                    <a:pt x="1977" y="3132"/>
                    <a:pt x="1647" y="2027"/>
                    <a:pt x="1152" y="990"/>
                  </a:cubicBezTo>
                  <a:cubicBezTo>
                    <a:pt x="1031" y="741"/>
                    <a:pt x="716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94"/>
            <p:cNvSpPr/>
            <p:nvPr/>
          </p:nvSpPr>
          <p:spPr>
            <a:xfrm>
              <a:off x="705510" y="4046918"/>
              <a:ext cx="88435" cy="384387"/>
            </a:xfrm>
            <a:custGeom>
              <a:avLst/>
              <a:gdLst/>
              <a:ahLst/>
              <a:cxnLst/>
              <a:rect l="l" t="t" r="r" b="b"/>
              <a:pathLst>
                <a:path w="1789" h="7776" extrusionOk="0">
                  <a:moveTo>
                    <a:pt x="1193" y="1"/>
                  </a:moveTo>
                  <a:cubicBezTo>
                    <a:pt x="1154" y="1"/>
                    <a:pt x="1112" y="9"/>
                    <a:pt x="1065" y="27"/>
                  </a:cubicBezTo>
                  <a:cubicBezTo>
                    <a:pt x="904" y="92"/>
                    <a:pt x="845" y="225"/>
                    <a:pt x="836" y="380"/>
                  </a:cubicBezTo>
                  <a:cubicBezTo>
                    <a:pt x="758" y="329"/>
                    <a:pt x="671" y="293"/>
                    <a:pt x="574" y="270"/>
                  </a:cubicBezTo>
                  <a:cubicBezTo>
                    <a:pt x="524" y="257"/>
                    <a:pt x="477" y="252"/>
                    <a:pt x="434" y="252"/>
                  </a:cubicBezTo>
                  <a:cubicBezTo>
                    <a:pt x="116" y="252"/>
                    <a:pt x="0" y="572"/>
                    <a:pt x="170" y="871"/>
                  </a:cubicBezTo>
                  <a:cubicBezTo>
                    <a:pt x="216" y="953"/>
                    <a:pt x="276" y="1017"/>
                    <a:pt x="345" y="1082"/>
                  </a:cubicBezTo>
                  <a:cubicBezTo>
                    <a:pt x="616" y="1499"/>
                    <a:pt x="703" y="1990"/>
                    <a:pt x="798" y="2471"/>
                  </a:cubicBezTo>
                  <a:cubicBezTo>
                    <a:pt x="913" y="3036"/>
                    <a:pt x="995" y="3604"/>
                    <a:pt x="1037" y="4177"/>
                  </a:cubicBezTo>
                  <a:cubicBezTo>
                    <a:pt x="1115" y="5315"/>
                    <a:pt x="1078" y="6452"/>
                    <a:pt x="1019" y="7589"/>
                  </a:cubicBezTo>
                  <a:cubicBezTo>
                    <a:pt x="1011" y="7707"/>
                    <a:pt x="1115" y="7775"/>
                    <a:pt x="1216" y="7775"/>
                  </a:cubicBezTo>
                  <a:cubicBezTo>
                    <a:pt x="1295" y="7775"/>
                    <a:pt x="1372" y="7733"/>
                    <a:pt x="1391" y="7640"/>
                  </a:cubicBezTo>
                  <a:cubicBezTo>
                    <a:pt x="1579" y="6719"/>
                    <a:pt x="1716" y="5805"/>
                    <a:pt x="1753" y="4861"/>
                  </a:cubicBezTo>
                  <a:cubicBezTo>
                    <a:pt x="1789" y="3925"/>
                    <a:pt x="1776" y="2990"/>
                    <a:pt x="1753" y="2054"/>
                  </a:cubicBezTo>
                  <a:cubicBezTo>
                    <a:pt x="1738" y="1618"/>
                    <a:pt x="1716" y="1178"/>
                    <a:pt x="1628" y="748"/>
                  </a:cubicBezTo>
                  <a:cubicBezTo>
                    <a:pt x="1579" y="511"/>
                    <a:pt x="1502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94"/>
            <p:cNvSpPr/>
            <p:nvPr/>
          </p:nvSpPr>
          <p:spPr>
            <a:xfrm>
              <a:off x="901808" y="4192547"/>
              <a:ext cx="157195" cy="128475"/>
            </a:xfrm>
            <a:custGeom>
              <a:avLst/>
              <a:gdLst/>
              <a:ahLst/>
              <a:cxnLst/>
              <a:rect l="l" t="t" r="r" b="b"/>
              <a:pathLst>
                <a:path w="3180" h="2599" extrusionOk="0">
                  <a:moveTo>
                    <a:pt x="2702" y="0"/>
                  </a:moveTo>
                  <a:cubicBezTo>
                    <a:pt x="2229" y="0"/>
                    <a:pt x="1604" y="552"/>
                    <a:pt x="1418" y="846"/>
                  </a:cubicBezTo>
                  <a:cubicBezTo>
                    <a:pt x="1414" y="850"/>
                    <a:pt x="1414" y="856"/>
                    <a:pt x="1409" y="860"/>
                  </a:cubicBezTo>
                  <a:cubicBezTo>
                    <a:pt x="1336" y="911"/>
                    <a:pt x="1262" y="960"/>
                    <a:pt x="1189" y="1011"/>
                  </a:cubicBezTo>
                  <a:cubicBezTo>
                    <a:pt x="703" y="1369"/>
                    <a:pt x="387" y="1813"/>
                    <a:pt x="84" y="2327"/>
                  </a:cubicBezTo>
                  <a:cubicBezTo>
                    <a:pt x="1" y="2467"/>
                    <a:pt x="126" y="2598"/>
                    <a:pt x="251" y="2598"/>
                  </a:cubicBezTo>
                  <a:cubicBezTo>
                    <a:pt x="307" y="2598"/>
                    <a:pt x="362" y="2573"/>
                    <a:pt x="400" y="2511"/>
                  </a:cubicBezTo>
                  <a:cubicBezTo>
                    <a:pt x="690" y="2048"/>
                    <a:pt x="1162" y="1608"/>
                    <a:pt x="1606" y="1301"/>
                  </a:cubicBezTo>
                  <a:cubicBezTo>
                    <a:pt x="1831" y="1140"/>
                    <a:pt x="2074" y="1011"/>
                    <a:pt x="2326" y="897"/>
                  </a:cubicBezTo>
                  <a:cubicBezTo>
                    <a:pt x="2593" y="778"/>
                    <a:pt x="2853" y="700"/>
                    <a:pt x="3078" y="507"/>
                  </a:cubicBezTo>
                  <a:cubicBezTo>
                    <a:pt x="3179" y="416"/>
                    <a:pt x="3147" y="273"/>
                    <a:pt x="3078" y="181"/>
                  </a:cubicBezTo>
                  <a:cubicBezTo>
                    <a:pt x="2979" y="53"/>
                    <a:pt x="2847" y="0"/>
                    <a:pt x="2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94"/>
            <p:cNvSpPr/>
            <p:nvPr/>
          </p:nvSpPr>
          <p:spPr>
            <a:xfrm>
              <a:off x="642088" y="3962931"/>
              <a:ext cx="324327" cy="785186"/>
            </a:xfrm>
            <a:custGeom>
              <a:avLst/>
              <a:gdLst/>
              <a:ahLst/>
              <a:cxnLst/>
              <a:rect l="l" t="t" r="r" b="b"/>
              <a:pathLst>
                <a:path w="6561" h="15884" extrusionOk="0">
                  <a:moveTo>
                    <a:pt x="5272" y="1"/>
                  </a:moveTo>
                  <a:cubicBezTo>
                    <a:pt x="5215" y="1"/>
                    <a:pt x="5160" y="20"/>
                    <a:pt x="5118" y="66"/>
                  </a:cubicBezTo>
                  <a:cubicBezTo>
                    <a:pt x="4558" y="699"/>
                    <a:pt x="4301" y="1533"/>
                    <a:pt x="4039" y="2322"/>
                  </a:cubicBezTo>
                  <a:cubicBezTo>
                    <a:pt x="3747" y="3198"/>
                    <a:pt x="3495" y="4083"/>
                    <a:pt x="3283" y="4978"/>
                  </a:cubicBezTo>
                  <a:cubicBezTo>
                    <a:pt x="3059" y="5946"/>
                    <a:pt x="2879" y="6932"/>
                    <a:pt x="2761" y="7922"/>
                  </a:cubicBezTo>
                  <a:cubicBezTo>
                    <a:pt x="2659" y="7366"/>
                    <a:pt x="2522" y="6812"/>
                    <a:pt x="2361" y="6271"/>
                  </a:cubicBezTo>
                  <a:cubicBezTo>
                    <a:pt x="2183" y="5666"/>
                    <a:pt x="1976" y="5046"/>
                    <a:pt x="1651" y="4500"/>
                  </a:cubicBezTo>
                  <a:cubicBezTo>
                    <a:pt x="1518" y="4280"/>
                    <a:pt x="1362" y="4074"/>
                    <a:pt x="1183" y="3891"/>
                  </a:cubicBezTo>
                  <a:cubicBezTo>
                    <a:pt x="999" y="3707"/>
                    <a:pt x="729" y="3446"/>
                    <a:pt x="454" y="3437"/>
                  </a:cubicBezTo>
                  <a:cubicBezTo>
                    <a:pt x="448" y="3437"/>
                    <a:pt x="442" y="3437"/>
                    <a:pt x="436" y="3437"/>
                  </a:cubicBezTo>
                  <a:cubicBezTo>
                    <a:pt x="207" y="3437"/>
                    <a:pt x="49" y="3625"/>
                    <a:pt x="28" y="3844"/>
                  </a:cubicBezTo>
                  <a:cubicBezTo>
                    <a:pt x="0" y="4143"/>
                    <a:pt x="165" y="4418"/>
                    <a:pt x="284" y="4680"/>
                  </a:cubicBezTo>
                  <a:cubicBezTo>
                    <a:pt x="568" y="5303"/>
                    <a:pt x="853" y="5931"/>
                    <a:pt x="1110" y="6574"/>
                  </a:cubicBezTo>
                  <a:cubicBezTo>
                    <a:pt x="1632" y="7872"/>
                    <a:pt x="2049" y="9224"/>
                    <a:pt x="2155" y="10623"/>
                  </a:cubicBezTo>
                  <a:cubicBezTo>
                    <a:pt x="2219" y="11444"/>
                    <a:pt x="2191" y="12274"/>
                    <a:pt x="2160" y="13095"/>
                  </a:cubicBezTo>
                  <a:cubicBezTo>
                    <a:pt x="2123" y="13953"/>
                    <a:pt x="2100" y="14806"/>
                    <a:pt x="2081" y="15659"/>
                  </a:cubicBezTo>
                  <a:cubicBezTo>
                    <a:pt x="2081" y="15806"/>
                    <a:pt x="2189" y="15879"/>
                    <a:pt x="2301" y="15879"/>
                  </a:cubicBezTo>
                  <a:cubicBezTo>
                    <a:pt x="2308" y="15879"/>
                    <a:pt x="2314" y="15879"/>
                    <a:pt x="2320" y="15879"/>
                  </a:cubicBezTo>
                  <a:cubicBezTo>
                    <a:pt x="2335" y="15882"/>
                    <a:pt x="2350" y="15884"/>
                    <a:pt x="2366" y="15884"/>
                  </a:cubicBezTo>
                  <a:cubicBezTo>
                    <a:pt x="2453" y="15884"/>
                    <a:pt x="2536" y="15827"/>
                    <a:pt x="2536" y="15714"/>
                  </a:cubicBezTo>
                  <a:cubicBezTo>
                    <a:pt x="2536" y="15686"/>
                    <a:pt x="2536" y="15654"/>
                    <a:pt x="2540" y="15627"/>
                  </a:cubicBezTo>
                  <a:cubicBezTo>
                    <a:pt x="2581" y="14933"/>
                    <a:pt x="3444" y="13769"/>
                    <a:pt x="3036" y="13085"/>
                  </a:cubicBezTo>
                  <a:cubicBezTo>
                    <a:pt x="3330" y="10192"/>
                    <a:pt x="3770" y="7817"/>
                    <a:pt x="5159" y="5258"/>
                  </a:cubicBezTo>
                  <a:cubicBezTo>
                    <a:pt x="5641" y="4377"/>
                    <a:pt x="6319" y="3514"/>
                    <a:pt x="6530" y="2524"/>
                  </a:cubicBezTo>
                  <a:cubicBezTo>
                    <a:pt x="6561" y="2392"/>
                    <a:pt x="6474" y="2230"/>
                    <a:pt x="6328" y="2230"/>
                  </a:cubicBezTo>
                  <a:cubicBezTo>
                    <a:pt x="6322" y="2230"/>
                    <a:pt x="6316" y="2230"/>
                    <a:pt x="6310" y="2231"/>
                  </a:cubicBezTo>
                  <a:cubicBezTo>
                    <a:pt x="5709" y="2282"/>
                    <a:pt x="5311" y="2722"/>
                    <a:pt x="5008" y="3207"/>
                  </a:cubicBezTo>
                  <a:cubicBezTo>
                    <a:pt x="4636" y="3808"/>
                    <a:pt x="4320" y="4445"/>
                    <a:pt x="4026" y="5088"/>
                  </a:cubicBezTo>
                  <a:cubicBezTo>
                    <a:pt x="3929" y="5303"/>
                    <a:pt x="3834" y="5523"/>
                    <a:pt x="3747" y="5743"/>
                  </a:cubicBezTo>
                  <a:cubicBezTo>
                    <a:pt x="4187" y="3882"/>
                    <a:pt x="4778" y="2061"/>
                    <a:pt x="5512" y="295"/>
                  </a:cubicBezTo>
                  <a:cubicBezTo>
                    <a:pt x="5575" y="136"/>
                    <a:pt x="5420" y="1"/>
                    <a:pt x="5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94"/>
            <p:cNvSpPr/>
            <p:nvPr/>
          </p:nvSpPr>
          <p:spPr>
            <a:xfrm>
              <a:off x="921630" y="4146574"/>
              <a:ext cx="96344" cy="128574"/>
            </a:xfrm>
            <a:custGeom>
              <a:avLst/>
              <a:gdLst/>
              <a:ahLst/>
              <a:cxnLst/>
              <a:rect l="l" t="t" r="r" b="b"/>
              <a:pathLst>
                <a:path w="1949" h="2601" extrusionOk="0">
                  <a:moveTo>
                    <a:pt x="1368" y="0"/>
                  </a:moveTo>
                  <a:cubicBezTo>
                    <a:pt x="1176" y="0"/>
                    <a:pt x="1074" y="171"/>
                    <a:pt x="1017" y="336"/>
                  </a:cubicBezTo>
                  <a:cubicBezTo>
                    <a:pt x="935" y="565"/>
                    <a:pt x="856" y="795"/>
                    <a:pt x="778" y="1020"/>
                  </a:cubicBezTo>
                  <a:cubicBezTo>
                    <a:pt x="691" y="1263"/>
                    <a:pt x="596" y="1511"/>
                    <a:pt x="481" y="1740"/>
                  </a:cubicBezTo>
                  <a:cubicBezTo>
                    <a:pt x="448" y="1799"/>
                    <a:pt x="416" y="1859"/>
                    <a:pt x="384" y="1914"/>
                  </a:cubicBezTo>
                  <a:cubicBezTo>
                    <a:pt x="357" y="1946"/>
                    <a:pt x="325" y="1983"/>
                    <a:pt x="297" y="2015"/>
                  </a:cubicBezTo>
                  <a:cubicBezTo>
                    <a:pt x="270" y="2047"/>
                    <a:pt x="256" y="2079"/>
                    <a:pt x="251" y="2116"/>
                  </a:cubicBezTo>
                  <a:cubicBezTo>
                    <a:pt x="192" y="2199"/>
                    <a:pt x="132" y="2286"/>
                    <a:pt x="77" y="2373"/>
                  </a:cubicBezTo>
                  <a:cubicBezTo>
                    <a:pt x="1" y="2486"/>
                    <a:pt x="105" y="2601"/>
                    <a:pt x="216" y="2601"/>
                  </a:cubicBezTo>
                  <a:cubicBezTo>
                    <a:pt x="252" y="2601"/>
                    <a:pt x="289" y="2589"/>
                    <a:pt x="320" y="2561"/>
                  </a:cubicBezTo>
                  <a:cubicBezTo>
                    <a:pt x="412" y="2478"/>
                    <a:pt x="494" y="2377"/>
                    <a:pt x="572" y="2276"/>
                  </a:cubicBezTo>
                  <a:cubicBezTo>
                    <a:pt x="911" y="1909"/>
                    <a:pt x="1283" y="1575"/>
                    <a:pt x="1508" y="1120"/>
                  </a:cubicBezTo>
                  <a:cubicBezTo>
                    <a:pt x="1646" y="850"/>
                    <a:pt x="1948" y="43"/>
                    <a:pt x="1398" y="2"/>
                  </a:cubicBezTo>
                  <a:cubicBezTo>
                    <a:pt x="1388" y="1"/>
                    <a:pt x="1378" y="0"/>
                    <a:pt x="1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94"/>
            <p:cNvSpPr/>
            <p:nvPr/>
          </p:nvSpPr>
          <p:spPr>
            <a:xfrm>
              <a:off x="629631" y="4291758"/>
              <a:ext cx="69601" cy="116166"/>
            </a:xfrm>
            <a:custGeom>
              <a:avLst/>
              <a:gdLst/>
              <a:ahLst/>
              <a:cxnLst/>
              <a:rect l="l" t="t" r="r" b="b"/>
              <a:pathLst>
                <a:path w="1408" h="2350" extrusionOk="0">
                  <a:moveTo>
                    <a:pt x="624" y="0"/>
                  </a:moveTo>
                  <a:cubicBezTo>
                    <a:pt x="578" y="0"/>
                    <a:pt x="534" y="17"/>
                    <a:pt x="500" y="54"/>
                  </a:cubicBezTo>
                  <a:cubicBezTo>
                    <a:pt x="288" y="284"/>
                    <a:pt x="412" y="655"/>
                    <a:pt x="500" y="935"/>
                  </a:cubicBezTo>
                  <a:cubicBezTo>
                    <a:pt x="472" y="929"/>
                    <a:pt x="444" y="926"/>
                    <a:pt x="416" y="926"/>
                  </a:cubicBezTo>
                  <a:cubicBezTo>
                    <a:pt x="192" y="926"/>
                    <a:pt x="1" y="1119"/>
                    <a:pt x="50" y="1385"/>
                  </a:cubicBezTo>
                  <a:cubicBezTo>
                    <a:pt x="69" y="1497"/>
                    <a:pt x="156" y="1544"/>
                    <a:pt x="249" y="1544"/>
                  </a:cubicBezTo>
                  <a:cubicBezTo>
                    <a:pt x="313" y="1544"/>
                    <a:pt x="378" y="1522"/>
                    <a:pt x="426" y="1485"/>
                  </a:cubicBezTo>
                  <a:cubicBezTo>
                    <a:pt x="433" y="1480"/>
                    <a:pt x="441" y="1478"/>
                    <a:pt x="450" y="1478"/>
                  </a:cubicBezTo>
                  <a:cubicBezTo>
                    <a:pt x="482" y="1478"/>
                    <a:pt x="525" y="1506"/>
                    <a:pt x="568" y="1545"/>
                  </a:cubicBezTo>
                  <a:cubicBezTo>
                    <a:pt x="733" y="1788"/>
                    <a:pt x="976" y="2206"/>
                    <a:pt x="999" y="2251"/>
                  </a:cubicBezTo>
                  <a:cubicBezTo>
                    <a:pt x="1039" y="2321"/>
                    <a:pt x="1097" y="2350"/>
                    <a:pt x="1154" y="2350"/>
                  </a:cubicBezTo>
                  <a:cubicBezTo>
                    <a:pt x="1280" y="2350"/>
                    <a:pt x="1405" y="2208"/>
                    <a:pt x="1338" y="2054"/>
                  </a:cubicBezTo>
                  <a:cubicBezTo>
                    <a:pt x="1320" y="2018"/>
                    <a:pt x="1307" y="1976"/>
                    <a:pt x="1292" y="1939"/>
                  </a:cubicBezTo>
                  <a:cubicBezTo>
                    <a:pt x="1357" y="1916"/>
                    <a:pt x="1408" y="1853"/>
                    <a:pt x="1380" y="1774"/>
                  </a:cubicBezTo>
                  <a:cubicBezTo>
                    <a:pt x="1192" y="1228"/>
                    <a:pt x="976" y="692"/>
                    <a:pt x="816" y="137"/>
                  </a:cubicBezTo>
                  <a:cubicBezTo>
                    <a:pt x="789" y="54"/>
                    <a:pt x="706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94"/>
            <p:cNvSpPr/>
            <p:nvPr/>
          </p:nvSpPr>
          <p:spPr>
            <a:xfrm>
              <a:off x="768339" y="4379748"/>
              <a:ext cx="453444" cy="814648"/>
            </a:xfrm>
            <a:custGeom>
              <a:avLst/>
              <a:gdLst/>
              <a:ahLst/>
              <a:cxnLst/>
              <a:rect l="l" t="t" r="r" b="b"/>
              <a:pathLst>
                <a:path w="9173" h="16480" extrusionOk="0">
                  <a:moveTo>
                    <a:pt x="325" y="16444"/>
                  </a:moveTo>
                  <a:lnTo>
                    <a:pt x="344" y="16472"/>
                  </a:lnTo>
                  <a:cubicBezTo>
                    <a:pt x="343" y="16465"/>
                    <a:pt x="343" y="16458"/>
                    <a:pt x="342" y="16451"/>
                  </a:cubicBezTo>
                  <a:lnTo>
                    <a:pt x="342" y="16451"/>
                  </a:lnTo>
                  <a:cubicBezTo>
                    <a:pt x="337" y="16449"/>
                    <a:pt x="331" y="16447"/>
                    <a:pt x="325" y="16444"/>
                  </a:cubicBezTo>
                  <a:close/>
                  <a:moveTo>
                    <a:pt x="8636" y="0"/>
                  </a:moveTo>
                  <a:cubicBezTo>
                    <a:pt x="8598" y="0"/>
                    <a:pt x="8561" y="3"/>
                    <a:pt x="8525" y="8"/>
                  </a:cubicBezTo>
                  <a:cubicBezTo>
                    <a:pt x="7897" y="81"/>
                    <a:pt x="7333" y="403"/>
                    <a:pt x="6810" y="756"/>
                  </a:cubicBezTo>
                  <a:cubicBezTo>
                    <a:pt x="4343" y="2416"/>
                    <a:pt x="2504" y="4929"/>
                    <a:pt x="1449" y="7703"/>
                  </a:cubicBezTo>
                  <a:cubicBezTo>
                    <a:pt x="393" y="10471"/>
                    <a:pt x="89" y="13499"/>
                    <a:pt x="342" y="16451"/>
                  </a:cubicBezTo>
                  <a:lnTo>
                    <a:pt x="342" y="16451"/>
                  </a:lnTo>
                  <a:cubicBezTo>
                    <a:pt x="397" y="16470"/>
                    <a:pt x="443" y="16480"/>
                    <a:pt x="481" y="16480"/>
                  </a:cubicBezTo>
                  <a:cubicBezTo>
                    <a:pt x="1050" y="16480"/>
                    <a:pt x="0" y="14307"/>
                    <a:pt x="2353" y="8689"/>
                  </a:cubicBezTo>
                  <a:cubicBezTo>
                    <a:pt x="3398" y="6199"/>
                    <a:pt x="5439" y="4245"/>
                    <a:pt x="7420" y="2407"/>
                  </a:cubicBezTo>
                  <a:cubicBezTo>
                    <a:pt x="8012" y="1851"/>
                    <a:pt x="8635" y="1306"/>
                    <a:pt x="9071" y="623"/>
                  </a:cubicBezTo>
                  <a:cubicBezTo>
                    <a:pt x="9122" y="540"/>
                    <a:pt x="9172" y="448"/>
                    <a:pt x="9172" y="352"/>
                  </a:cubicBezTo>
                  <a:cubicBezTo>
                    <a:pt x="9172" y="109"/>
                    <a:pt x="8890" y="0"/>
                    <a:pt x="8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94"/>
            <p:cNvSpPr/>
            <p:nvPr/>
          </p:nvSpPr>
          <p:spPr>
            <a:xfrm>
              <a:off x="657709" y="4440501"/>
              <a:ext cx="467088" cy="624580"/>
            </a:xfrm>
            <a:custGeom>
              <a:avLst/>
              <a:gdLst/>
              <a:ahLst/>
              <a:cxnLst/>
              <a:rect l="l" t="t" r="r" b="b"/>
              <a:pathLst>
                <a:path w="9449" h="12635" extrusionOk="0">
                  <a:moveTo>
                    <a:pt x="9261" y="1"/>
                  </a:moveTo>
                  <a:cubicBezTo>
                    <a:pt x="9238" y="1"/>
                    <a:pt x="9214" y="8"/>
                    <a:pt x="9190" y="27"/>
                  </a:cubicBezTo>
                  <a:cubicBezTo>
                    <a:pt x="7736" y="1127"/>
                    <a:pt x="6526" y="2452"/>
                    <a:pt x="5508" y="3961"/>
                  </a:cubicBezTo>
                  <a:cubicBezTo>
                    <a:pt x="4489" y="5465"/>
                    <a:pt x="3536" y="7103"/>
                    <a:pt x="2917" y="8822"/>
                  </a:cubicBezTo>
                  <a:cubicBezTo>
                    <a:pt x="2573" y="6731"/>
                    <a:pt x="2770" y="5856"/>
                    <a:pt x="3829" y="3539"/>
                  </a:cubicBezTo>
                  <a:cubicBezTo>
                    <a:pt x="3994" y="3177"/>
                    <a:pt x="4178" y="2823"/>
                    <a:pt x="4379" y="2480"/>
                  </a:cubicBezTo>
                  <a:cubicBezTo>
                    <a:pt x="4595" y="2108"/>
                    <a:pt x="4834" y="1750"/>
                    <a:pt x="5012" y="1361"/>
                  </a:cubicBezTo>
                  <a:cubicBezTo>
                    <a:pt x="5083" y="1208"/>
                    <a:pt x="4981" y="1055"/>
                    <a:pt x="4837" y="1055"/>
                  </a:cubicBezTo>
                  <a:cubicBezTo>
                    <a:pt x="4804" y="1055"/>
                    <a:pt x="4769" y="1063"/>
                    <a:pt x="4733" y="1081"/>
                  </a:cubicBezTo>
                  <a:cubicBezTo>
                    <a:pt x="3692" y="1576"/>
                    <a:pt x="2958" y="2503"/>
                    <a:pt x="2518" y="3549"/>
                  </a:cubicBezTo>
                  <a:cubicBezTo>
                    <a:pt x="2229" y="4237"/>
                    <a:pt x="2087" y="4952"/>
                    <a:pt x="2009" y="5676"/>
                  </a:cubicBezTo>
                  <a:cubicBezTo>
                    <a:pt x="1922" y="5213"/>
                    <a:pt x="1812" y="4755"/>
                    <a:pt x="1665" y="4296"/>
                  </a:cubicBezTo>
                  <a:cubicBezTo>
                    <a:pt x="1505" y="3782"/>
                    <a:pt x="1316" y="3278"/>
                    <a:pt x="1092" y="2783"/>
                  </a:cubicBezTo>
                  <a:cubicBezTo>
                    <a:pt x="927" y="2421"/>
                    <a:pt x="734" y="1792"/>
                    <a:pt x="248" y="1778"/>
                  </a:cubicBezTo>
                  <a:cubicBezTo>
                    <a:pt x="101" y="1778"/>
                    <a:pt x="0" y="1925"/>
                    <a:pt x="36" y="2063"/>
                  </a:cubicBezTo>
                  <a:cubicBezTo>
                    <a:pt x="468" y="3782"/>
                    <a:pt x="1115" y="5447"/>
                    <a:pt x="1528" y="7181"/>
                  </a:cubicBezTo>
                  <a:cubicBezTo>
                    <a:pt x="1935" y="8904"/>
                    <a:pt x="2091" y="10665"/>
                    <a:pt x="2279" y="12426"/>
                  </a:cubicBezTo>
                  <a:cubicBezTo>
                    <a:pt x="2293" y="12564"/>
                    <a:pt x="2408" y="12635"/>
                    <a:pt x="2516" y="12635"/>
                  </a:cubicBezTo>
                  <a:cubicBezTo>
                    <a:pt x="2621" y="12635"/>
                    <a:pt x="2720" y="12567"/>
                    <a:pt x="2711" y="12426"/>
                  </a:cubicBezTo>
                  <a:cubicBezTo>
                    <a:pt x="2705" y="12354"/>
                    <a:pt x="3124" y="9928"/>
                    <a:pt x="3096" y="9785"/>
                  </a:cubicBezTo>
                  <a:cubicBezTo>
                    <a:pt x="3086" y="9744"/>
                    <a:pt x="3077" y="9708"/>
                    <a:pt x="3073" y="9666"/>
                  </a:cubicBezTo>
                  <a:cubicBezTo>
                    <a:pt x="3338" y="8671"/>
                    <a:pt x="3738" y="7704"/>
                    <a:pt x="4219" y="6777"/>
                  </a:cubicBezTo>
                  <a:cubicBezTo>
                    <a:pt x="5035" y="5190"/>
                    <a:pt x="5967" y="3654"/>
                    <a:pt x="7141" y="2301"/>
                  </a:cubicBezTo>
                  <a:cubicBezTo>
                    <a:pt x="7791" y="1549"/>
                    <a:pt x="8517" y="838"/>
                    <a:pt x="9328" y="264"/>
                  </a:cubicBezTo>
                  <a:cubicBezTo>
                    <a:pt x="9449" y="182"/>
                    <a:pt x="9370" y="1"/>
                    <a:pt x="9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94"/>
            <p:cNvSpPr/>
            <p:nvPr/>
          </p:nvSpPr>
          <p:spPr>
            <a:xfrm>
              <a:off x="489044" y="4584054"/>
              <a:ext cx="304059" cy="609404"/>
            </a:xfrm>
            <a:custGeom>
              <a:avLst/>
              <a:gdLst/>
              <a:ahLst/>
              <a:cxnLst/>
              <a:rect l="l" t="t" r="r" b="b"/>
              <a:pathLst>
                <a:path w="6151" h="12328" extrusionOk="0">
                  <a:moveTo>
                    <a:pt x="674" y="0"/>
                  </a:moveTo>
                  <a:cubicBezTo>
                    <a:pt x="556" y="0"/>
                    <a:pt x="445" y="30"/>
                    <a:pt x="358" y="108"/>
                  </a:cubicBezTo>
                  <a:cubicBezTo>
                    <a:pt x="0" y="429"/>
                    <a:pt x="578" y="768"/>
                    <a:pt x="794" y="937"/>
                  </a:cubicBezTo>
                  <a:cubicBezTo>
                    <a:pt x="1143" y="1213"/>
                    <a:pt x="1490" y="1493"/>
                    <a:pt x="1825" y="1790"/>
                  </a:cubicBezTo>
                  <a:cubicBezTo>
                    <a:pt x="2481" y="2378"/>
                    <a:pt x="3118" y="3015"/>
                    <a:pt x="3596" y="3763"/>
                  </a:cubicBezTo>
                  <a:cubicBezTo>
                    <a:pt x="4054" y="4474"/>
                    <a:pt x="4403" y="5249"/>
                    <a:pt x="4646" y="6055"/>
                  </a:cubicBezTo>
                  <a:cubicBezTo>
                    <a:pt x="4930" y="6991"/>
                    <a:pt x="5118" y="7954"/>
                    <a:pt x="5306" y="8913"/>
                  </a:cubicBezTo>
                  <a:cubicBezTo>
                    <a:pt x="5512" y="9977"/>
                    <a:pt x="5810" y="11073"/>
                    <a:pt x="5778" y="12164"/>
                  </a:cubicBezTo>
                  <a:cubicBezTo>
                    <a:pt x="5776" y="12273"/>
                    <a:pt x="5858" y="12327"/>
                    <a:pt x="5942" y="12327"/>
                  </a:cubicBezTo>
                  <a:cubicBezTo>
                    <a:pt x="6028" y="12327"/>
                    <a:pt x="6116" y="12272"/>
                    <a:pt x="6123" y="12164"/>
                  </a:cubicBezTo>
                  <a:cubicBezTo>
                    <a:pt x="6150" y="11554"/>
                    <a:pt x="6100" y="10944"/>
                    <a:pt x="6017" y="10339"/>
                  </a:cubicBezTo>
                  <a:cubicBezTo>
                    <a:pt x="6072" y="10307"/>
                    <a:pt x="6109" y="10248"/>
                    <a:pt x="6090" y="10165"/>
                  </a:cubicBezTo>
                  <a:cubicBezTo>
                    <a:pt x="5903" y="9207"/>
                    <a:pt x="5673" y="8257"/>
                    <a:pt x="5480" y="7294"/>
                  </a:cubicBezTo>
                  <a:cubicBezTo>
                    <a:pt x="5297" y="6400"/>
                    <a:pt x="5160" y="5496"/>
                    <a:pt x="4870" y="4630"/>
                  </a:cubicBezTo>
                  <a:cubicBezTo>
                    <a:pt x="4398" y="3189"/>
                    <a:pt x="3536" y="1864"/>
                    <a:pt x="2366" y="897"/>
                  </a:cubicBezTo>
                  <a:cubicBezTo>
                    <a:pt x="2068" y="654"/>
                    <a:pt x="1757" y="429"/>
                    <a:pt x="1418" y="245"/>
                  </a:cubicBezTo>
                  <a:cubicBezTo>
                    <a:pt x="1235" y="145"/>
                    <a:pt x="935" y="0"/>
                    <a:pt x="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94"/>
            <p:cNvSpPr/>
            <p:nvPr/>
          </p:nvSpPr>
          <p:spPr>
            <a:xfrm>
              <a:off x="979120" y="3810481"/>
              <a:ext cx="389330" cy="412316"/>
            </a:xfrm>
            <a:custGeom>
              <a:avLst/>
              <a:gdLst/>
              <a:ahLst/>
              <a:cxnLst/>
              <a:rect l="l" t="t" r="r" b="b"/>
              <a:pathLst>
                <a:path w="7876" h="8341" extrusionOk="0">
                  <a:moveTo>
                    <a:pt x="1087" y="1"/>
                  </a:moveTo>
                  <a:cubicBezTo>
                    <a:pt x="1019" y="1"/>
                    <a:pt x="952" y="33"/>
                    <a:pt x="914" y="110"/>
                  </a:cubicBezTo>
                  <a:cubicBezTo>
                    <a:pt x="785" y="362"/>
                    <a:pt x="633" y="595"/>
                    <a:pt x="523" y="862"/>
                  </a:cubicBezTo>
                  <a:cubicBezTo>
                    <a:pt x="413" y="1128"/>
                    <a:pt x="322" y="1398"/>
                    <a:pt x="254" y="1678"/>
                  </a:cubicBezTo>
                  <a:cubicBezTo>
                    <a:pt x="111" y="2238"/>
                    <a:pt x="42" y="2815"/>
                    <a:pt x="19" y="3393"/>
                  </a:cubicBezTo>
                  <a:cubicBezTo>
                    <a:pt x="1" y="3980"/>
                    <a:pt x="38" y="4562"/>
                    <a:pt x="111" y="5145"/>
                  </a:cubicBezTo>
                  <a:cubicBezTo>
                    <a:pt x="189" y="5764"/>
                    <a:pt x="286" y="6401"/>
                    <a:pt x="161" y="7021"/>
                  </a:cubicBezTo>
                  <a:cubicBezTo>
                    <a:pt x="148" y="7085"/>
                    <a:pt x="161" y="7144"/>
                    <a:pt x="193" y="7186"/>
                  </a:cubicBezTo>
                  <a:cubicBezTo>
                    <a:pt x="193" y="7282"/>
                    <a:pt x="193" y="7379"/>
                    <a:pt x="203" y="7479"/>
                  </a:cubicBezTo>
                  <a:cubicBezTo>
                    <a:pt x="221" y="7736"/>
                    <a:pt x="212" y="8139"/>
                    <a:pt x="468" y="8291"/>
                  </a:cubicBezTo>
                  <a:cubicBezTo>
                    <a:pt x="528" y="8327"/>
                    <a:pt x="585" y="8340"/>
                    <a:pt x="642" y="8340"/>
                  </a:cubicBezTo>
                  <a:cubicBezTo>
                    <a:pt x="731" y="8340"/>
                    <a:pt x="819" y="8308"/>
                    <a:pt x="914" y="8277"/>
                  </a:cubicBezTo>
                  <a:cubicBezTo>
                    <a:pt x="1059" y="8232"/>
                    <a:pt x="1206" y="8215"/>
                    <a:pt x="1354" y="8215"/>
                  </a:cubicBezTo>
                  <a:cubicBezTo>
                    <a:pt x="1387" y="8215"/>
                    <a:pt x="1421" y="8216"/>
                    <a:pt x="1454" y="8217"/>
                  </a:cubicBezTo>
                  <a:cubicBezTo>
                    <a:pt x="1822" y="8227"/>
                    <a:pt x="2180" y="8300"/>
                    <a:pt x="2542" y="8319"/>
                  </a:cubicBezTo>
                  <a:cubicBezTo>
                    <a:pt x="2645" y="8324"/>
                    <a:pt x="2748" y="8327"/>
                    <a:pt x="2851" y="8327"/>
                  </a:cubicBezTo>
                  <a:cubicBezTo>
                    <a:pt x="4098" y="8327"/>
                    <a:pt x="5344" y="7918"/>
                    <a:pt x="6339" y="7167"/>
                  </a:cubicBezTo>
                  <a:cubicBezTo>
                    <a:pt x="6921" y="6727"/>
                    <a:pt x="7417" y="6191"/>
                    <a:pt x="7806" y="5576"/>
                  </a:cubicBezTo>
                  <a:cubicBezTo>
                    <a:pt x="7876" y="5466"/>
                    <a:pt x="7838" y="5278"/>
                    <a:pt x="7715" y="5222"/>
                  </a:cubicBezTo>
                  <a:cubicBezTo>
                    <a:pt x="7040" y="4920"/>
                    <a:pt x="6325" y="4742"/>
                    <a:pt x="5596" y="4700"/>
                  </a:cubicBezTo>
                  <a:cubicBezTo>
                    <a:pt x="6119" y="4278"/>
                    <a:pt x="6595" y="3802"/>
                    <a:pt x="6866" y="3178"/>
                  </a:cubicBezTo>
                  <a:cubicBezTo>
                    <a:pt x="6926" y="3044"/>
                    <a:pt x="6898" y="2824"/>
                    <a:pt x="6714" y="2797"/>
                  </a:cubicBezTo>
                  <a:cubicBezTo>
                    <a:pt x="6479" y="2763"/>
                    <a:pt x="6242" y="2746"/>
                    <a:pt x="6007" y="2746"/>
                  </a:cubicBezTo>
                  <a:cubicBezTo>
                    <a:pt x="5344" y="2746"/>
                    <a:pt x="4690" y="2880"/>
                    <a:pt x="4087" y="3150"/>
                  </a:cubicBezTo>
                  <a:cubicBezTo>
                    <a:pt x="4284" y="2407"/>
                    <a:pt x="4179" y="1596"/>
                    <a:pt x="3996" y="847"/>
                  </a:cubicBezTo>
                  <a:cubicBezTo>
                    <a:pt x="3972" y="742"/>
                    <a:pt x="3862" y="665"/>
                    <a:pt x="3755" y="665"/>
                  </a:cubicBezTo>
                  <a:cubicBezTo>
                    <a:pt x="3714" y="665"/>
                    <a:pt x="3673" y="676"/>
                    <a:pt x="3638" y="701"/>
                  </a:cubicBezTo>
                  <a:cubicBezTo>
                    <a:pt x="2991" y="1156"/>
                    <a:pt x="2449" y="1673"/>
                    <a:pt x="2060" y="2316"/>
                  </a:cubicBezTo>
                  <a:cubicBezTo>
                    <a:pt x="2009" y="1527"/>
                    <a:pt x="1795" y="765"/>
                    <a:pt x="1299" y="110"/>
                  </a:cubicBezTo>
                  <a:cubicBezTo>
                    <a:pt x="1250" y="44"/>
                    <a:pt x="1167" y="1"/>
                    <a:pt x="1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94"/>
            <p:cNvSpPr/>
            <p:nvPr/>
          </p:nvSpPr>
          <p:spPr>
            <a:xfrm>
              <a:off x="965774" y="3867081"/>
              <a:ext cx="354134" cy="356804"/>
            </a:xfrm>
            <a:custGeom>
              <a:avLst/>
              <a:gdLst/>
              <a:ahLst/>
              <a:cxnLst/>
              <a:rect l="l" t="t" r="r" b="b"/>
              <a:pathLst>
                <a:path w="7164" h="7218" extrusionOk="0">
                  <a:moveTo>
                    <a:pt x="556" y="809"/>
                  </a:moveTo>
                  <a:cubicBezTo>
                    <a:pt x="601" y="959"/>
                    <a:pt x="643" y="1116"/>
                    <a:pt x="679" y="1271"/>
                  </a:cubicBezTo>
                  <a:cubicBezTo>
                    <a:pt x="757" y="1643"/>
                    <a:pt x="816" y="2019"/>
                    <a:pt x="886" y="2395"/>
                  </a:cubicBezTo>
                  <a:cubicBezTo>
                    <a:pt x="950" y="2784"/>
                    <a:pt x="1019" y="3175"/>
                    <a:pt x="1074" y="3565"/>
                  </a:cubicBezTo>
                  <a:cubicBezTo>
                    <a:pt x="1133" y="3973"/>
                    <a:pt x="1216" y="4390"/>
                    <a:pt x="1252" y="4803"/>
                  </a:cubicBezTo>
                  <a:cubicBezTo>
                    <a:pt x="1265" y="4923"/>
                    <a:pt x="1373" y="5022"/>
                    <a:pt x="1484" y="5022"/>
                  </a:cubicBezTo>
                  <a:cubicBezTo>
                    <a:pt x="1533" y="5022"/>
                    <a:pt x="1582" y="5003"/>
                    <a:pt x="1624" y="4958"/>
                  </a:cubicBezTo>
                  <a:cubicBezTo>
                    <a:pt x="2380" y="4147"/>
                    <a:pt x="3362" y="3652"/>
                    <a:pt x="4458" y="3573"/>
                  </a:cubicBezTo>
                  <a:lnTo>
                    <a:pt x="4458" y="3573"/>
                  </a:lnTo>
                  <a:cubicBezTo>
                    <a:pt x="4380" y="4069"/>
                    <a:pt x="4188" y="4536"/>
                    <a:pt x="3857" y="4930"/>
                  </a:cubicBezTo>
                  <a:cubicBezTo>
                    <a:pt x="3490" y="5371"/>
                    <a:pt x="3028" y="5697"/>
                    <a:pt x="2541" y="5990"/>
                  </a:cubicBezTo>
                  <a:cubicBezTo>
                    <a:pt x="2323" y="6122"/>
                    <a:pt x="2426" y="6468"/>
                    <a:pt x="2652" y="6468"/>
                  </a:cubicBezTo>
                  <a:cubicBezTo>
                    <a:pt x="2678" y="6468"/>
                    <a:pt x="2705" y="6464"/>
                    <a:pt x="2734" y="6454"/>
                  </a:cubicBezTo>
                  <a:cubicBezTo>
                    <a:pt x="3422" y="6229"/>
                    <a:pt x="4141" y="6050"/>
                    <a:pt x="4871" y="6027"/>
                  </a:cubicBezTo>
                  <a:cubicBezTo>
                    <a:pt x="4927" y="6025"/>
                    <a:pt x="4983" y="6024"/>
                    <a:pt x="5040" y="6024"/>
                  </a:cubicBezTo>
                  <a:cubicBezTo>
                    <a:pt x="5494" y="6024"/>
                    <a:pt x="5969" y="6076"/>
                    <a:pt x="6389" y="6251"/>
                  </a:cubicBezTo>
                  <a:cubicBezTo>
                    <a:pt x="5706" y="6598"/>
                    <a:pt x="4966" y="6703"/>
                    <a:pt x="4206" y="6703"/>
                  </a:cubicBezTo>
                  <a:cubicBezTo>
                    <a:pt x="4001" y="6703"/>
                    <a:pt x="3794" y="6695"/>
                    <a:pt x="3587" y="6683"/>
                  </a:cubicBezTo>
                  <a:cubicBezTo>
                    <a:pt x="2983" y="6644"/>
                    <a:pt x="2382" y="6581"/>
                    <a:pt x="1778" y="6581"/>
                  </a:cubicBezTo>
                  <a:cubicBezTo>
                    <a:pt x="1740" y="6581"/>
                    <a:pt x="1703" y="6581"/>
                    <a:pt x="1665" y="6581"/>
                  </a:cubicBezTo>
                  <a:cubicBezTo>
                    <a:pt x="1519" y="6581"/>
                    <a:pt x="1367" y="6587"/>
                    <a:pt x="1220" y="6600"/>
                  </a:cubicBezTo>
                  <a:cubicBezTo>
                    <a:pt x="1176" y="6603"/>
                    <a:pt x="986" y="6651"/>
                    <a:pt x="872" y="6651"/>
                  </a:cubicBezTo>
                  <a:cubicBezTo>
                    <a:pt x="835" y="6651"/>
                    <a:pt x="806" y="6646"/>
                    <a:pt x="793" y="6632"/>
                  </a:cubicBezTo>
                  <a:cubicBezTo>
                    <a:pt x="761" y="6596"/>
                    <a:pt x="858" y="6312"/>
                    <a:pt x="867" y="6261"/>
                  </a:cubicBezTo>
                  <a:cubicBezTo>
                    <a:pt x="899" y="6096"/>
                    <a:pt x="918" y="5931"/>
                    <a:pt x="936" y="5766"/>
                  </a:cubicBezTo>
                  <a:cubicBezTo>
                    <a:pt x="945" y="5673"/>
                    <a:pt x="903" y="5610"/>
                    <a:pt x="844" y="5573"/>
                  </a:cubicBezTo>
                  <a:cubicBezTo>
                    <a:pt x="895" y="5288"/>
                    <a:pt x="876" y="5004"/>
                    <a:pt x="821" y="4706"/>
                  </a:cubicBezTo>
                  <a:cubicBezTo>
                    <a:pt x="734" y="4221"/>
                    <a:pt x="611" y="3743"/>
                    <a:pt x="532" y="3252"/>
                  </a:cubicBezTo>
                  <a:cubicBezTo>
                    <a:pt x="454" y="2771"/>
                    <a:pt x="418" y="2276"/>
                    <a:pt x="441" y="1785"/>
                  </a:cubicBezTo>
                  <a:cubicBezTo>
                    <a:pt x="454" y="1478"/>
                    <a:pt x="477" y="1129"/>
                    <a:pt x="556" y="809"/>
                  </a:cubicBezTo>
                  <a:close/>
                  <a:moveTo>
                    <a:pt x="562" y="1"/>
                  </a:moveTo>
                  <a:cubicBezTo>
                    <a:pt x="478" y="1"/>
                    <a:pt x="397" y="48"/>
                    <a:pt x="372" y="143"/>
                  </a:cubicBezTo>
                  <a:cubicBezTo>
                    <a:pt x="253" y="602"/>
                    <a:pt x="101" y="1029"/>
                    <a:pt x="50" y="1501"/>
                  </a:cubicBezTo>
                  <a:cubicBezTo>
                    <a:pt x="1" y="1992"/>
                    <a:pt x="18" y="2491"/>
                    <a:pt x="78" y="2982"/>
                  </a:cubicBezTo>
                  <a:cubicBezTo>
                    <a:pt x="133" y="3455"/>
                    <a:pt x="225" y="3918"/>
                    <a:pt x="335" y="4380"/>
                  </a:cubicBezTo>
                  <a:cubicBezTo>
                    <a:pt x="446" y="4853"/>
                    <a:pt x="579" y="5358"/>
                    <a:pt x="390" y="5830"/>
                  </a:cubicBezTo>
                  <a:cubicBezTo>
                    <a:pt x="372" y="5880"/>
                    <a:pt x="381" y="5927"/>
                    <a:pt x="404" y="5967"/>
                  </a:cubicBezTo>
                  <a:cubicBezTo>
                    <a:pt x="287" y="6469"/>
                    <a:pt x="196" y="7138"/>
                    <a:pt x="858" y="7138"/>
                  </a:cubicBezTo>
                  <a:cubicBezTo>
                    <a:pt x="868" y="7138"/>
                    <a:pt x="879" y="7138"/>
                    <a:pt x="890" y="7137"/>
                  </a:cubicBezTo>
                  <a:cubicBezTo>
                    <a:pt x="1230" y="7124"/>
                    <a:pt x="1570" y="7090"/>
                    <a:pt x="1913" y="7090"/>
                  </a:cubicBezTo>
                  <a:cubicBezTo>
                    <a:pt x="1950" y="7090"/>
                    <a:pt x="1986" y="7090"/>
                    <a:pt x="2023" y="7091"/>
                  </a:cubicBezTo>
                  <a:cubicBezTo>
                    <a:pt x="2427" y="7104"/>
                    <a:pt x="2825" y="7137"/>
                    <a:pt x="3229" y="7169"/>
                  </a:cubicBezTo>
                  <a:cubicBezTo>
                    <a:pt x="3581" y="7195"/>
                    <a:pt x="3948" y="7218"/>
                    <a:pt x="4318" y="7218"/>
                  </a:cubicBezTo>
                  <a:cubicBezTo>
                    <a:pt x="5298" y="7218"/>
                    <a:pt x="6293" y="7062"/>
                    <a:pt x="7049" y="6412"/>
                  </a:cubicBezTo>
                  <a:cubicBezTo>
                    <a:pt x="7164" y="6312"/>
                    <a:pt x="7127" y="6105"/>
                    <a:pt x="6999" y="6037"/>
                  </a:cubicBezTo>
                  <a:cubicBezTo>
                    <a:pt x="6397" y="5707"/>
                    <a:pt x="5755" y="5525"/>
                    <a:pt x="5071" y="5525"/>
                  </a:cubicBezTo>
                  <a:cubicBezTo>
                    <a:pt x="5030" y="5525"/>
                    <a:pt x="4989" y="5526"/>
                    <a:pt x="4948" y="5527"/>
                  </a:cubicBezTo>
                  <a:cubicBezTo>
                    <a:pt x="4559" y="5536"/>
                    <a:pt x="4178" y="5601"/>
                    <a:pt x="3798" y="5683"/>
                  </a:cubicBezTo>
                  <a:cubicBezTo>
                    <a:pt x="4449" y="5055"/>
                    <a:pt x="4926" y="4234"/>
                    <a:pt x="4935" y="3335"/>
                  </a:cubicBezTo>
                  <a:cubicBezTo>
                    <a:pt x="4939" y="3224"/>
                    <a:pt x="4841" y="3110"/>
                    <a:pt x="4723" y="3110"/>
                  </a:cubicBezTo>
                  <a:cubicBezTo>
                    <a:pt x="4719" y="3110"/>
                    <a:pt x="4715" y="3110"/>
                    <a:pt x="4710" y="3110"/>
                  </a:cubicBezTo>
                  <a:cubicBezTo>
                    <a:pt x="3610" y="3197"/>
                    <a:pt x="2514" y="3624"/>
                    <a:pt x="1661" y="4335"/>
                  </a:cubicBezTo>
                  <a:cubicBezTo>
                    <a:pt x="1642" y="4077"/>
                    <a:pt x="1624" y="3821"/>
                    <a:pt x="1587" y="3565"/>
                  </a:cubicBezTo>
                  <a:cubicBezTo>
                    <a:pt x="1527" y="3142"/>
                    <a:pt x="1454" y="2725"/>
                    <a:pt x="1381" y="2308"/>
                  </a:cubicBezTo>
                  <a:cubicBezTo>
                    <a:pt x="1252" y="1569"/>
                    <a:pt x="1157" y="735"/>
                    <a:pt x="744" y="98"/>
                  </a:cubicBezTo>
                  <a:cubicBezTo>
                    <a:pt x="702" y="33"/>
                    <a:pt x="631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94"/>
            <p:cNvSpPr/>
            <p:nvPr/>
          </p:nvSpPr>
          <p:spPr>
            <a:xfrm>
              <a:off x="973485" y="3900102"/>
              <a:ext cx="313550" cy="308953"/>
            </a:xfrm>
            <a:custGeom>
              <a:avLst/>
              <a:gdLst/>
              <a:ahLst/>
              <a:cxnLst/>
              <a:rect l="l" t="t" r="r" b="b"/>
              <a:pathLst>
                <a:path w="6343" h="6250" extrusionOk="0">
                  <a:moveTo>
                    <a:pt x="357" y="1"/>
                  </a:moveTo>
                  <a:cubicBezTo>
                    <a:pt x="319" y="1"/>
                    <a:pt x="286" y="45"/>
                    <a:pt x="258" y="145"/>
                  </a:cubicBezTo>
                  <a:cubicBezTo>
                    <a:pt x="0" y="1071"/>
                    <a:pt x="74" y="2076"/>
                    <a:pt x="220" y="3011"/>
                  </a:cubicBezTo>
                  <a:cubicBezTo>
                    <a:pt x="381" y="4020"/>
                    <a:pt x="432" y="5024"/>
                    <a:pt x="450" y="6042"/>
                  </a:cubicBezTo>
                  <a:cubicBezTo>
                    <a:pt x="450" y="6144"/>
                    <a:pt x="535" y="6250"/>
                    <a:pt x="639" y="6250"/>
                  </a:cubicBezTo>
                  <a:cubicBezTo>
                    <a:pt x="643" y="6250"/>
                    <a:pt x="647" y="6249"/>
                    <a:pt x="652" y="6249"/>
                  </a:cubicBezTo>
                  <a:cubicBezTo>
                    <a:pt x="1269" y="6194"/>
                    <a:pt x="1880" y="6172"/>
                    <a:pt x="2492" y="6172"/>
                  </a:cubicBezTo>
                  <a:cubicBezTo>
                    <a:pt x="2861" y="6172"/>
                    <a:pt x="3232" y="6180"/>
                    <a:pt x="3605" y="6194"/>
                  </a:cubicBezTo>
                  <a:cubicBezTo>
                    <a:pt x="3772" y="6199"/>
                    <a:pt x="3941" y="6203"/>
                    <a:pt x="4109" y="6203"/>
                  </a:cubicBezTo>
                  <a:cubicBezTo>
                    <a:pt x="4402" y="6203"/>
                    <a:pt x="4694" y="6192"/>
                    <a:pt x="4985" y="6157"/>
                  </a:cubicBezTo>
                  <a:cubicBezTo>
                    <a:pt x="5183" y="6129"/>
                    <a:pt x="5384" y="6093"/>
                    <a:pt x="5577" y="6042"/>
                  </a:cubicBezTo>
                  <a:cubicBezTo>
                    <a:pt x="5801" y="5978"/>
                    <a:pt x="5990" y="5868"/>
                    <a:pt x="6205" y="5786"/>
                  </a:cubicBezTo>
                  <a:cubicBezTo>
                    <a:pt x="6324" y="5735"/>
                    <a:pt x="6343" y="5561"/>
                    <a:pt x="6205" y="5524"/>
                  </a:cubicBezTo>
                  <a:cubicBezTo>
                    <a:pt x="5880" y="5432"/>
                    <a:pt x="5549" y="5322"/>
                    <a:pt x="5210" y="5299"/>
                  </a:cubicBezTo>
                  <a:cubicBezTo>
                    <a:pt x="5057" y="5291"/>
                    <a:pt x="4903" y="5286"/>
                    <a:pt x="4750" y="5286"/>
                  </a:cubicBezTo>
                  <a:cubicBezTo>
                    <a:pt x="4564" y="5286"/>
                    <a:pt x="4378" y="5293"/>
                    <a:pt x="4192" y="5308"/>
                  </a:cubicBezTo>
                  <a:cubicBezTo>
                    <a:pt x="3706" y="5350"/>
                    <a:pt x="3215" y="5456"/>
                    <a:pt x="2724" y="5511"/>
                  </a:cubicBezTo>
                  <a:cubicBezTo>
                    <a:pt x="2821" y="5446"/>
                    <a:pt x="2917" y="5382"/>
                    <a:pt x="3014" y="5308"/>
                  </a:cubicBezTo>
                  <a:cubicBezTo>
                    <a:pt x="3251" y="5130"/>
                    <a:pt x="3444" y="4914"/>
                    <a:pt x="3632" y="4675"/>
                  </a:cubicBezTo>
                  <a:cubicBezTo>
                    <a:pt x="3812" y="4446"/>
                    <a:pt x="3994" y="4199"/>
                    <a:pt x="4123" y="3932"/>
                  </a:cubicBezTo>
                  <a:cubicBezTo>
                    <a:pt x="4256" y="3648"/>
                    <a:pt x="4320" y="3350"/>
                    <a:pt x="4440" y="3066"/>
                  </a:cubicBezTo>
                  <a:cubicBezTo>
                    <a:pt x="4484" y="2959"/>
                    <a:pt x="4373" y="2818"/>
                    <a:pt x="4262" y="2818"/>
                  </a:cubicBezTo>
                  <a:cubicBezTo>
                    <a:pt x="4258" y="2818"/>
                    <a:pt x="4255" y="2818"/>
                    <a:pt x="4252" y="2818"/>
                  </a:cubicBezTo>
                  <a:cubicBezTo>
                    <a:pt x="3532" y="2887"/>
                    <a:pt x="2857" y="3102"/>
                    <a:pt x="2233" y="3465"/>
                  </a:cubicBezTo>
                  <a:cubicBezTo>
                    <a:pt x="1839" y="3695"/>
                    <a:pt x="1463" y="3993"/>
                    <a:pt x="1211" y="4378"/>
                  </a:cubicBezTo>
                  <a:cubicBezTo>
                    <a:pt x="1160" y="3758"/>
                    <a:pt x="1128" y="3140"/>
                    <a:pt x="1064" y="2520"/>
                  </a:cubicBezTo>
                  <a:cubicBezTo>
                    <a:pt x="1018" y="2131"/>
                    <a:pt x="977" y="1731"/>
                    <a:pt x="881" y="1346"/>
                  </a:cubicBezTo>
                  <a:cubicBezTo>
                    <a:pt x="702" y="665"/>
                    <a:pt x="501" y="1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94"/>
            <p:cNvSpPr/>
            <p:nvPr/>
          </p:nvSpPr>
          <p:spPr>
            <a:xfrm>
              <a:off x="421717" y="3647600"/>
              <a:ext cx="399662" cy="435451"/>
            </a:xfrm>
            <a:custGeom>
              <a:avLst/>
              <a:gdLst/>
              <a:ahLst/>
              <a:cxnLst/>
              <a:rect l="l" t="t" r="r" b="b"/>
              <a:pathLst>
                <a:path w="8085" h="8809" extrusionOk="0">
                  <a:moveTo>
                    <a:pt x="6873" y="1"/>
                  </a:moveTo>
                  <a:cubicBezTo>
                    <a:pt x="6758" y="1"/>
                    <a:pt x="6634" y="83"/>
                    <a:pt x="6590" y="190"/>
                  </a:cubicBezTo>
                  <a:cubicBezTo>
                    <a:pt x="6296" y="906"/>
                    <a:pt x="6090" y="1634"/>
                    <a:pt x="5953" y="2381"/>
                  </a:cubicBezTo>
                  <a:cubicBezTo>
                    <a:pt x="5856" y="2212"/>
                    <a:pt x="5741" y="2051"/>
                    <a:pt x="5618" y="1892"/>
                  </a:cubicBezTo>
                  <a:cubicBezTo>
                    <a:pt x="5223" y="1378"/>
                    <a:pt x="4797" y="859"/>
                    <a:pt x="4297" y="442"/>
                  </a:cubicBezTo>
                  <a:cubicBezTo>
                    <a:pt x="4239" y="394"/>
                    <a:pt x="4174" y="371"/>
                    <a:pt x="4111" y="371"/>
                  </a:cubicBezTo>
                  <a:cubicBezTo>
                    <a:pt x="4006" y="371"/>
                    <a:pt x="3909" y="436"/>
                    <a:pt x="3866" y="557"/>
                  </a:cubicBezTo>
                  <a:cubicBezTo>
                    <a:pt x="3568" y="1382"/>
                    <a:pt x="3504" y="2271"/>
                    <a:pt x="3665" y="3130"/>
                  </a:cubicBezTo>
                  <a:cubicBezTo>
                    <a:pt x="2935" y="2758"/>
                    <a:pt x="2160" y="2474"/>
                    <a:pt x="1362" y="2281"/>
                  </a:cubicBezTo>
                  <a:cubicBezTo>
                    <a:pt x="1342" y="2277"/>
                    <a:pt x="1321" y="2274"/>
                    <a:pt x="1300" y="2274"/>
                  </a:cubicBezTo>
                  <a:cubicBezTo>
                    <a:pt x="1160" y="2274"/>
                    <a:pt x="1028" y="2382"/>
                    <a:pt x="1032" y="2533"/>
                  </a:cubicBezTo>
                  <a:cubicBezTo>
                    <a:pt x="1046" y="3092"/>
                    <a:pt x="1193" y="3630"/>
                    <a:pt x="1463" y="4111"/>
                  </a:cubicBezTo>
                  <a:cubicBezTo>
                    <a:pt x="1328" y="4091"/>
                    <a:pt x="1191" y="4080"/>
                    <a:pt x="1055" y="4080"/>
                  </a:cubicBezTo>
                  <a:cubicBezTo>
                    <a:pt x="784" y="4080"/>
                    <a:pt x="511" y="4120"/>
                    <a:pt x="243" y="4203"/>
                  </a:cubicBezTo>
                  <a:cubicBezTo>
                    <a:pt x="88" y="4253"/>
                    <a:pt x="1" y="4436"/>
                    <a:pt x="88" y="4583"/>
                  </a:cubicBezTo>
                  <a:cubicBezTo>
                    <a:pt x="523" y="5326"/>
                    <a:pt x="1023" y="6028"/>
                    <a:pt x="1582" y="6684"/>
                  </a:cubicBezTo>
                  <a:cubicBezTo>
                    <a:pt x="1872" y="7018"/>
                    <a:pt x="2164" y="7353"/>
                    <a:pt x="2509" y="7628"/>
                  </a:cubicBezTo>
                  <a:cubicBezTo>
                    <a:pt x="2825" y="7885"/>
                    <a:pt x="3182" y="8060"/>
                    <a:pt x="3563" y="8193"/>
                  </a:cubicBezTo>
                  <a:cubicBezTo>
                    <a:pt x="3963" y="8330"/>
                    <a:pt x="4376" y="8417"/>
                    <a:pt x="4783" y="8513"/>
                  </a:cubicBezTo>
                  <a:cubicBezTo>
                    <a:pt x="5219" y="8614"/>
                    <a:pt x="5663" y="8756"/>
                    <a:pt x="6109" y="8803"/>
                  </a:cubicBezTo>
                  <a:cubicBezTo>
                    <a:pt x="6151" y="8807"/>
                    <a:pt x="6192" y="8809"/>
                    <a:pt x="6232" y="8809"/>
                  </a:cubicBezTo>
                  <a:cubicBezTo>
                    <a:pt x="6604" y="8809"/>
                    <a:pt x="6860" y="8622"/>
                    <a:pt x="7030" y="8352"/>
                  </a:cubicBezTo>
                  <a:cubicBezTo>
                    <a:pt x="7039" y="8344"/>
                    <a:pt x="7049" y="8330"/>
                    <a:pt x="7058" y="8316"/>
                  </a:cubicBezTo>
                  <a:cubicBezTo>
                    <a:pt x="7870" y="7147"/>
                    <a:pt x="8085" y="5738"/>
                    <a:pt x="7993" y="4345"/>
                  </a:cubicBezTo>
                  <a:cubicBezTo>
                    <a:pt x="7898" y="2914"/>
                    <a:pt x="7644" y="1446"/>
                    <a:pt x="7067" y="131"/>
                  </a:cubicBezTo>
                  <a:cubicBezTo>
                    <a:pt x="7025" y="38"/>
                    <a:pt x="6951" y="1"/>
                    <a:pt x="6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94"/>
            <p:cNvSpPr/>
            <p:nvPr/>
          </p:nvSpPr>
          <p:spPr>
            <a:xfrm>
              <a:off x="515787" y="3747355"/>
              <a:ext cx="318098" cy="338514"/>
            </a:xfrm>
            <a:custGeom>
              <a:avLst/>
              <a:gdLst/>
              <a:ahLst/>
              <a:cxnLst/>
              <a:rect l="l" t="t" r="r" b="b"/>
              <a:pathLst>
                <a:path w="6435" h="6848" extrusionOk="0">
                  <a:moveTo>
                    <a:pt x="4467" y="928"/>
                  </a:moveTo>
                  <a:cubicBezTo>
                    <a:pt x="4655" y="1309"/>
                    <a:pt x="4761" y="1707"/>
                    <a:pt x="4875" y="2139"/>
                  </a:cubicBezTo>
                  <a:cubicBezTo>
                    <a:pt x="4903" y="2248"/>
                    <a:pt x="5004" y="2304"/>
                    <a:pt x="5104" y="2304"/>
                  </a:cubicBezTo>
                  <a:cubicBezTo>
                    <a:pt x="5202" y="2304"/>
                    <a:pt x="5299" y="2250"/>
                    <a:pt x="5324" y="2139"/>
                  </a:cubicBezTo>
                  <a:cubicBezTo>
                    <a:pt x="5402" y="1758"/>
                    <a:pt x="5572" y="1400"/>
                    <a:pt x="5747" y="1043"/>
                  </a:cubicBezTo>
                  <a:lnTo>
                    <a:pt x="5747" y="1043"/>
                  </a:lnTo>
                  <a:cubicBezTo>
                    <a:pt x="5885" y="1849"/>
                    <a:pt x="5861" y="2680"/>
                    <a:pt x="5669" y="3483"/>
                  </a:cubicBezTo>
                  <a:cubicBezTo>
                    <a:pt x="5444" y="4436"/>
                    <a:pt x="5063" y="5349"/>
                    <a:pt x="4871" y="6317"/>
                  </a:cubicBezTo>
                  <a:cubicBezTo>
                    <a:pt x="4865" y="6318"/>
                    <a:pt x="4858" y="6318"/>
                    <a:pt x="4851" y="6318"/>
                  </a:cubicBezTo>
                  <a:cubicBezTo>
                    <a:pt x="4705" y="6318"/>
                    <a:pt x="4302" y="6160"/>
                    <a:pt x="4210" y="6147"/>
                  </a:cubicBezTo>
                  <a:cubicBezTo>
                    <a:pt x="4050" y="6123"/>
                    <a:pt x="3889" y="6116"/>
                    <a:pt x="3728" y="6116"/>
                  </a:cubicBezTo>
                  <a:cubicBezTo>
                    <a:pt x="3609" y="6116"/>
                    <a:pt x="3490" y="6120"/>
                    <a:pt x="3371" y="6124"/>
                  </a:cubicBezTo>
                  <a:cubicBezTo>
                    <a:pt x="3252" y="6128"/>
                    <a:pt x="3131" y="6134"/>
                    <a:pt x="3010" y="6134"/>
                  </a:cubicBezTo>
                  <a:cubicBezTo>
                    <a:pt x="2861" y="6134"/>
                    <a:pt x="2711" y="6125"/>
                    <a:pt x="2564" y="6092"/>
                  </a:cubicBezTo>
                  <a:cubicBezTo>
                    <a:pt x="2280" y="6027"/>
                    <a:pt x="2054" y="5877"/>
                    <a:pt x="1849" y="5674"/>
                  </a:cubicBezTo>
                  <a:cubicBezTo>
                    <a:pt x="1152" y="4996"/>
                    <a:pt x="624" y="4069"/>
                    <a:pt x="551" y="3088"/>
                  </a:cubicBezTo>
                  <a:lnTo>
                    <a:pt x="551" y="3088"/>
                  </a:lnTo>
                  <a:cubicBezTo>
                    <a:pt x="987" y="3239"/>
                    <a:pt x="1404" y="3428"/>
                    <a:pt x="1802" y="3665"/>
                  </a:cubicBezTo>
                  <a:cubicBezTo>
                    <a:pt x="2225" y="3919"/>
                    <a:pt x="2797" y="4253"/>
                    <a:pt x="2930" y="4766"/>
                  </a:cubicBezTo>
                  <a:cubicBezTo>
                    <a:pt x="2964" y="4884"/>
                    <a:pt x="3072" y="4940"/>
                    <a:pt x="3179" y="4940"/>
                  </a:cubicBezTo>
                  <a:cubicBezTo>
                    <a:pt x="3309" y="4940"/>
                    <a:pt x="3436" y="4856"/>
                    <a:pt x="3421" y="4698"/>
                  </a:cubicBezTo>
                  <a:cubicBezTo>
                    <a:pt x="3302" y="3354"/>
                    <a:pt x="3843" y="2093"/>
                    <a:pt x="4467" y="928"/>
                  </a:cubicBezTo>
                  <a:close/>
                  <a:moveTo>
                    <a:pt x="5854" y="1"/>
                  </a:moveTo>
                  <a:cubicBezTo>
                    <a:pt x="5746" y="1"/>
                    <a:pt x="5634" y="68"/>
                    <a:pt x="5586" y="185"/>
                  </a:cubicBezTo>
                  <a:cubicBezTo>
                    <a:pt x="5439" y="543"/>
                    <a:pt x="5339" y="932"/>
                    <a:pt x="5201" y="1305"/>
                  </a:cubicBezTo>
                  <a:cubicBezTo>
                    <a:pt x="5081" y="932"/>
                    <a:pt x="4894" y="575"/>
                    <a:pt x="4683" y="272"/>
                  </a:cubicBezTo>
                  <a:cubicBezTo>
                    <a:pt x="4628" y="194"/>
                    <a:pt x="4536" y="148"/>
                    <a:pt x="4448" y="148"/>
                  </a:cubicBezTo>
                  <a:cubicBezTo>
                    <a:pt x="4366" y="148"/>
                    <a:pt x="4286" y="187"/>
                    <a:pt x="4238" y="272"/>
                  </a:cubicBezTo>
                  <a:cubicBezTo>
                    <a:pt x="3628" y="1382"/>
                    <a:pt x="3023" y="2575"/>
                    <a:pt x="2917" y="3845"/>
                  </a:cubicBezTo>
                  <a:cubicBezTo>
                    <a:pt x="2702" y="3638"/>
                    <a:pt x="2454" y="3464"/>
                    <a:pt x="2197" y="3303"/>
                  </a:cubicBezTo>
                  <a:cubicBezTo>
                    <a:pt x="1628" y="2941"/>
                    <a:pt x="1000" y="2670"/>
                    <a:pt x="348" y="2488"/>
                  </a:cubicBezTo>
                  <a:cubicBezTo>
                    <a:pt x="324" y="2480"/>
                    <a:pt x="300" y="2477"/>
                    <a:pt x="277" y="2477"/>
                  </a:cubicBezTo>
                  <a:cubicBezTo>
                    <a:pt x="141" y="2477"/>
                    <a:pt x="27" y="2594"/>
                    <a:pt x="24" y="2735"/>
                  </a:cubicBezTo>
                  <a:cubicBezTo>
                    <a:pt x="1" y="3413"/>
                    <a:pt x="174" y="4074"/>
                    <a:pt x="477" y="4675"/>
                  </a:cubicBezTo>
                  <a:cubicBezTo>
                    <a:pt x="771" y="5252"/>
                    <a:pt x="1193" y="5835"/>
                    <a:pt x="1707" y="6234"/>
                  </a:cubicBezTo>
                  <a:cubicBezTo>
                    <a:pt x="2156" y="6590"/>
                    <a:pt x="2653" y="6644"/>
                    <a:pt x="3181" y="6644"/>
                  </a:cubicBezTo>
                  <a:cubicBezTo>
                    <a:pt x="3320" y="6644"/>
                    <a:pt x="3462" y="6640"/>
                    <a:pt x="3605" y="6637"/>
                  </a:cubicBezTo>
                  <a:cubicBezTo>
                    <a:pt x="3635" y="6636"/>
                    <a:pt x="3664" y="6636"/>
                    <a:pt x="3692" y="6636"/>
                  </a:cubicBezTo>
                  <a:cubicBezTo>
                    <a:pt x="4003" y="6636"/>
                    <a:pt x="4274" y="6681"/>
                    <a:pt x="4568" y="6793"/>
                  </a:cubicBezTo>
                  <a:cubicBezTo>
                    <a:pt x="4662" y="6827"/>
                    <a:pt x="4765" y="6847"/>
                    <a:pt x="4865" y="6847"/>
                  </a:cubicBezTo>
                  <a:cubicBezTo>
                    <a:pt x="5065" y="6847"/>
                    <a:pt x="5256" y="6769"/>
                    <a:pt x="5347" y="6564"/>
                  </a:cubicBezTo>
                  <a:cubicBezTo>
                    <a:pt x="5402" y="6440"/>
                    <a:pt x="5362" y="6326"/>
                    <a:pt x="5288" y="6252"/>
                  </a:cubicBezTo>
                  <a:cubicBezTo>
                    <a:pt x="5531" y="5299"/>
                    <a:pt x="6003" y="4423"/>
                    <a:pt x="6205" y="3455"/>
                  </a:cubicBezTo>
                  <a:cubicBezTo>
                    <a:pt x="6435" y="2372"/>
                    <a:pt x="6389" y="1249"/>
                    <a:pt x="6086" y="185"/>
                  </a:cubicBezTo>
                  <a:cubicBezTo>
                    <a:pt x="6049" y="58"/>
                    <a:pt x="5953" y="1"/>
                    <a:pt x="5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94"/>
            <p:cNvSpPr/>
            <p:nvPr/>
          </p:nvSpPr>
          <p:spPr>
            <a:xfrm>
              <a:off x="533286" y="3786308"/>
              <a:ext cx="284286" cy="285473"/>
            </a:xfrm>
            <a:custGeom>
              <a:avLst/>
              <a:gdLst/>
              <a:ahLst/>
              <a:cxnLst/>
              <a:rect l="l" t="t" r="r" b="b"/>
              <a:pathLst>
                <a:path w="5751" h="5775" extrusionOk="0">
                  <a:moveTo>
                    <a:pt x="4187" y="1"/>
                  </a:moveTo>
                  <a:cubicBezTo>
                    <a:pt x="4106" y="1"/>
                    <a:pt x="4023" y="41"/>
                    <a:pt x="3980" y="113"/>
                  </a:cubicBezTo>
                  <a:cubicBezTo>
                    <a:pt x="3613" y="737"/>
                    <a:pt x="3315" y="1433"/>
                    <a:pt x="3090" y="2126"/>
                  </a:cubicBezTo>
                  <a:cubicBezTo>
                    <a:pt x="2930" y="2621"/>
                    <a:pt x="2820" y="3139"/>
                    <a:pt x="2797" y="3658"/>
                  </a:cubicBezTo>
                  <a:cubicBezTo>
                    <a:pt x="2765" y="3626"/>
                    <a:pt x="2733" y="3598"/>
                    <a:pt x="2701" y="3565"/>
                  </a:cubicBezTo>
                  <a:cubicBezTo>
                    <a:pt x="2476" y="3345"/>
                    <a:pt x="2237" y="3135"/>
                    <a:pt x="1990" y="2942"/>
                  </a:cubicBezTo>
                  <a:cubicBezTo>
                    <a:pt x="1486" y="2566"/>
                    <a:pt x="902" y="2245"/>
                    <a:pt x="316" y="2024"/>
                  </a:cubicBezTo>
                  <a:cubicBezTo>
                    <a:pt x="293" y="2016"/>
                    <a:pt x="270" y="2012"/>
                    <a:pt x="248" y="2012"/>
                  </a:cubicBezTo>
                  <a:cubicBezTo>
                    <a:pt x="119" y="2012"/>
                    <a:pt x="1" y="2135"/>
                    <a:pt x="4" y="2263"/>
                  </a:cubicBezTo>
                  <a:cubicBezTo>
                    <a:pt x="13" y="3263"/>
                    <a:pt x="623" y="4369"/>
                    <a:pt x="1366" y="5019"/>
                  </a:cubicBezTo>
                  <a:cubicBezTo>
                    <a:pt x="2068" y="5632"/>
                    <a:pt x="2951" y="5774"/>
                    <a:pt x="3839" y="5774"/>
                  </a:cubicBezTo>
                  <a:cubicBezTo>
                    <a:pt x="4083" y="5774"/>
                    <a:pt x="4327" y="5764"/>
                    <a:pt x="4567" y="5749"/>
                  </a:cubicBezTo>
                  <a:cubicBezTo>
                    <a:pt x="4792" y="5735"/>
                    <a:pt x="4856" y="5483"/>
                    <a:pt x="4755" y="5349"/>
                  </a:cubicBezTo>
                  <a:cubicBezTo>
                    <a:pt x="4938" y="4496"/>
                    <a:pt x="5319" y="3708"/>
                    <a:pt x="5525" y="2864"/>
                  </a:cubicBezTo>
                  <a:cubicBezTo>
                    <a:pt x="5751" y="1961"/>
                    <a:pt x="5745" y="1061"/>
                    <a:pt x="5576" y="153"/>
                  </a:cubicBezTo>
                  <a:cubicBezTo>
                    <a:pt x="5563" y="78"/>
                    <a:pt x="5507" y="45"/>
                    <a:pt x="5446" y="45"/>
                  </a:cubicBezTo>
                  <a:cubicBezTo>
                    <a:pt x="5379" y="45"/>
                    <a:pt x="5307" y="86"/>
                    <a:pt x="5283" y="153"/>
                  </a:cubicBezTo>
                  <a:cubicBezTo>
                    <a:pt x="5186" y="428"/>
                    <a:pt x="5090" y="704"/>
                    <a:pt x="4989" y="974"/>
                  </a:cubicBezTo>
                  <a:cubicBezTo>
                    <a:pt x="4943" y="1108"/>
                    <a:pt x="4902" y="1236"/>
                    <a:pt x="4865" y="1370"/>
                  </a:cubicBezTo>
                  <a:cubicBezTo>
                    <a:pt x="4741" y="934"/>
                    <a:pt x="4567" y="517"/>
                    <a:pt x="4369" y="113"/>
                  </a:cubicBezTo>
                  <a:cubicBezTo>
                    <a:pt x="4334" y="35"/>
                    <a:pt x="4262" y="1"/>
                    <a:pt x="4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94"/>
            <p:cNvSpPr/>
            <p:nvPr/>
          </p:nvSpPr>
          <p:spPr>
            <a:xfrm>
              <a:off x="376338" y="4134265"/>
              <a:ext cx="295409" cy="306086"/>
            </a:xfrm>
            <a:custGeom>
              <a:avLst/>
              <a:gdLst/>
              <a:ahLst/>
              <a:cxnLst/>
              <a:rect l="l" t="t" r="r" b="b"/>
              <a:pathLst>
                <a:path w="5976" h="6192" extrusionOk="0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94"/>
            <p:cNvSpPr/>
            <p:nvPr/>
          </p:nvSpPr>
          <p:spPr>
            <a:xfrm>
              <a:off x="469765" y="4150133"/>
              <a:ext cx="202723" cy="247113"/>
            </a:xfrm>
            <a:custGeom>
              <a:avLst/>
              <a:gdLst/>
              <a:ahLst/>
              <a:cxnLst/>
              <a:rect l="l" t="t" r="r" b="b"/>
              <a:pathLst>
                <a:path w="4101" h="4999" extrusionOk="0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94"/>
            <p:cNvSpPr/>
            <p:nvPr/>
          </p:nvSpPr>
          <p:spPr>
            <a:xfrm>
              <a:off x="491763" y="4166644"/>
              <a:ext cx="164808" cy="210681"/>
            </a:xfrm>
            <a:custGeom>
              <a:avLst/>
              <a:gdLst/>
              <a:ahLst/>
              <a:cxnLst/>
              <a:rect l="l" t="t" r="r" b="b"/>
              <a:pathLst>
                <a:path w="3334" h="4262" extrusionOk="0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Arrow: Pentagon 3">
            <a:extLst>
              <a:ext uri="{FF2B5EF4-FFF2-40B4-BE49-F238E27FC236}">
                <a16:creationId xmlns="" xmlns:a16="http://schemas.microsoft.com/office/drawing/2014/main" id="{40522382-D2A5-3A6D-321C-B9428AC75D89}"/>
              </a:ext>
            </a:extLst>
          </p:cNvPr>
          <p:cNvSpPr/>
          <p:nvPr/>
        </p:nvSpPr>
        <p:spPr>
          <a:xfrm>
            <a:off x="-1" y="350729"/>
            <a:ext cx="1271302" cy="340647"/>
          </a:xfrm>
          <a:prstGeom prst="homePlate">
            <a:avLst/>
          </a:prstGeom>
          <a:solidFill>
            <a:schemeClr val="accent6">
              <a:lumMod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endParaRPr lang="en-US" sz="2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681065-049F-2194-FCFE-FDC856C32322}"/>
              </a:ext>
            </a:extLst>
          </p:cNvPr>
          <p:cNvSpPr txBox="1"/>
          <p:nvPr/>
        </p:nvSpPr>
        <p:spPr>
          <a:xfrm>
            <a:off x="777988" y="847856"/>
            <a:ext cx="824630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Nhân vật Ki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ề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u Nguyệt Nga thể hiện quan niệm của Nguyễn Đình Chiểu về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mẫu hình người phụ nữ lí tưởng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6D26A9C-7CEB-AE71-F689-95986FBE516F}"/>
              </a:ext>
            </a:extLst>
          </p:cNvPr>
          <p:cNvSpPr/>
          <p:nvPr/>
        </p:nvSpPr>
        <p:spPr>
          <a:xfrm>
            <a:off x="1947797" y="2632606"/>
            <a:ext cx="2247958" cy="647439"/>
          </a:xfrm>
          <a:prstGeom prst="roundRect">
            <a:avLst>
              <a:gd name="adj" fmla="val 41818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Hiền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hậu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28E106C-2892-F6DC-DE2C-C415E2ED65AD}"/>
              </a:ext>
            </a:extLst>
          </p:cNvPr>
          <p:cNvSpPr/>
          <p:nvPr/>
        </p:nvSpPr>
        <p:spPr>
          <a:xfrm>
            <a:off x="1947797" y="3426125"/>
            <a:ext cx="2247958" cy="647439"/>
          </a:xfrm>
          <a:prstGeom prst="roundRect">
            <a:avLst>
              <a:gd name="adj" fmla="val 41818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Nết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8BF7F1E-D671-A599-99BD-EDA231EF899E}"/>
              </a:ext>
            </a:extLst>
          </p:cNvPr>
          <p:cNvSpPr/>
          <p:nvPr/>
        </p:nvSpPr>
        <p:spPr>
          <a:xfrm>
            <a:off x="4729040" y="2632606"/>
            <a:ext cx="2247958" cy="647439"/>
          </a:xfrm>
          <a:prstGeom prst="roundRect">
            <a:avLst>
              <a:gd name="adj" fmla="val 41818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Khiêm </a:t>
            </a:r>
            <a:r>
              <a:rPr lang="en-US" sz="2000" dirty="0" err="1">
                <a:solidFill>
                  <a:srgbClr val="000000"/>
                </a:solidFill>
              </a:rPr>
              <a:t>nhường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558D581-1958-4A5D-5C0E-A9CCEBF86BF9}"/>
              </a:ext>
            </a:extLst>
          </p:cNvPr>
          <p:cNvSpPr/>
          <p:nvPr/>
        </p:nvSpPr>
        <p:spPr>
          <a:xfrm>
            <a:off x="4729040" y="3449272"/>
            <a:ext cx="2247958" cy="647439"/>
          </a:xfrm>
          <a:prstGeom prst="roundRect">
            <a:avLst>
              <a:gd name="adj" fmla="val 41818"/>
            </a:avLst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Trọng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nghĩa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7D9232-0AF7-F2B1-E399-9F101EB28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1702964" y="1310039"/>
            <a:ext cx="2212722" cy="1441832"/>
          </a:xfrm>
          <a:prstGeom prst="rect">
            <a:avLst/>
          </a:prstGeom>
        </p:spPr>
      </p:pic>
      <p:sp>
        <p:nvSpPr>
          <p:cNvPr id="7" name="TextBox 31">
            <a:extLst>
              <a:ext uri="{FF2B5EF4-FFF2-40B4-BE49-F238E27FC236}">
                <a16:creationId xmlns="" xmlns:a16="http://schemas.microsoft.com/office/drawing/2014/main" id="{89157DC7-B70C-B5E2-4D26-342650A2A5E6}"/>
              </a:ext>
            </a:extLst>
          </p:cNvPr>
          <p:cNvSpPr txBox="1"/>
          <p:nvPr/>
        </p:nvSpPr>
        <p:spPr>
          <a:xfrm>
            <a:off x="-184713" y="2766970"/>
            <a:ext cx="542619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KẾT.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="" xmlns:a16="http://schemas.microsoft.com/office/drawing/2014/main" id="{BE81F0AC-F963-7108-CFD3-5C9CF0B690A7}"/>
              </a:ext>
            </a:extLst>
          </p:cNvPr>
          <p:cNvSpPr txBox="1"/>
          <p:nvPr/>
        </p:nvSpPr>
        <p:spPr>
          <a:xfrm>
            <a:off x="2171480" y="1417436"/>
            <a:ext cx="1020574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</a:p>
        </p:txBody>
      </p:sp>
      <p:grpSp>
        <p:nvGrpSpPr>
          <p:cNvPr id="9" name="Google Shape;4719;p72">
            <a:extLst>
              <a:ext uri="{FF2B5EF4-FFF2-40B4-BE49-F238E27FC236}">
                <a16:creationId xmlns="" xmlns:a16="http://schemas.microsoft.com/office/drawing/2014/main" id="{87B709B3-9566-F291-AA65-2742FE7BA0D5}"/>
              </a:ext>
            </a:extLst>
          </p:cNvPr>
          <p:cNvGrpSpPr/>
          <p:nvPr/>
        </p:nvGrpSpPr>
        <p:grpSpPr>
          <a:xfrm>
            <a:off x="6833531" y="540000"/>
            <a:ext cx="1462565" cy="4063530"/>
            <a:chOff x="6833531" y="540000"/>
            <a:chExt cx="1462565" cy="4063530"/>
          </a:xfrm>
        </p:grpSpPr>
        <p:sp>
          <p:nvSpPr>
            <p:cNvPr id="10" name="Google Shape;4720;p72">
              <a:extLst>
                <a:ext uri="{FF2B5EF4-FFF2-40B4-BE49-F238E27FC236}">
                  <a16:creationId xmlns="" xmlns:a16="http://schemas.microsoft.com/office/drawing/2014/main" id="{5252891B-D0BB-6D27-B1C1-B08D399C084F}"/>
                </a:ext>
              </a:extLst>
            </p:cNvPr>
            <p:cNvSpPr/>
            <p:nvPr/>
          </p:nvSpPr>
          <p:spPr>
            <a:xfrm>
              <a:off x="6914252" y="3363953"/>
              <a:ext cx="1167210" cy="285876"/>
            </a:xfrm>
            <a:custGeom>
              <a:avLst/>
              <a:gdLst/>
              <a:ahLst/>
              <a:cxnLst/>
              <a:rect l="l" t="t" r="r" b="b"/>
              <a:pathLst>
                <a:path w="33676" h="8248" extrusionOk="0">
                  <a:moveTo>
                    <a:pt x="17675" y="0"/>
                  </a:moveTo>
                  <a:cubicBezTo>
                    <a:pt x="16744" y="0"/>
                    <a:pt x="15813" y="6"/>
                    <a:pt x="14882" y="15"/>
                  </a:cubicBezTo>
                  <a:cubicBezTo>
                    <a:pt x="12337" y="39"/>
                    <a:pt x="9793" y="135"/>
                    <a:pt x="7225" y="255"/>
                  </a:cubicBezTo>
                  <a:cubicBezTo>
                    <a:pt x="6025" y="303"/>
                    <a:pt x="4777" y="327"/>
                    <a:pt x="3600" y="543"/>
                  </a:cubicBezTo>
                  <a:cubicBezTo>
                    <a:pt x="2568" y="711"/>
                    <a:pt x="1560" y="1119"/>
                    <a:pt x="840" y="1863"/>
                  </a:cubicBezTo>
                  <a:cubicBezTo>
                    <a:pt x="504" y="2223"/>
                    <a:pt x="240" y="2607"/>
                    <a:pt x="72" y="3063"/>
                  </a:cubicBezTo>
                  <a:cubicBezTo>
                    <a:pt x="0" y="3255"/>
                    <a:pt x="168" y="3399"/>
                    <a:pt x="312" y="3399"/>
                  </a:cubicBezTo>
                  <a:cubicBezTo>
                    <a:pt x="336" y="3471"/>
                    <a:pt x="408" y="3543"/>
                    <a:pt x="504" y="3567"/>
                  </a:cubicBezTo>
                  <a:cubicBezTo>
                    <a:pt x="1056" y="3687"/>
                    <a:pt x="1536" y="3951"/>
                    <a:pt x="2016" y="4191"/>
                  </a:cubicBezTo>
                  <a:cubicBezTo>
                    <a:pt x="2544" y="4455"/>
                    <a:pt x="3072" y="4719"/>
                    <a:pt x="3624" y="4911"/>
                  </a:cubicBezTo>
                  <a:cubicBezTo>
                    <a:pt x="4753" y="5343"/>
                    <a:pt x="5929" y="5631"/>
                    <a:pt x="7105" y="5943"/>
                  </a:cubicBezTo>
                  <a:cubicBezTo>
                    <a:pt x="9457" y="6567"/>
                    <a:pt x="11809" y="7119"/>
                    <a:pt x="14210" y="7527"/>
                  </a:cubicBezTo>
                  <a:cubicBezTo>
                    <a:pt x="16586" y="7960"/>
                    <a:pt x="18986" y="8224"/>
                    <a:pt x="21410" y="8248"/>
                  </a:cubicBezTo>
                  <a:cubicBezTo>
                    <a:pt x="23811" y="8248"/>
                    <a:pt x="26211" y="8032"/>
                    <a:pt x="28539" y="7479"/>
                  </a:cubicBezTo>
                  <a:cubicBezTo>
                    <a:pt x="29499" y="7239"/>
                    <a:pt x="30459" y="6951"/>
                    <a:pt x="31323" y="6495"/>
                  </a:cubicBezTo>
                  <a:cubicBezTo>
                    <a:pt x="32163" y="6039"/>
                    <a:pt x="32979" y="5367"/>
                    <a:pt x="33388" y="4479"/>
                  </a:cubicBezTo>
                  <a:cubicBezTo>
                    <a:pt x="33628" y="3975"/>
                    <a:pt x="33676" y="3447"/>
                    <a:pt x="33412" y="2943"/>
                  </a:cubicBezTo>
                  <a:cubicBezTo>
                    <a:pt x="33171" y="2511"/>
                    <a:pt x="32787" y="2199"/>
                    <a:pt x="32379" y="1959"/>
                  </a:cubicBezTo>
                  <a:cubicBezTo>
                    <a:pt x="31443" y="1407"/>
                    <a:pt x="30363" y="1047"/>
                    <a:pt x="29307" y="783"/>
                  </a:cubicBezTo>
                  <a:cubicBezTo>
                    <a:pt x="27075" y="207"/>
                    <a:pt x="24771" y="111"/>
                    <a:pt x="22514" y="63"/>
                  </a:cubicBezTo>
                  <a:cubicBezTo>
                    <a:pt x="20901" y="17"/>
                    <a:pt x="19288" y="0"/>
                    <a:pt x="17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21;p72">
              <a:extLst>
                <a:ext uri="{FF2B5EF4-FFF2-40B4-BE49-F238E27FC236}">
                  <a16:creationId xmlns="" xmlns:a16="http://schemas.microsoft.com/office/drawing/2014/main" id="{65D789E9-5BA5-1A87-123A-7E67413F9F0C}"/>
                </a:ext>
              </a:extLst>
            </p:cNvPr>
            <p:cNvSpPr/>
            <p:nvPr/>
          </p:nvSpPr>
          <p:spPr>
            <a:xfrm>
              <a:off x="7053998" y="540000"/>
              <a:ext cx="396025" cy="836380"/>
            </a:xfrm>
            <a:custGeom>
              <a:avLst/>
              <a:gdLst/>
              <a:ahLst/>
              <a:cxnLst/>
              <a:rect l="l" t="t" r="r" b="b"/>
              <a:pathLst>
                <a:path w="11426" h="24131" extrusionOk="0">
                  <a:moveTo>
                    <a:pt x="8837" y="1"/>
                  </a:moveTo>
                  <a:cubicBezTo>
                    <a:pt x="8709" y="1"/>
                    <a:pt x="8579" y="10"/>
                    <a:pt x="8449" y="29"/>
                  </a:cubicBezTo>
                  <a:cubicBezTo>
                    <a:pt x="7633" y="149"/>
                    <a:pt x="6913" y="629"/>
                    <a:pt x="6433" y="1301"/>
                  </a:cubicBezTo>
                  <a:cubicBezTo>
                    <a:pt x="5881" y="2021"/>
                    <a:pt x="5617" y="2933"/>
                    <a:pt x="5473" y="3797"/>
                  </a:cubicBezTo>
                  <a:cubicBezTo>
                    <a:pt x="5305" y="4757"/>
                    <a:pt x="5233" y="5717"/>
                    <a:pt x="4993" y="6653"/>
                  </a:cubicBezTo>
                  <a:cubicBezTo>
                    <a:pt x="4873" y="7109"/>
                    <a:pt x="4729" y="7541"/>
                    <a:pt x="4489" y="7973"/>
                  </a:cubicBezTo>
                  <a:cubicBezTo>
                    <a:pt x="4249" y="8357"/>
                    <a:pt x="3985" y="8717"/>
                    <a:pt x="3721" y="9078"/>
                  </a:cubicBezTo>
                  <a:cubicBezTo>
                    <a:pt x="3457" y="9438"/>
                    <a:pt x="3193" y="9798"/>
                    <a:pt x="2953" y="10182"/>
                  </a:cubicBezTo>
                  <a:cubicBezTo>
                    <a:pt x="2713" y="10590"/>
                    <a:pt x="2545" y="11046"/>
                    <a:pt x="2425" y="11502"/>
                  </a:cubicBezTo>
                  <a:cubicBezTo>
                    <a:pt x="2305" y="11982"/>
                    <a:pt x="2233" y="12462"/>
                    <a:pt x="2137" y="12942"/>
                  </a:cubicBezTo>
                  <a:cubicBezTo>
                    <a:pt x="2017" y="13398"/>
                    <a:pt x="1849" y="13854"/>
                    <a:pt x="1633" y="14286"/>
                  </a:cubicBezTo>
                  <a:cubicBezTo>
                    <a:pt x="1201" y="15102"/>
                    <a:pt x="649" y="15870"/>
                    <a:pt x="360" y="16782"/>
                  </a:cubicBezTo>
                  <a:cubicBezTo>
                    <a:pt x="96" y="17574"/>
                    <a:pt x="0" y="18414"/>
                    <a:pt x="72" y="19231"/>
                  </a:cubicBezTo>
                  <a:cubicBezTo>
                    <a:pt x="120" y="20095"/>
                    <a:pt x="312" y="20911"/>
                    <a:pt x="673" y="21703"/>
                  </a:cubicBezTo>
                  <a:cubicBezTo>
                    <a:pt x="1033" y="22471"/>
                    <a:pt x="1537" y="23239"/>
                    <a:pt x="2233" y="23743"/>
                  </a:cubicBezTo>
                  <a:cubicBezTo>
                    <a:pt x="2524" y="23976"/>
                    <a:pt x="2877" y="24130"/>
                    <a:pt x="3256" y="24130"/>
                  </a:cubicBezTo>
                  <a:cubicBezTo>
                    <a:pt x="3345" y="24130"/>
                    <a:pt x="3437" y="24121"/>
                    <a:pt x="3529" y="24103"/>
                  </a:cubicBezTo>
                  <a:cubicBezTo>
                    <a:pt x="3985" y="24031"/>
                    <a:pt x="4345" y="23671"/>
                    <a:pt x="4657" y="23359"/>
                  </a:cubicBezTo>
                  <a:cubicBezTo>
                    <a:pt x="5305" y="22663"/>
                    <a:pt x="5905" y="21943"/>
                    <a:pt x="6481" y="21199"/>
                  </a:cubicBezTo>
                  <a:cubicBezTo>
                    <a:pt x="7657" y="19735"/>
                    <a:pt x="8665" y="18126"/>
                    <a:pt x="9433" y="16422"/>
                  </a:cubicBezTo>
                  <a:cubicBezTo>
                    <a:pt x="10250" y="14598"/>
                    <a:pt x="10754" y="12654"/>
                    <a:pt x="11018" y="10662"/>
                  </a:cubicBezTo>
                  <a:cubicBezTo>
                    <a:pt x="11282" y="8645"/>
                    <a:pt x="11306" y="6605"/>
                    <a:pt x="11306" y="4541"/>
                  </a:cubicBezTo>
                  <a:cubicBezTo>
                    <a:pt x="11306" y="4181"/>
                    <a:pt x="11306" y="3821"/>
                    <a:pt x="11306" y="3461"/>
                  </a:cubicBezTo>
                  <a:cubicBezTo>
                    <a:pt x="11402" y="3389"/>
                    <a:pt x="11426" y="3269"/>
                    <a:pt x="11426" y="3149"/>
                  </a:cubicBezTo>
                  <a:cubicBezTo>
                    <a:pt x="11282" y="2357"/>
                    <a:pt x="11114" y="1517"/>
                    <a:pt x="10610" y="869"/>
                  </a:cubicBezTo>
                  <a:cubicBezTo>
                    <a:pt x="10184" y="280"/>
                    <a:pt x="9535" y="1"/>
                    <a:pt x="8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22;p72">
              <a:extLst>
                <a:ext uri="{FF2B5EF4-FFF2-40B4-BE49-F238E27FC236}">
                  <a16:creationId xmlns="" xmlns:a16="http://schemas.microsoft.com/office/drawing/2014/main" id="{96BBFE87-5D4D-4538-C7F8-990FB49D8B77}"/>
                </a:ext>
              </a:extLst>
            </p:cNvPr>
            <p:cNvSpPr/>
            <p:nvPr/>
          </p:nvSpPr>
          <p:spPr>
            <a:xfrm>
              <a:off x="7514859" y="636630"/>
              <a:ext cx="781236" cy="1725825"/>
            </a:xfrm>
            <a:custGeom>
              <a:avLst/>
              <a:gdLst/>
              <a:ahLst/>
              <a:cxnLst/>
              <a:rect l="l" t="t" r="r" b="b"/>
              <a:pathLst>
                <a:path w="22540" h="49793" extrusionOk="0">
                  <a:moveTo>
                    <a:pt x="10097" y="0"/>
                  </a:moveTo>
                  <a:cubicBezTo>
                    <a:pt x="9066" y="0"/>
                    <a:pt x="8198" y="640"/>
                    <a:pt x="7586" y="1441"/>
                  </a:cubicBezTo>
                  <a:cubicBezTo>
                    <a:pt x="6914" y="2329"/>
                    <a:pt x="6530" y="3409"/>
                    <a:pt x="5929" y="4369"/>
                  </a:cubicBezTo>
                  <a:cubicBezTo>
                    <a:pt x="5353" y="5281"/>
                    <a:pt x="4513" y="6002"/>
                    <a:pt x="3673" y="6674"/>
                  </a:cubicBezTo>
                  <a:cubicBezTo>
                    <a:pt x="2857" y="7322"/>
                    <a:pt x="1993" y="7970"/>
                    <a:pt x="1321" y="8786"/>
                  </a:cubicBezTo>
                  <a:cubicBezTo>
                    <a:pt x="649" y="9602"/>
                    <a:pt x="121" y="10586"/>
                    <a:pt x="49" y="11642"/>
                  </a:cubicBezTo>
                  <a:cubicBezTo>
                    <a:pt x="1" y="12122"/>
                    <a:pt x="73" y="12626"/>
                    <a:pt x="265" y="13082"/>
                  </a:cubicBezTo>
                  <a:cubicBezTo>
                    <a:pt x="721" y="15410"/>
                    <a:pt x="1249" y="17739"/>
                    <a:pt x="1873" y="20043"/>
                  </a:cubicBezTo>
                  <a:cubicBezTo>
                    <a:pt x="2209" y="21291"/>
                    <a:pt x="2545" y="22515"/>
                    <a:pt x="2929" y="23715"/>
                  </a:cubicBezTo>
                  <a:cubicBezTo>
                    <a:pt x="3121" y="24339"/>
                    <a:pt x="3313" y="24939"/>
                    <a:pt x="3505" y="25539"/>
                  </a:cubicBezTo>
                  <a:cubicBezTo>
                    <a:pt x="3673" y="26044"/>
                    <a:pt x="3817" y="26572"/>
                    <a:pt x="4105" y="27028"/>
                  </a:cubicBezTo>
                  <a:cubicBezTo>
                    <a:pt x="4369" y="27484"/>
                    <a:pt x="4777" y="27820"/>
                    <a:pt x="5305" y="27916"/>
                  </a:cubicBezTo>
                  <a:cubicBezTo>
                    <a:pt x="5398" y="27927"/>
                    <a:pt x="5491" y="27933"/>
                    <a:pt x="5584" y="27933"/>
                  </a:cubicBezTo>
                  <a:cubicBezTo>
                    <a:pt x="6072" y="27933"/>
                    <a:pt x="6566" y="27785"/>
                    <a:pt x="7010" y="27604"/>
                  </a:cubicBezTo>
                  <a:cubicBezTo>
                    <a:pt x="7322" y="27484"/>
                    <a:pt x="7610" y="27340"/>
                    <a:pt x="7874" y="27172"/>
                  </a:cubicBezTo>
                  <a:lnTo>
                    <a:pt x="7874" y="27172"/>
                  </a:lnTo>
                  <a:cubicBezTo>
                    <a:pt x="7730" y="27604"/>
                    <a:pt x="7562" y="28060"/>
                    <a:pt x="7346" y="28492"/>
                  </a:cubicBezTo>
                  <a:cubicBezTo>
                    <a:pt x="6986" y="29116"/>
                    <a:pt x="6482" y="29596"/>
                    <a:pt x="5905" y="30004"/>
                  </a:cubicBezTo>
                  <a:cubicBezTo>
                    <a:pt x="5305" y="30436"/>
                    <a:pt x="4705" y="30796"/>
                    <a:pt x="4153" y="31300"/>
                  </a:cubicBezTo>
                  <a:cubicBezTo>
                    <a:pt x="3649" y="31756"/>
                    <a:pt x="3241" y="32332"/>
                    <a:pt x="2953" y="32956"/>
                  </a:cubicBezTo>
                  <a:cubicBezTo>
                    <a:pt x="2377" y="34252"/>
                    <a:pt x="2257" y="35692"/>
                    <a:pt x="2401" y="37085"/>
                  </a:cubicBezTo>
                  <a:cubicBezTo>
                    <a:pt x="2713" y="40205"/>
                    <a:pt x="4249" y="43373"/>
                    <a:pt x="3193" y="46494"/>
                  </a:cubicBezTo>
                  <a:cubicBezTo>
                    <a:pt x="3025" y="47046"/>
                    <a:pt x="2737" y="47574"/>
                    <a:pt x="2353" y="48030"/>
                  </a:cubicBezTo>
                  <a:cubicBezTo>
                    <a:pt x="2341" y="48028"/>
                    <a:pt x="2328" y="48027"/>
                    <a:pt x="2316" y="48027"/>
                  </a:cubicBezTo>
                  <a:cubicBezTo>
                    <a:pt x="2155" y="48027"/>
                    <a:pt x="1974" y="48165"/>
                    <a:pt x="2041" y="48366"/>
                  </a:cubicBezTo>
                  <a:cubicBezTo>
                    <a:pt x="2185" y="48774"/>
                    <a:pt x="2329" y="49182"/>
                    <a:pt x="2449" y="49590"/>
                  </a:cubicBezTo>
                  <a:cubicBezTo>
                    <a:pt x="2505" y="49715"/>
                    <a:pt x="2626" y="49792"/>
                    <a:pt x="2745" y="49792"/>
                  </a:cubicBezTo>
                  <a:cubicBezTo>
                    <a:pt x="2831" y="49792"/>
                    <a:pt x="2917" y="49752"/>
                    <a:pt x="2977" y="49662"/>
                  </a:cubicBezTo>
                  <a:cubicBezTo>
                    <a:pt x="3433" y="48870"/>
                    <a:pt x="3889" y="48102"/>
                    <a:pt x="4345" y="47310"/>
                  </a:cubicBezTo>
                  <a:cubicBezTo>
                    <a:pt x="4537" y="46974"/>
                    <a:pt x="4729" y="46590"/>
                    <a:pt x="4969" y="46278"/>
                  </a:cubicBezTo>
                  <a:cubicBezTo>
                    <a:pt x="5209" y="45989"/>
                    <a:pt x="5521" y="45869"/>
                    <a:pt x="5881" y="45821"/>
                  </a:cubicBezTo>
                  <a:cubicBezTo>
                    <a:pt x="6241" y="45797"/>
                    <a:pt x="6602" y="45797"/>
                    <a:pt x="6938" y="45701"/>
                  </a:cubicBezTo>
                  <a:cubicBezTo>
                    <a:pt x="7202" y="45605"/>
                    <a:pt x="7466" y="45509"/>
                    <a:pt x="7682" y="45365"/>
                  </a:cubicBezTo>
                  <a:cubicBezTo>
                    <a:pt x="8162" y="45053"/>
                    <a:pt x="8546" y="44621"/>
                    <a:pt x="8882" y="44165"/>
                  </a:cubicBezTo>
                  <a:cubicBezTo>
                    <a:pt x="9578" y="43253"/>
                    <a:pt x="10154" y="42173"/>
                    <a:pt x="11162" y="41573"/>
                  </a:cubicBezTo>
                  <a:cubicBezTo>
                    <a:pt x="11834" y="41189"/>
                    <a:pt x="12578" y="41021"/>
                    <a:pt x="13274" y="40733"/>
                  </a:cubicBezTo>
                  <a:cubicBezTo>
                    <a:pt x="13922" y="40469"/>
                    <a:pt x="14522" y="40085"/>
                    <a:pt x="15050" y="39653"/>
                  </a:cubicBezTo>
                  <a:cubicBezTo>
                    <a:pt x="16083" y="38765"/>
                    <a:pt x="16875" y="37565"/>
                    <a:pt x="17235" y="36245"/>
                  </a:cubicBezTo>
                  <a:cubicBezTo>
                    <a:pt x="17667" y="34612"/>
                    <a:pt x="17451" y="32884"/>
                    <a:pt x="17931" y="31252"/>
                  </a:cubicBezTo>
                  <a:cubicBezTo>
                    <a:pt x="18723" y="28612"/>
                    <a:pt x="21075" y="26596"/>
                    <a:pt x="21147" y="23715"/>
                  </a:cubicBezTo>
                  <a:cubicBezTo>
                    <a:pt x="21195" y="22059"/>
                    <a:pt x="20499" y="20427"/>
                    <a:pt x="20979" y="18795"/>
                  </a:cubicBezTo>
                  <a:cubicBezTo>
                    <a:pt x="21195" y="18051"/>
                    <a:pt x="21555" y="17379"/>
                    <a:pt x="21891" y="16683"/>
                  </a:cubicBezTo>
                  <a:cubicBezTo>
                    <a:pt x="22179" y="16035"/>
                    <a:pt x="22539" y="15290"/>
                    <a:pt x="22515" y="14570"/>
                  </a:cubicBezTo>
                  <a:cubicBezTo>
                    <a:pt x="22469" y="13904"/>
                    <a:pt x="21983" y="13391"/>
                    <a:pt x="21309" y="13391"/>
                  </a:cubicBezTo>
                  <a:cubicBezTo>
                    <a:pt x="21280" y="13391"/>
                    <a:pt x="21250" y="13392"/>
                    <a:pt x="21219" y="13394"/>
                  </a:cubicBezTo>
                  <a:cubicBezTo>
                    <a:pt x="20499" y="13466"/>
                    <a:pt x="19923" y="13898"/>
                    <a:pt x="19395" y="14330"/>
                  </a:cubicBezTo>
                  <a:cubicBezTo>
                    <a:pt x="18267" y="15338"/>
                    <a:pt x="17379" y="16563"/>
                    <a:pt x="16395" y="17691"/>
                  </a:cubicBezTo>
                  <a:cubicBezTo>
                    <a:pt x="15458" y="18747"/>
                    <a:pt x="14402" y="19635"/>
                    <a:pt x="13298" y="20475"/>
                  </a:cubicBezTo>
                  <a:cubicBezTo>
                    <a:pt x="13202" y="20547"/>
                    <a:pt x="13082" y="20619"/>
                    <a:pt x="12986" y="20691"/>
                  </a:cubicBezTo>
                  <a:cubicBezTo>
                    <a:pt x="13034" y="20619"/>
                    <a:pt x="13058" y="20547"/>
                    <a:pt x="13082" y="20475"/>
                  </a:cubicBezTo>
                  <a:cubicBezTo>
                    <a:pt x="13778" y="18579"/>
                    <a:pt x="14018" y="16467"/>
                    <a:pt x="13490" y="14498"/>
                  </a:cubicBezTo>
                  <a:cubicBezTo>
                    <a:pt x="13370" y="13970"/>
                    <a:pt x="13154" y="13466"/>
                    <a:pt x="12962" y="12962"/>
                  </a:cubicBezTo>
                  <a:cubicBezTo>
                    <a:pt x="12746" y="12458"/>
                    <a:pt x="12506" y="11906"/>
                    <a:pt x="12434" y="11354"/>
                  </a:cubicBezTo>
                  <a:cubicBezTo>
                    <a:pt x="12314" y="10202"/>
                    <a:pt x="12866" y="9122"/>
                    <a:pt x="12962" y="7994"/>
                  </a:cubicBezTo>
                  <a:cubicBezTo>
                    <a:pt x="13010" y="7442"/>
                    <a:pt x="12938" y="6914"/>
                    <a:pt x="12722" y="6386"/>
                  </a:cubicBezTo>
                  <a:cubicBezTo>
                    <a:pt x="12530" y="5857"/>
                    <a:pt x="12290" y="5377"/>
                    <a:pt x="12122" y="4849"/>
                  </a:cubicBezTo>
                  <a:cubicBezTo>
                    <a:pt x="11978" y="4345"/>
                    <a:pt x="12002" y="3841"/>
                    <a:pt x="12074" y="3313"/>
                  </a:cubicBezTo>
                  <a:cubicBezTo>
                    <a:pt x="12170" y="2761"/>
                    <a:pt x="12266" y="2185"/>
                    <a:pt x="12194" y="1633"/>
                  </a:cubicBezTo>
                  <a:cubicBezTo>
                    <a:pt x="12026" y="625"/>
                    <a:pt x="11114" y="25"/>
                    <a:pt x="10154" y="1"/>
                  </a:cubicBezTo>
                  <a:cubicBezTo>
                    <a:pt x="10135" y="0"/>
                    <a:pt x="10116" y="0"/>
                    <a:pt x="10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23;p72">
              <a:extLst>
                <a:ext uri="{FF2B5EF4-FFF2-40B4-BE49-F238E27FC236}">
                  <a16:creationId xmlns="" xmlns:a16="http://schemas.microsoft.com/office/drawing/2014/main" id="{FF8FCC3E-060B-10F8-A87B-C29DBF49CDFF}"/>
                </a:ext>
              </a:extLst>
            </p:cNvPr>
            <p:cNvSpPr/>
            <p:nvPr/>
          </p:nvSpPr>
          <p:spPr>
            <a:xfrm>
              <a:off x="6932552" y="1539984"/>
              <a:ext cx="512483" cy="1211887"/>
            </a:xfrm>
            <a:custGeom>
              <a:avLst/>
              <a:gdLst/>
              <a:ahLst/>
              <a:cxnLst/>
              <a:rect l="l" t="t" r="r" b="b"/>
              <a:pathLst>
                <a:path w="14786" h="34965" extrusionOk="0">
                  <a:moveTo>
                    <a:pt x="1727" y="1"/>
                  </a:moveTo>
                  <a:cubicBezTo>
                    <a:pt x="1703" y="1"/>
                    <a:pt x="1680" y="2"/>
                    <a:pt x="1656" y="4"/>
                  </a:cubicBezTo>
                  <a:cubicBezTo>
                    <a:pt x="1008" y="52"/>
                    <a:pt x="648" y="676"/>
                    <a:pt x="432" y="1228"/>
                  </a:cubicBezTo>
                  <a:cubicBezTo>
                    <a:pt x="0" y="2380"/>
                    <a:pt x="120" y="3652"/>
                    <a:pt x="384" y="4852"/>
                  </a:cubicBezTo>
                  <a:cubicBezTo>
                    <a:pt x="672" y="6100"/>
                    <a:pt x="1128" y="7324"/>
                    <a:pt x="1368" y="8596"/>
                  </a:cubicBezTo>
                  <a:cubicBezTo>
                    <a:pt x="1512" y="9220"/>
                    <a:pt x="1584" y="9868"/>
                    <a:pt x="1560" y="10493"/>
                  </a:cubicBezTo>
                  <a:cubicBezTo>
                    <a:pt x="1512" y="11237"/>
                    <a:pt x="1368" y="11957"/>
                    <a:pt x="1176" y="12653"/>
                  </a:cubicBezTo>
                  <a:cubicBezTo>
                    <a:pt x="1008" y="13349"/>
                    <a:pt x="816" y="14045"/>
                    <a:pt x="696" y="14741"/>
                  </a:cubicBezTo>
                  <a:cubicBezTo>
                    <a:pt x="576" y="15413"/>
                    <a:pt x="528" y="16061"/>
                    <a:pt x="504" y="16733"/>
                  </a:cubicBezTo>
                  <a:cubicBezTo>
                    <a:pt x="480" y="18053"/>
                    <a:pt x="648" y="19373"/>
                    <a:pt x="1008" y="20622"/>
                  </a:cubicBezTo>
                  <a:cubicBezTo>
                    <a:pt x="1368" y="21894"/>
                    <a:pt x="1920" y="23094"/>
                    <a:pt x="2640" y="24198"/>
                  </a:cubicBezTo>
                  <a:cubicBezTo>
                    <a:pt x="3384" y="25350"/>
                    <a:pt x="4369" y="26358"/>
                    <a:pt x="5209" y="27462"/>
                  </a:cubicBezTo>
                  <a:cubicBezTo>
                    <a:pt x="5641" y="28014"/>
                    <a:pt x="6001" y="28614"/>
                    <a:pt x="6313" y="29238"/>
                  </a:cubicBezTo>
                  <a:cubicBezTo>
                    <a:pt x="6649" y="29910"/>
                    <a:pt x="6937" y="30583"/>
                    <a:pt x="7321" y="31207"/>
                  </a:cubicBezTo>
                  <a:cubicBezTo>
                    <a:pt x="7993" y="32287"/>
                    <a:pt x="8881" y="33223"/>
                    <a:pt x="9913" y="33967"/>
                  </a:cubicBezTo>
                  <a:cubicBezTo>
                    <a:pt x="10417" y="34327"/>
                    <a:pt x="10993" y="34711"/>
                    <a:pt x="11617" y="34903"/>
                  </a:cubicBezTo>
                  <a:cubicBezTo>
                    <a:pt x="11753" y="34945"/>
                    <a:pt x="11887" y="34965"/>
                    <a:pt x="12017" y="34965"/>
                  </a:cubicBezTo>
                  <a:cubicBezTo>
                    <a:pt x="12487" y="34965"/>
                    <a:pt x="12904" y="34701"/>
                    <a:pt x="13129" y="34231"/>
                  </a:cubicBezTo>
                  <a:cubicBezTo>
                    <a:pt x="13273" y="33967"/>
                    <a:pt x="13345" y="33679"/>
                    <a:pt x="13417" y="33391"/>
                  </a:cubicBezTo>
                  <a:cubicBezTo>
                    <a:pt x="13513" y="33007"/>
                    <a:pt x="13585" y="32647"/>
                    <a:pt x="13658" y="32287"/>
                  </a:cubicBezTo>
                  <a:cubicBezTo>
                    <a:pt x="13826" y="31543"/>
                    <a:pt x="13970" y="30799"/>
                    <a:pt x="14090" y="30054"/>
                  </a:cubicBezTo>
                  <a:cubicBezTo>
                    <a:pt x="14594" y="27054"/>
                    <a:pt x="14786" y="24006"/>
                    <a:pt x="14690" y="20982"/>
                  </a:cubicBezTo>
                  <a:cubicBezTo>
                    <a:pt x="14666" y="20430"/>
                    <a:pt x="14642" y="19877"/>
                    <a:pt x="14594" y="19325"/>
                  </a:cubicBezTo>
                  <a:cubicBezTo>
                    <a:pt x="14666" y="19301"/>
                    <a:pt x="14714" y="19205"/>
                    <a:pt x="14714" y="19109"/>
                  </a:cubicBezTo>
                  <a:cubicBezTo>
                    <a:pt x="14570" y="16637"/>
                    <a:pt x="13273" y="14309"/>
                    <a:pt x="11233" y="12917"/>
                  </a:cubicBezTo>
                  <a:cubicBezTo>
                    <a:pt x="10249" y="12221"/>
                    <a:pt x="9121" y="11789"/>
                    <a:pt x="8113" y="11165"/>
                  </a:cubicBezTo>
                  <a:cubicBezTo>
                    <a:pt x="7609" y="10877"/>
                    <a:pt x="7153" y="10517"/>
                    <a:pt x="6769" y="10085"/>
                  </a:cubicBezTo>
                  <a:cubicBezTo>
                    <a:pt x="6361" y="9628"/>
                    <a:pt x="6097" y="9076"/>
                    <a:pt x="5905" y="8500"/>
                  </a:cubicBezTo>
                  <a:cubicBezTo>
                    <a:pt x="5497" y="7252"/>
                    <a:pt x="5377" y="5956"/>
                    <a:pt x="4993" y="4708"/>
                  </a:cubicBezTo>
                  <a:cubicBezTo>
                    <a:pt x="4585" y="3412"/>
                    <a:pt x="3960" y="2164"/>
                    <a:pt x="3144" y="1084"/>
                  </a:cubicBezTo>
                  <a:cubicBezTo>
                    <a:pt x="2797" y="620"/>
                    <a:pt x="2360" y="1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24;p72">
              <a:extLst>
                <a:ext uri="{FF2B5EF4-FFF2-40B4-BE49-F238E27FC236}">
                  <a16:creationId xmlns="" xmlns:a16="http://schemas.microsoft.com/office/drawing/2014/main" id="{0BDA7899-1313-D62F-BB13-ADA5D06164CA}"/>
                </a:ext>
              </a:extLst>
            </p:cNvPr>
            <p:cNvSpPr/>
            <p:nvPr/>
          </p:nvSpPr>
          <p:spPr>
            <a:xfrm>
              <a:off x="7601403" y="2119692"/>
              <a:ext cx="497510" cy="745918"/>
            </a:xfrm>
            <a:custGeom>
              <a:avLst/>
              <a:gdLst/>
              <a:ahLst/>
              <a:cxnLst/>
              <a:rect l="l" t="t" r="r" b="b"/>
              <a:pathLst>
                <a:path w="14354" h="21521" extrusionOk="0">
                  <a:moveTo>
                    <a:pt x="13414" y="0"/>
                  </a:moveTo>
                  <a:cubicBezTo>
                    <a:pt x="13145" y="0"/>
                    <a:pt x="12875" y="102"/>
                    <a:pt x="12649" y="247"/>
                  </a:cubicBezTo>
                  <a:cubicBezTo>
                    <a:pt x="11929" y="703"/>
                    <a:pt x="11473" y="1423"/>
                    <a:pt x="10921" y="2071"/>
                  </a:cubicBezTo>
                  <a:cubicBezTo>
                    <a:pt x="10681" y="2383"/>
                    <a:pt x="10393" y="2671"/>
                    <a:pt x="10033" y="2887"/>
                  </a:cubicBezTo>
                  <a:cubicBezTo>
                    <a:pt x="9697" y="3127"/>
                    <a:pt x="9289" y="3295"/>
                    <a:pt x="8905" y="3464"/>
                  </a:cubicBezTo>
                  <a:cubicBezTo>
                    <a:pt x="8497" y="3632"/>
                    <a:pt x="8089" y="3800"/>
                    <a:pt x="7705" y="4040"/>
                  </a:cubicBezTo>
                  <a:cubicBezTo>
                    <a:pt x="7369" y="4280"/>
                    <a:pt x="7057" y="4568"/>
                    <a:pt x="6817" y="4928"/>
                  </a:cubicBezTo>
                  <a:cubicBezTo>
                    <a:pt x="6361" y="5600"/>
                    <a:pt x="6145" y="6392"/>
                    <a:pt x="5809" y="7112"/>
                  </a:cubicBezTo>
                  <a:cubicBezTo>
                    <a:pt x="5641" y="7472"/>
                    <a:pt x="5473" y="7832"/>
                    <a:pt x="5209" y="8144"/>
                  </a:cubicBezTo>
                  <a:cubicBezTo>
                    <a:pt x="4945" y="8504"/>
                    <a:pt x="4609" y="8792"/>
                    <a:pt x="4249" y="9080"/>
                  </a:cubicBezTo>
                  <a:cubicBezTo>
                    <a:pt x="3552" y="9632"/>
                    <a:pt x="2832" y="10136"/>
                    <a:pt x="2232" y="10832"/>
                  </a:cubicBezTo>
                  <a:cubicBezTo>
                    <a:pt x="1656" y="11528"/>
                    <a:pt x="1200" y="12320"/>
                    <a:pt x="864" y="13184"/>
                  </a:cubicBezTo>
                  <a:cubicBezTo>
                    <a:pt x="120" y="15057"/>
                    <a:pt x="0" y="17097"/>
                    <a:pt x="72" y="19113"/>
                  </a:cubicBezTo>
                  <a:cubicBezTo>
                    <a:pt x="72" y="19617"/>
                    <a:pt x="120" y="20145"/>
                    <a:pt x="144" y="20673"/>
                  </a:cubicBezTo>
                  <a:cubicBezTo>
                    <a:pt x="168" y="20817"/>
                    <a:pt x="264" y="20961"/>
                    <a:pt x="432" y="20961"/>
                  </a:cubicBezTo>
                  <a:cubicBezTo>
                    <a:pt x="456" y="20961"/>
                    <a:pt x="480" y="20937"/>
                    <a:pt x="504" y="20937"/>
                  </a:cubicBezTo>
                  <a:cubicBezTo>
                    <a:pt x="850" y="21326"/>
                    <a:pt x="1390" y="21521"/>
                    <a:pt x="1914" y="21521"/>
                  </a:cubicBezTo>
                  <a:cubicBezTo>
                    <a:pt x="1973" y="21521"/>
                    <a:pt x="2031" y="21518"/>
                    <a:pt x="2088" y="21513"/>
                  </a:cubicBezTo>
                  <a:cubicBezTo>
                    <a:pt x="3024" y="21417"/>
                    <a:pt x="3768" y="20769"/>
                    <a:pt x="4441" y="20145"/>
                  </a:cubicBezTo>
                  <a:cubicBezTo>
                    <a:pt x="5233" y="19425"/>
                    <a:pt x="6001" y="18705"/>
                    <a:pt x="6769" y="17961"/>
                  </a:cubicBezTo>
                  <a:cubicBezTo>
                    <a:pt x="7489" y="17265"/>
                    <a:pt x="8233" y="16569"/>
                    <a:pt x="8881" y="15801"/>
                  </a:cubicBezTo>
                  <a:cubicBezTo>
                    <a:pt x="9193" y="15441"/>
                    <a:pt x="9505" y="15057"/>
                    <a:pt x="9745" y="14649"/>
                  </a:cubicBezTo>
                  <a:cubicBezTo>
                    <a:pt x="9985" y="14241"/>
                    <a:pt x="10153" y="13785"/>
                    <a:pt x="10297" y="13328"/>
                  </a:cubicBezTo>
                  <a:cubicBezTo>
                    <a:pt x="10441" y="12872"/>
                    <a:pt x="10537" y="12392"/>
                    <a:pt x="10681" y="11936"/>
                  </a:cubicBezTo>
                  <a:cubicBezTo>
                    <a:pt x="10825" y="11504"/>
                    <a:pt x="11017" y="11072"/>
                    <a:pt x="11281" y="10688"/>
                  </a:cubicBezTo>
                  <a:cubicBezTo>
                    <a:pt x="11569" y="10328"/>
                    <a:pt x="11857" y="9968"/>
                    <a:pt x="12145" y="9584"/>
                  </a:cubicBezTo>
                  <a:cubicBezTo>
                    <a:pt x="12409" y="9224"/>
                    <a:pt x="12625" y="8840"/>
                    <a:pt x="12793" y="8408"/>
                  </a:cubicBezTo>
                  <a:cubicBezTo>
                    <a:pt x="13081" y="7616"/>
                    <a:pt x="13105" y="6752"/>
                    <a:pt x="13129" y="5912"/>
                  </a:cubicBezTo>
                  <a:cubicBezTo>
                    <a:pt x="13129" y="5096"/>
                    <a:pt x="13081" y="4256"/>
                    <a:pt x="13201" y="3440"/>
                  </a:cubicBezTo>
                  <a:cubicBezTo>
                    <a:pt x="13273" y="3055"/>
                    <a:pt x="13370" y="2671"/>
                    <a:pt x="13538" y="2311"/>
                  </a:cubicBezTo>
                  <a:cubicBezTo>
                    <a:pt x="13730" y="1927"/>
                    <a:pt x="14018" y="1591"/>
                    <a:pt x="14186" y="1183"/>
                  </a:cubicBezTo>
                  <a:cubicBezTo>
                    <a:pt x="14354" y="775"/>
                    <a:pt x="14234" y="271"/>
                    <a:pt x="13802" y="79"/>
                  </a:cubicBezTo>
                  <a:cubicBezTo>
                    <a:pt x="13676" y="24"/>
                    <a:pt x="13545" y="0"/>
                    <a:pt x="13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25;p72">
              <a:extLst>
                <a:ext uri="{FF2B5EF4-FFF2-40B4-BE49-F238E27FC236}">
                  <a16:creationId xmlns="" xmlns:a16="http://schemas.microsoft.com/office/drawing/2014/main" id="{DB9D18DF-EF2A-E77D-9C45-F564D3763742}"/>
                </a:ext>
              </a:extLst>
            </p:cNvPr>
            <p:cNvSpPr/>
            <p:nvPr/>
          </p:nvSpPr>
          <p:spPr>
            <a:xfrm>
              <a:off x="7091429" y="629836"/>
              <a:ext cx="817837" cy="2837060"/>
            </a:xfrm>
            <a:custGeom>
              <a:avLst/>
              <a:gdLst/>
              <a:ahLst/>
              <a:cxnLst/>
              <a:rect l="l" t="t" r="r" b="b"/>
              <a:pathLst>
                <a:path w="23596" h="81854" extrusionOk="0">
                  <a:moveTo>
                    <a:pt x="9008" y="1"/>
                  </a:moveTo>
                  <a:cubicBezTo>
                    <a:pt x="8744" y="1"/>
                    <a:pt x="8481" y="54"/>
                    <a:pt x="8233" y="173"/>
                  </a:cubicBezTo>
                  <a:cubicBezTo>
                    <a:pt x="7609" y="485"/>
                    <a:pt x="7273" y="1133"/>
                    <a:pt x="7033" y="1733"/>
                  </a:cubicBezTo>
                  <a:cubicBezTo>
                    <a:pt x="6433" y="3245"/>
                    <a:pt x="6049" y="4877"/>
                    <a:pt x="5833" y="6510"/>
                  </a:cubicBezTo>
                  <a:cubicBezTo>
                    <a:pt x="5713" y="7350"/>
                    <a:pt x="5665" y="8190"/>
                    <a:pt x="5641" y="9030"/>
                  </a:cubicBezTo>
                  <a:cubicBezTo>
                    <a:pt x="5641" y="9750"/>
                    <a:pt x="5665" y="10494"/>
                    <a:pt x="5641" y="11214"/>
                  </a:cubicBezTo>
                  <a:cubicBezTo>
                    <a:pt x="5617" y="11910"/>
                    <a:pt x="5569" y="12630"/>
                    <a:pt x="5353" y="13302"/>
                  </a:cubicBezTo>
                  <a:cubicBezTo>
                    <a:pt x="5137" y="13998"/>
                    <a:pt x="4777" y="14598"/>
                    <a:pt x="4249" y="15126"/>
                  </a:cubicBezTo>
                  <a:cubicBezTo>
                    <a:pt x="3721" y="15630"/>
                    <a:pt x="3169" y="16086"/>
                    <a:pt x="2713" y="16663"/>
                  </a:cubicBezTo>
                  <a:cubicBezTo>
                    <a:pt x="2257" y="17191"/>
                    <a:pt x="1873" y="17767"/>
                    <a:pt x="1537" y="18367"/>
                  </a:cubicBezTo>
                  <a:cubicBezTo>
                    <a:pt x="889" y="19591"/>
                    <a:pt x="505" y="20935"/>
                    <a:pt x="337" y="22303"/>
                  </a:cubicBezTo>
                  <a:cubicBezTo>
                    <a:pt x="1" y="25111"/>
                    <a:pt x="793" y="27920"/>
                    <a:pt x="2281" y="30296"/>
                  </a:cubicBezTo>
                  <a:cubicBezTo>
                    <a:pt x="3049" y="31496"/>
                    <a:pt x="3985" y="32576"/>
                    <a:pt x="5041" y="33512"/>
                  </a:cubicBezTo>
                  <a:cubicBezTo>
                    <a:pt x="6145" y="34520"/>
                    <a:pt x="7417" y="35312"/>
                    <a:pt x="8617" y="36224"/>
                  </a:cubicBezTo>
                  <a:cubicBezTo>
                    <a:pt x="9194" y="36681"/>
                    <a:pt x="9746" y="37161"/>
                    <a:pt x="10250" y="37713"/>
                  </a:cubicBezTo>
                  <a:cubicBezTo>
                    <a:pt x="10250" y="37713"/>
                    <a:pt x="10250" y="37713"/>
                    <a:pt x="10274" y="37737"/>
                  </a:cubicBezTo>
                  <a:cubicBezTo>
                    <a:pt x="10346" y="38049"/>
                    <a:pt x="10490" y="38361"/>
                    <a:pt x="10658" y="38649"/>
                  </a:cubicBezTo>
                  <a:cubicBezTo>
                    <a:pt x="10658" y="38673"/>
                    <a:pt x="10682" y="38673"/>
                    <a:pt x="10682" y="38673"/>
                  </a:cubicBezTo>
                  <a:cubicBezTo>
                    <a:pt x="10802" y="39945"/>
                    <a:pt x="10922" y="41217"/>
                    <a:pt x="11042" y="42489"/>
                  </a:cubicBezTo>
                  <a:cubicBezTo>
                    <a:pt x="11042" y="42513"/>
                    <a:pt x="11042" y="42513"/>
                    <a:pt x="11042" y="42537"/>
                  </a:cubicBezTo>
                  <a:cubicBezTo>
                    <a:pt x="10754" y="42609"/>
                    <a:pt x="10466" y="42777"/>
                    <a:pt x="10202" y="42969"/>
                  </a:cubicBezTo>
                  <a:cubicBezTo>
                    <a:pt x="9025" y="43905"/>
                    <a:pt x="8809" y="45417"/>
                    <a:pt x="8113" y="46666"/>
                  </a:cubicBezTo>
                  <a:cubicBezTo>
                    <a:pt x="7753" y="47338"/>
                    <a:pt x="7273" y="47914"/>
                    <a:pt x="7009" y="48658"/>
                  </a:cubicBezTo>
                  <a:cubicBezTo>
                    <a:pt x="6745" y="49354"/>
                    <a:pt x="6649" y="50122"/>
                    <a:pt x="6601" y="50866"/>
                  </a:cubicBezTo>
                  <a:cubicBezTo>
                    <a:pt x="6505" y="52498"/>
                    <a:pt x="6577" y="54130"/>
                    <a:pt x="6817" y="55762"/>
                  </a:cubicBezTo>
                  <a:cubicBezTo>
                    <a:pt x="6937" y="56531"/>
                    <a:pt x="7105" y="57275"/>
                    <a:pt x="7273" y="58019"/>
                  </a:cubicBezTo>
                  <a:cubicBezTo>
                    <a:pt x="7393" y="58619"/>
                    <a:pt x="7489" y="59267"/>
                    <a:pt x="7369" y="59867"/>
                  </a:cubicBezTo>
                  <a:cubicBezTo>
                    <a:pt x="7345" y="59987"/>
                    <a:pt x="7297" y="60131"/>
                    <a:pt x="7249" y="60251"/>
                  </a:cubicBezTo>
                  <a:cubicBezTo>
                    <a:pt x="6721" y="59315"/>
                    <a:pt x="5953" y="58499"/>
                    <a:pt x="5017" y="57947"/>
                  </a:cubicBezTo>
                  <a:cubicBezTo>
                    <a:pt x="4465" y="57611"/>
                    <a:pt x="3817" y="57299"/>
                    <a:pt x="3145" y="57275"/>
                  </a:cubicBezTo>
                  <a:cubicBezTo>
                    <a:pt x="3121" y="57274"/>
                    <a:pt x="3097" y="57273"/>
                    <a:pt x="3072" y="57273"/>
                  </a:cubicBezTo>
                  <a:cubicBezTo>
                    <a:pt x="2475" y="57273"/>
                    <a:pt x="1906" y="57557"/>
                    <a:pt x="1537" y="58019"/>
                  </a:cubicBezTo>
                  <a:cubicBezTo>
                    <a:pt x="1153" y="58523"/>
                    <a:pt x="961" y="59123"/>
                    <a:pt x="937" y="59723"/>
                  </a:cubicBezTo>
                  <a:cubicBezTo>
                    <a:pt x="913" y="60467"/>
                    <a:pt x="1129" y="61211"/>
                    <a:pt x="1369" y="61907"/>
                  </a:cubicBezTo>
                  <a:cubicBezTo>
                    <a:pt x="1825" y="63275"/>
                    <a:pt x="2353" y="64619"/>
                    <a:pt x="2929" y="65939"/>
                  </a:cubicBezTo>
                  <a:cubicBezTo>
                    <a:pt x="3361" y="66924"/>
                    <a:pt x="3841" y="67908"/>
                    <a:pt x="4369" y="68868"/>
                  </a:cubicBezTo>
                  <a:cubicBezTo>
                    <a:pt x="4225" y="68940"/>
                    <a:pt x="4153" y="69084"/>
                    <a:pt x="4249" y="69252"/>
                  </a:cubicBezTo>
                  <a:cubicBezTo>
                    <a:pt x="5137" y="70932"/>
                    <a:pt x="6025" y="72636"/>
                    <a:pt x="6913" y="74316"/>
                  </a:cubicBezTo>
                  <a:cubicBezTo>
                    <a:pt x="7825" y="76020"/>
                    <a:pt x="8713" y="77725"/>
                    <a:pt x="9626" y="79453"/>
                  </a:cubicBezTo>
                  <a:cubicBezTo>
                    <a:pt x="9842" y="79861"/>
                    <a:pt x="10058" y="80293"/>
                    <a:pt x="10274" y="80701"/>
                  </a:cubicBezTo>
                  <a:cubicBezTo>
                    <a:pt x="10466" y="81061"/>
                    <a:pt x="10634" y="81469"/>
                    <a:pt x="10970" y="81709"/>
                  </a:cubicBezTo>
                  <a:cubicBezTo>
                    <a:pt x="11108" y="81808"/>
                    <a:pt x="11262" y="81854"/>
                    <a:pt x="11416" y="81854"/>
                  </a:cubicBezTo>
                  <a:cubicBezTo>
                    <a:pt x="11636" y="81854"/>
                    <a:pt x="11856" y="81759"/>
                    <a:pt x="12026" y="81589"/>
                  </a:cubicBezTo>
                  <a:cubicBezTo>
                    <a:pt x="12170" y="81421"/>
                    <a:pt x="12290" y="81229"/>
                    <a:pt x="12434" y="81061"/>
                  </a:cubicBezTo>
                  <a:lnTo>
                    <a:pt x="12866" y="80485"/>
                  </a:lnTo>
                  <a:cubicBezTo>
                    <a:pt x="14018" y="78973"/>
                    <a:pt x="15194" y="77437"/>
                    <a:pt x="16346" y="75924"/>
                  </a:cubicBezTo>
                  <a:cubicBezTo>
                    <a:pt x="17474" y="74436"/>
                    <a:pt x="18651" y="72972"/>
                    <a:pt x="19731" y="71460"/>
                  </a:cubicBezTo>
                  <a:cubicBezTo>
                    <a:pt x="20763" y="70044"/>
                    <a:pt x="21747" y="68532"/>
                    <a:pt x="22299" y="66852"/>
                  </a:cubicBezTo>
                  <a:cubicBezTo>
                    <a:pt x="22587" y="66035"/>
                    <a:pt x="22755" y="65147"/>
                    <a:pt x="22683" y="64283"/>
                  </a:cubicBezTo>
                  <a:cubicBezTo>
                    <a:pt x="22635" y="63395"/>
                    <a:pt x="22299" y="62555"/>
                    <a:pt x="22251" y="61667"/>
                  </a:cubicBezTo>
                  <a:cubicBezTo>
                    <a:pt x="22155" y="60035"/>
                    <a:pt x="22947" y="58259"/>
                    <a:pt x="22131" y="56723"/>
                  </a:cubicBezTo>
                  <a:cubicBezTo>
                    <a:pt x="21827" y="56175"/>
                    <a:pt x="21266" y="55713"/>
                    <a:pt x="20650" y="55713"/>
                  </a:cubicBezTo>
                  <a:cubicBezTo>
                    <a:pt x="20537" y="55713"/>
                    <a:pt x="20422" y="55729"/>
                    <a:pt x="20307" y="55762"/>
                  </a:cubicBezTo>
                  <a:cubicBezTo>
                    <a:pt x="19587" y="55978"/>
                    <a:pt x="19155" y="56699"/>
                    <a:pt x="18795" y="57299"/>
                  </a:cubicBezTo>
                  <a:cubicBezTo>
                    <a:pt x="17882" y="58907"/>
                    <a:pt x="17018" y="60539"/>
                    <a:pt x="16226" y="62195"/>
                  </a:cubicBezTo>
                  <a:cubicBezTo>
                    <a:pt x="16226" y="62195"/>
                    <a:pt x="16226" y="62219"/>
                    <a:pt x="16202" y="62219"/>
                  </a:cubicBezTo>
                  <a:cubicBezTo>
                    <a:pt x="16250" y="60107"/>
                    <a:pt x="16634" y="57995"/>
                    <a:pt x="16754" y="55906"/>
                  </a:cubicBezTo>
                  <a:cubicBezTo>
                    <a:pt x="16826" y="54490"/>
                    <a:pt x="16778" y="53050"/>
                    <a:pt x="16418" y="51682"/>
                  </a:cubicBezTo>
                  <a:cubicBezTo>
                    <a:pt x="16250" y="50938"/>
                    <a:pt x="15938" y="50266"/>
                    <a:pt x="15602" y="49594"/>
                  </a:cubicBezTo>
                  <a:cubicBezTo>
                    <a:pt x="15434" y="49258"/>
                    <a:pt x="15266" y="48922"/>
                    <a:pt x="15146" y="48586"/>
                  </a:cubicBezTo>
                  <a:cubicBezTo>
                    <a:pt x="14978" y="48226"/>
                    <a:pt x="14882" y="47842"/>
                    <a:pt x="14810" y="47458"/>
                  </a:cubicBezTo>
                  <a:cubicBezTo>
                    <a:pt x="14666" y="46714"/>
                    <a:pt x="14594" y="45945"/>
                    <a:pt x="14402" y="45201"/>
                  </a:cubicBezTo>
                  <a:cubicBezTo>
                    <a:pt x="14258" y="44553"/>
                    <a:pt x="13970" y="43953"/>
                    <a:pt x="13562" y="43425"/>
                  </a:cubicBezTo>
                  <a:cubicBezTo>
                    <a:pt x="13274" y="43089"/>
                    <a:pt x="12938" y="42801"/>
                    <a:pt x="12530" y="42633"/>
                  </a:cubicBezTo>
                  <a:cubicBezTo>
                    <a:pt x="12506" y="40929"/>
                    <a:pt x="12410" y="39249"/>
                    <a:pt x="12218" y="37593"/>
                  </a:cubicBezTo>
                  <a:cubicBezTo>
                    <a:pt x="12194" y="37521"/>
                    <a:pt x="12194" y="37473"/>
                    <a:pt x="12146" y="37425"/>
                  </a:cubicBezTo>
                  <a:cubicBezTo>
                    <a:pt x="12146" y="37329"/>
                    <a:pt x="12122" y="37233"/>
                    <a:pt x="12122" y="37137"/>
                  </a:cubicBezTo>
                  <a:cubicBezTo>
                    <a:pt x="12914" y="36633"/>
                    <a:pt x="13538" y="35864"/>
                    <a:pt x="14138" y="35144"/>
                  </a:cubicBezTo>
                  <a:cubicBezTo>
                    <a:pt x="15146" y="33896"/>
                    <a:pt x="16154" y="32624"/>
                    <a:pt x="17042" y="31304"/>
                  </a:cubicBezTo>
                  <a:cubicBezTo>
                    <a:pt x="18795" y="28688"/>
                    <a:pt x="20139" y="25615"/>
                    <a:pt x="19923" y="22423"/>
                  </a:cubicBezTo>
                  <a:cubicBezTo>
                    <a:pt x="19851" y="21631"/>
                    <a:pt x="19683" y="20863"/>
                    <a:pt x="19467" y="20095"/>
                  </a:cubicBezTo>
                  <a:cubicBezTo>
                    <a:pt x="19227" y="19327"/>
                    <a:pt x="19011" y="18535"/>
                    <a:pt x="19059" y="17695"/>
                  </a:cubicBezTo>
                  <a:cubicBezTo>
                    <a:pt x="19131" y="16903"/>
                    <a:pt x="19347" y="16086"/>
                    <a:pt x="19275" y="15294"/>
                  </a:cubicBezTo>
                  <a:cubicBezTo>
                    <a:pt x="19203" y="14646"/>
                    <a:pt x="18987" y="14046"/>
                    <a:pt x="18627" y="13518"/>
                  </a:cubicBezTo>
                  <a:cubicBezTo>
                    <a:pt x="18579" y="13422"/>
                    <a:pt x="18506" y="13350"/>
                    <a:pt x="18434" y="13254"/>
                  </a:cubicBezTo>
                  <a:lnTo>
                    <a:pt x="18434" y="13254"/>
                  </a:lnTo>
                  <a:cubicBezTo>
                    <a:pt x="18472" y="13270"/>
                    <a:pt x="18512" y="13278"/>
                    <a:pt x="18553" y="13278"/>
                  </a:cubicBezTo>
                  <a:cubicBezTo>
                    <a:pt x="18696" y="13278"/>
                    <a:pt x="18837" y="13182"/>
                    <a:pt x="18819" y="13014"/>
                  </a:cubicBezTo>
                  <a:cubicBezTo>
                    <a:pt x="18795" y="11838"/>
                    <a:pt x="19371" y="10782"/>
                    <a:pt x="19899" y="9774"/>
                  </a:cubicBezTo>
                  <a:cubicBezTo>
                    <a:pt x="19971" y="9774"/>
                    <a:pt x="20043" y="9774"/>
                    <a:pt x="20091" y="9750"/>
                  </a:cubicBezTo>
                  <a:cubicBezTo>
                    <a:pt x="21387" y="9150"/>
                    <a:pt x="22563" y="8262"/>
                    <a:pt x="23475" y="7182"/>
                  </a:cubicBezTo>
                  <a:cubicBezTo>
                    <a:pt x="23571" y="7062"/>
                    <a:pt x="23595" y="6894"/>
                    <a:pt x="23475" y="6774"/>
                  </a:cubicBezTo>
                  <a:cubicBezTo>
                    <a:pt x="23424" y="6723"/>
                    <a:pt x="23347" y="6692"/>
                    <a:pt x="23271" y="6692"/>
                  </a:cubicBezTo>
                  <a:cubicBezTo>
                    <a:pt x="23203" y="6692"/>
                    <a:pt x="23136" y="6717"/>
                    <a:pt x="23091" y="6774"/>
                  </a:cubicBezTo>
                  <a:cubicBezTo>
                    <a:pt x="22299" y="7710"/>
                    <a:pt x="21363" y="8478"/>
                    <a:pt x="20283" y="9030"/>
                  </a:cubicBezTo>
                  <a:cubicBezTo>
                    <a:pt x="20451" y="8694"/>
                    <a:pt x="20595" y="8334"/>
                    <a:pt x="20715" y="7974"/>
                  </a:cubicBezTo>
                  <a:cubicBezTo>
                    <a:pt x="20955" y="7326"/>
                    <a:pt x="21051" y="6606"/>
                    <a:pt x="21147" y="5909"/>
                  </a:cubicBezTo>
                  <a:cubicBezTo>
                    <a:pt x="21267" y="5093"/>
                    <a:pt x="21387" y="4253"/>
                    <a:pt x="21507" y="3413"/>
                  </a:cubicBezTo>
                  <a:cubicBezTo>
                    <a:pt x="21531" y="3269"/>
                    <a:pt x="21483" y="3125"/>
                    <a:pt x="21315" y="3077"/>
                  </a:cubicBezTo>
                  <a:cubicBezTo>
                    <a:pt x="21294" y="3069"/>
                    <a:pt x="21270" y="3065"/>
                    <a:pt x="21246" y="3065"/>
                  </a:cubicBezTo>
                  <a:cubicBezTo>
                    <a:pt x="21132" y="3065"/>
                    <a:pt x="20999" y="3151"/>
                    <a:pt x="20979" y="3269"/>
                  </a:cubicBezTo>
                  <a:cubicBezTo>
                    <a:pt x="20859" y="4013"/>
                    <a:pt x="20763" y="4757"/>
                    <a:pt x="20643" y="5501"/>
                  </a:cubicBezTo>
                  <a:cubicBezTo>
                    <a:pt x="20547" y="6222"/>
                    <a:pt x="20451" y="6942"/>
                    <a:pt x="20235" y="7638"/>
                  </a:cubicBezTo>
                  <a:cubicBezTo>
                    <a:pt x="19923" y="8718"/>
                    <a:pt x="19275" y="9678"/>
                    <a:pt x="18819" y="10710"/>
                  </a:cubicBezTo>
                  <a:cubicBezTo>
                    <a:pt x="18771" y="10590"/>
                    <a:pt x="18699" y="10518"/>
                    <a:pt x="18627" y="10422"/>
                  </a:cubicBezTo>
                  <a:cubicBezTo>
                    <a:pt x="18362" y="10110"/>
                    <a:pt x="18002" y="9894"/>
                    <a:pt x="17666" y="9654"/>
                  </a:cubicBezTo>
                  <a:cubicBezTo>
                    <a:pt x="17090" y="9222"/>
                    <a:pt x="16730" y="8550"/>
                    <a:pt x="16754" y="7806"/>
                  </a:cubicBezTo>
                  <a:cubicBezTo>
                    <a:pt x="16754" y="7626"/>
                    <a:pt x="16610" y="7536"/>
                    <a:pt x="16466" y="7536"/>
                  </a:cubicBezTo>
                  <a:cubicBezTo>
                    <a:pt x="16322" y="7536"/>
                    <a:pt x="16178" y="7626"/>
                    <a:pt x="16178" y="7806"/>
                  </a:cubicBezTo>
                  <a:cubicBezTo>
                    <a:pt x="16178" y="8574"/>
                    <a:pt x="16490" y="9342"/>
                    <a:pt x="17042" y="9870"/>
                  </a:cubicBezTo>
                  <a:cubicBezTo>
                    <a:pt x="17330" y="10134"/>
                    <a:pt x="17690" y="10326"/>
                    <a:pt x="18002" y="10566"/>
                  </a:cubicBezTo>
                  <a:cubicBezTo>
                    <a:pt x="18242" y="10782"/>
                    <a:pt x="18482" y="11094"/>
                    <a:pt x="18386" y="11430"/>
                  </a:cubicBezTo>
                  <a:cubicBezTo>
                    <a:pt x="18362" y="11526"/>
                    <a:pt x="18386" y="11622"/>
                    <a:pt x="18434" y="11670"/>
                  </a:cubicBezTo>
                  <a:cubicBezTo>
                    <a:pt x="18314" y="12102"/>
                    <a:pt x="18242" y="12558"/>
                    <a:pt x="18266" y="13014"/>
                  </a:cubicBezTo>
                  <a:cubicBezTo>
                    <a:pt x="18266" y="13014"/>
                    <a:pt x="18266" y="13038"/>
                    <a:pt x="18266" y="13038"/>
                  </a:cubicBezTo>
                  <a:cubicBezTo>
                    <a:pt x="17594" y="12246"/>
                    <a:pt x="16634" y="11670"/>
                    <a:pt x="15602" y="11526"/>
                  </a:cubicBezTo>
                  <a:cubicBezTo>
                    <a:pt x="15409" y="11496"/>
                    <a:pt x="15207" y="11476"/>
                    <a:pt x="15007" y="11476"/>
                  </a:cubicBezTo>
                  <a:cubicBezTo>
                    <a:pt x="14884" y="11476"/>
                    <a:pt x="14761" y="11484"/>
                    <a:pt x="14642" y="11502"/>
                  </a:cubicBezTo>
                  <a:cubicBezTo>
                    <a:pt x="14486" y="11514"/>
                    <a:pt x="14306" y="11544"/>
                    <a:pt x="14132" y="11544"/>
                  </a:cubicBezTo>
                  <a:cubicBezTo>
                    <a:pt x="13958" y="11544"/>
                    <a:pt x="13790" y="11514"/>
                    <a:pt x="13658" y="11406"/>
                  </a:cubicBezTo>
                  <a:cubicBezTo>
                    <a:pt x="13418" y="11190"/>
                    <a:pt x="13346" y="10854"/>
                    <a:pt x="13298" y="10590"/>
                  </a:cubicBezTo>
                  <a:cubicBezTo>
                    <a:pt x="13202" y="10158"/>
                    <a:pt x="13106" y="9750"/>
                    <a:pt x="13034" y="9318"/>
                  </a:cubicBezTo>
                  <a:cubicBezTo>
                    <a:pt x="12674" y="7566"/>
                    <a:pt x="12338" y="5837"/>
                    <a:pt x="11978" y="4085"/>
                  </a:cubicBezTo>
                  <a:cubicBezTo>
                    <a:pt x="11690" y="2717"/>
                    <a:pt x="11450" y="1037"/>
                    <a:pt x="10082" y="293"/>
                  </a:cubicBezTo>
                  <a:cubicBezTo>
                    <a:pt x="9757" y="109"/>
                    <a:pt x="9383" y="1"/>
                    <a:pt x="9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26;p72">
              <a:extLst>
                <a:ext uri="{FF2B5EF4-FFF2-40B4-BE49-F238E27FC236}">
                  <a16:creationId xmlns="" xmlns:a16="http://schemas.microsoft.com/office/drawing/2014/main" id="{B6CB6681-29A4-FD68-75F9-505DA9D4A629}"/>
                </a:ext>
              </a:extLst>
            </p:cNvPr>
            <p:cNvSpPr/>
            <p:nvPr/>
          </p:nvSpPr>
          <p:spPr>
            <a:xfrm>
              <a:off x="6833531" y="2664290"/>
              <a:ext cx="1302003" cy="953150"/>
            </a:xfrm>
            <a:custGeom>
              <a:avLst/>
              <a:gdLst/>
              <a:ahLst/>
              <a:cxnLst/>
              <a:rect l="l" t="t" r="r" b="b"/>
              <a:pathLst>
                <a:path w="37565" h="27500" extrusionOk="0">
                  <a:moveTo>
                    <a:pt x="36604" y="1"/>
                  </a:moveTo>
                  <a:cubicBezTo>
                    <a:pt x="36505" y="1"/>
                    <a:pt x="36406" y="52"/>
                    <a:pt x="36365" y="136"/>
                  </a:cubicBezTo>
                  <a:cubicBezTo>
                    <a:pt x="35260" y="2056"/>
                    <a:pt x="34156" y="3976"/>
                    <a:pt x="32644" y="5632"/>
                  </a:cubicBezTo>
                  <a:cubicBezTo>
                    <a:pt x="31924" y="6400"/>
                    <a:pt x="31132" y="7072"/>
                    <a:pt x="30268" y="7720"/>
                  </a:cubicBezTo>
                  <a:cubicBezTo>
                    <a:pt x="29428" y="8321"/>
                    <a:pt x="28540" y="8945"/>
                    <a:pt x="27796" y="9665"/>
                  </a:cubicBezTo>
                  <a:cubicBezTo>
                    <a:pt x="27004" y="10457"/>
                    <a:pt x="26452" y="11369"/>
                    <a:pt x="25971" y="12377"/>
                  </a:cubicBezTo>
                  <a:cubicBezTo>
                    <a:pt x="25707" y="12881"/>
                    <a:pt x="25443" y="13385"/>
                    <a:pt x="25131" y="13841"/>
                  </a:cubicBezTo>
                  <a:cubicBezTo>
                    <a:pt x="24843" y="14297"/>
                    <a:pt x="24483" y="14705"/>
                    <a:pt x="24099" y="15089"/>
                  </a:cubicBezTo>
                  <a:cubicBezTo>
                    <a:pt x="23331" y="15857"/>
                    <a:pt x="22467" y="16529"/>
                    <a:pt x="21699" y="17297"/>
                  </a:cubicBezTo>
                  <a:cubicBezTo>
                    <a:pt x="20955" y="18018"/>
                    <a:pt x="20307" y="18858"/>
                    <a:pt x="19779" y="19770"/>
                  </a:cubicBezTo>
                  <a:cubicBezTo>
                    <a:pt x="19155" y="20826"/>
                    <a:pt x="18675" y="22002"/>
                    <a:pt x="18387" y="23202"/>
                  </a:cubicBezTo>
                  <a:cubicBezTo>
                    <a:pt x="18459" y="22218"/>
                    <a:pt x="18459" y="21210"/>
                    <a:pt x="18291" y="20226"/>
                  </a:cubicBezTo>
                  <a:cubicBezTo>
                    <a:pt x="18123" y="19146"/>
                    <a:pt x="17739" y="18090"/>
                    <a:pt x="17115" y="17177"/>
                  </a:cubicBezTo>
                  <a:cubicBezTo>
                    <a:pt x="16803" y="16673"/>
                    <a:pt x="16418" y="16217"/>
                    <a:pt x="16106" y="15713"/>
                  </a:cubicBezTo>
                  <a:cubicBezTo>
                    <a:pt x="15770" y="15209"/>
                    <a:pt x="15506" y="14681"/>
                    <a:pt x="15266" y="14153"/>
                  </a:cubicBezTo>
                  <a:cubicBezTo>
                    <a:pt x="14810" y="13097"/>
                    <a:pt x="14450" y="12017"/>
                    <a:pt x="13874" y="11033"/>
                  </a:cubicBezTo>
                  <a:cubicBezTo>
                    <a:pt x="13370" y="10193"/>
                    <a:pt x="12746" y="9401"/>
                    <a:pt x="12026" y="8729"/>
                  </a:cubicBezTo>
                  <a:cubicBezTo>
                    <a:pt x="11282" y="8057"/>
                    <a:pt x="10442" y="7528"/>
                    <a:pt x="9530" y="7192"/>
                  </a:cubicBezTo>
                  <a:cubicBezTo>
                    <a:pt x="9050" y="7024"/>
                    <a:pt x="8546" y="6928"/>
                    <a:pt x="8018" y="6880"/>
                  </a:cubicBezTo>
                  <a:cubicBezTo>
                    <a:pt x="7418" y="6808"/>
                    <a:pt x="6817" y="6832"/>
                    <a:pt x="6217" y="6760"/>
                  </a:cubicBezTo>
                  <a:cubicBezTo>
                    <a:pt x="5689" y="6712"/>
                    <a:pt x="5161" y="6592"/>
                    <a:pt x="4657" y="6328"/>
                  </a:cubicBezTo>
                  <a:cubicBezTo>
                    <a:pt x="4249" y="6112"/>
                    <a:pt x="3865" y="5848"/>
                    <a:pt x="3481" y="5584"/>
                  </a:cubicBezTo>
                  <a:cubicBezTo>
                    <a:pt x="2761" y="5056"/>
                    <a:pt x="1993" y="4480"/>
                    <a:pt x="1081" y="4336"/>
                  </a:cubicBezTo>
                  <a:cubicBezTo>
                    <a:pt x="928" y="4319"/>
                    <a:pt x="763" y="4302"/>
                    <a:pt x="604" y="4302"/>
                  </a:cubicBezTo>
                  <a:cubicBezTo>
                    <a:pt x="537" y="4302"/>
                    <a:pt x="472" y="4305"/>
                    <a:pt x="409" y="4312"/>
                  </a:cubicBezTo>
                  <a:cubicBezTo>
                    <a:pt x="241" y="4312"/>
                    <a:pt x="145" y="4432"/>
                    <a:pt x="121" y="4600"/>
                  </a:cubicBezTo>
                  <a:cubicBezTo>
                    <a:pt x="1" y="6976"/>
                    <a:pt x="1801" y="8825"/>
                    <a:pt x="3529" y="10217"/>
                  </a:cubicBezTo>
                  <a:cubicBezTo>
                    <a:pt x="4441" y="10985"/>
                    <a:pt x="5425" y="11705"/>
                    <a:pt x="6241" y="12593"/>
                  </a:cubicBezTo>
                  <a:cubicBezTo>
                    <a:pt x="7034" y="13433"/>
                    <a:pt x="7610" y="14441"/>
                    <a:pt x="8114" y="15497"/>
                  </a:cubicBezTo>
                  <a:cubicBezTo>
                    <a:pt x="9074" y="17561"/>
                    <a:pt x="9650" y="19794"/>
                    <a:pt x="10706" y="21786"/>
                  </a:cubicBezTo>
                  <a:cubicBezTo>
                    <a:pt x="11210" y="22722"/>
                    <a:pt x="11810" y="23610"/>
                    <a:pt x="12578" y="24378"/>
                  </a:cubicBezTo>
                  <a:cubicBezTo>
                    <a:pt x="13346" y="25146"/>
                    <a:pt x="14258" y="25674"/>
                    <a:pt x="15290" y="26082"/>
                  </a:cubicBezTo>
                  <a:cubicBezTo>
                    <a:pt x="15842" y="26274"/>
                    <a:pt x="16394" y="26466"/>
                    <a:pt x="16899" y="26730"/>
                  </a:cubicBezTo>
                  <a:cubicBezTo>
                    <a:pt x="17043" y="26802"/>
                    <a:pt x="17187" y="26898"/>
                    <a:pt x="17307" y="26970"/>
                  </a:cubicBezTo>
                  <a:cubicBezTo>
                    <a:pt x="17355" y="27042"/>
                    <a:pt x="17403" y="27090"/>
                    <a:pt x="17475" y="27090"/>
                  </a:cubicBezTo>
                  <a:cubicBezTo>
                    <a:pt x="17523" y="27114"/>
                    <a:pt x="17547" y="27162"/>
                    <a:pt x="17595" y="27186"/>
                  </a:cubicBezTo>
                  <a:cubicBezTo>
                    <a:pt x="17811" y="27354"/>
                    <a:pt x="18051" y="27498"/>
                    <a:pt x="18339" y="27498"/>
                  </a:cubicBezTo>
                  <a:cubicBezTo>
                    <a:pt x="18355" y="27499"/>
                    <a:pt x="18370" y="27500"/>
                    <a:pt x="18386" y="27500"/>
                  </a:cubicBezTo>
                  <a:cubicBezTo>
                    <a:pt x="18891" y="27500"/>
                    <a:pt x="19286" y="27130"/>
                    <a:pt x="19635" y="26850"/>
                  </a:cubicBezTo>
                  <a:cubicBezTo>
                    <a:pt x="19827" y="26706"/>
                    <a:pt x="20019" y="26538"/>
                    <a:pt x="20235" y="26466"/>
                  </a:cubicBezTo>
                  <a:cubicBezTo>
                    <a:pt x="20475" y="26370"/>
                    <a:pt x="20739" y="26322"/>
                    <a:pt x="21003" y="26322"/>
                  </a:cubicBezTo>
                  <a:cubicBezTo>
                    <a:pt x="21095" y="26318"/>
                    <a:pt x="21186" y="26317"/>
                    <a:pt x="21279" y="26317"/>
                  </a:cubicBezTo>
                  <a:cubicBezTo>
                    <a:pt x="21680" y="26317"/>
                    <a:pt x="22085" y="26348"/>
                    <a:pt x="22485" y="26348"/>
                  </a:cubicBezTo>
                  <a:cubicBezTo>
                    <a:pt x="23077" y="26348"/>
                    <a:pt x="23658" y="26279"/>
                    <a:pt x="24195" y="25938"/>
                  </a:cubicBezTo>
                  <a:cubicBezTo>
                    <a:pt x="25059" y="25410"/>
                    <a:pt x="25539" y="24498"/>
                    <a:pt x="26212" y="23778"/>
                  </a:cubicBezTo>
                  <a:cubicBezTo>
                    <a:pt x="26908" y="22986"/>
                    <a:pt x="27892" y="22578"/>
                    <a:pt x="28804" y="22122"/>
                  </a:cubicBezTo>
                  <a:cubicBezTo>
                    <a:pt x="29284" y="21882"/>
                    <a:pt x="29740" y="21618"/>
                    <a:pt x="30148" y="21306"/>
                  </a:cubicBezTo>
                  <a:cubicBezTo>
                    <a:pt x="30580" y="20970"/>
                    <a:pt x="30916" y="20538"/>
                    <a:pt x="31204" y="20082"/>
                  </a:cubicBezTo>
                  <a:cubicBezTo>
                    <a:pt x="31780" y="19122"/>
                    <a:pt x="32092" y="18042"/>
                    <a:pt x="32740" y="17153"/>
                  </a:cubicBezTo>
                  <a:cubicBezTo>
                    <a:pt x="33364" y="16241"/>
                    <a:pt x="34300" y="15593"/>
                    <a:pt x="34972" y="14729"/>
                  </a:cubicBezTo>
                  <a:cubicBezTo>
                    <a:pt x="35669" y="13841"/>
                    <a:pt x="35981" y="12761"/>
                    <a:pt x="36005" y="11609"/>
                  </a:cubicBezTo>
                  <a:cubicBezTo>
                    <a:pt x="36053" y="10457"/>
                    <a:pt x="35885" y="9305"/>
                    <a:pt x="35861" y="8129"/>
                  </a:cubicBezTo>
                  <a:cubicBezTo>
                    <a:pt x="35861" y="7576"/>
                    <a:pt x="35885" y="7000"/>
                    <a:pt x="36005" y="6448"/>
                  </a:cubicBezTo>
                  <a:cubicBezTo>
                    <a:pt x="36149" y="5848"/>
                    <a:pt x="36389" y="5296"/>
                    <a:pt x="36653" y="4744"/>
                  </a:cubicBezTo>
                  <a:cubicBezTo>
                    <a:pt x="37109" y="3712"/>
                    <a:pt x="37565" y="2632"/>
                    <a:pt x="37421" y="1480"/>
                  </a:cubicBezTo>
                  <a:cubicBezTo>
                    <a:pt x="37349" y="952"/>
                    <a:pt x="37157" y="472"/>
                    <a:pt x="36797" y="88"/>
                  </a:cubicBezTo>
                  <a:cubicBezTo>
                    <a:pt x="36746" y="27"/>
                    <a:pt x="36675" y="1"/>
                    <a:pt x="36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27;p72">
              <a:extLst>
                <a:ext uri="{FF2B5EF4-FFF2-40B4-BE49-F238E27FC236}">
                  <a16:creationId xmlns="" xmlns:a16="http://schemas.microsoft.com/office/drawing/2014/main" id="{58CE5141-E294-1B0A-FD6C-9A197CAC6CC2}"/>
                </a:ext>
              </a:extLst>
            </p:cNvPr>
            <p:cNvSpPr/>
            <p:nvPr/>
          </p:nvSpPr>
          <p:spPr>
            <a:xfrm>
              <a:off x="7167887" y="804761"/>
              <a:ext cx="525931" cy="1108011"/>
            </a:xfrm>
            <a:custGeom>
              <a:avLst/>
              <a:gdLst/>
              <a:ahLst/>
              <a:cxnLst/>
              <a:rect l="l" t="t" r="r" b="b"/>
              <a:pathLst>
                <a:path w="15174" h="31968" extrusionOk="0">
                  <a:moveTo>
                    <a:pt x="7039" y="1"/>
                  </a:moveTo>
                  <a:cubicBezTo>
                    <a:pt x="6928" y="1"/>
                    <a:pt x="6819" y="59"/>
                    <a:pt x="6771" y="190"/>
                  </a:cubicBezTo>
                  <a:cubicBezTo>
                    <a:pt x="6363" y="1511"/>
                    <a:pt x="6291" y="2879"/>
                    <a:pt x="6363" y="4247"/>
                  </a:cubicBezTo>
                  <a:cubicBezTo>
                    <a:pt x="6219" y="4103"/>
                    <a:pt x="6075" y="3959"/>
                    <a:pt x="5955" y="3815"/>
                  </a:cubicBezTo>
                  <a:cubicBezTo>
                    <a:pt x="5835" y="3671"/>
                    <a:pt x="5739" y="3551"/>
                    <a:pt x="5643" y="3431"/>
                  </a:cubicBezTo>
                  <a:cubicBezTo>
                    <a:pt x="5547" y="3287"/>
                    <a:pt x="5427" y="3143"/>
                    <a:pt x="5331" y="2975"/>
                  </a:cubicBezTo>
                  <a:cubicBezTo>
                    <a:pt x="5282" y="2893"/>
                    <a:pt x="5189" y="2845"/>
                    <a:pt x="5089" y="2845"/>
                  </a:cubicBezTo>
                  <a:cubicBezTo>
                    <a:pt x="5042" y="2845"/>
                    <a:pt x="4993" y="2856"/>
                    <a:pt x="4947" y="2879"/>
                  </a:cubicBezTo>
                  <a:cubicBezTo>
                    <a:pt x="4827" y="2951"/>
                    <a:pt x="4779" y="3143"/>
                    <a:pt x="4851" y="3263"/>
                  </a:cubicBezTo>
                  <a:cubicBezTo>
                    <a:pt x="5259" y="3887"/>
                    <a:pt x="5739" y="4463"/>
                    <a:pt x="6315" y="4943"/>
                  </a:cubicBezTo>
                  <a:cubicBezTo>
                    <a:pt x="6339" y="4967"/>
                    <a:pt x="6387" y="4991"/>
                    <a:pt x="6411" y="5015"/>
                  </a:cubicBezTo>
                  <a:cubicBezTo>
                    <a:pt x="6459" y="5495"/>
                    <a:pt x="6531" y="5975"/>
                    <a:pt x="6603" y="6431"/>
                  </a:cubicBezTo>
                  <a:cubicBezTo>
                    <a:pt x="6771" y="7487"/>
                    <a:pt x="6964" y="8543"/>
                    <a:pt x="7132" y="9599"/>
                  </a:cubicBezTo>
                  <a:cubicBezTo>
                    <a:pt x="7300" y="10607"/>
                    <a:pt x="7420" y="11640"/>
                    <a:pt x="7492" y="12648"/>
                  </a:cubicBezTo>
                  <a:cubicBezTo>
                    <a:pt x="7540" y="13344"/>
                    <a:pt x="7564" y="14016"/>
                    <a:pt x="7588" y="14688"/>
                  </a:cubicBezTo>
                  <a:cubicBezTo>
                    <a:pt x="6988" y="14088"/>
                    <a:pt x="6219" y="13752"/>
                    <a:pt x="5427" y="13488"/>
                  </a:cubicBezTo>
                  <a:cubicBezTo>
                    <a:pt x="5427" y="13464"/>
                    <a:pt x="5427" y="13440"/>
                    <a:pt x="5427" y="13440"/>
                  </a:cubicBezTo>
                  <a:cubicBezTo>
                    <a:pt x="5355" y="12408"/>
                    <a:pt x="5067" y="11424"/>
                    <a:pt x="4635" y="10511"/>
                  </a:cubicBezTo>
                  <a:cubicBezTo>
                    <a:pt x="4589" y="10419"/>
                    <a:pt x="4494" y="10376"/>
                    <a:pt x="4399" y="10376"/>
                  </a:cubicBezTo>
                  <a:cubicBezTo>
                    <a:pt x="4347" y="10376"/>
                    <a:pt x="4294" y="10390"/>
                    <a:pt x="4251" y="10415"/>
                  </a:cubicBezTo>
                  <a:cubicBezTo>
                    <a:pt x="4107" y="10487"/>
                    <a:pt x="4083" y="10655"/>
                    <a:pt x="4131" y="10799"/>
                  </a:cubicBezTo>
                  <a:cubicBezTo>
                    <a:pt x="4515" y="11568"/>
                    <a:pt x="4755" y="12432"/>
                    <a:pt x="4851" y="13296"/>
                  </a:cubicBezTo>
                  <a:cubicBezTo>
                    <a:pt x="4515" y="13176"/>
                    <a:pt x="4179" y="13080"/>
                    <a:pt x="3867" y="12960"/>
                  </a:cubicBezTo>
                  <a:cubicBezTo>
                    <a:pt x="3411" y="12792"/>
                    <a:pt x="2979" y="12600"/>
                    <a:pt x="2595" y="12312"/>
                  </a:cubicBezTo>
                  <a:cubicBezTo>
                    <a:pt x="2562" y="12292"/>
                    <a:pt x="2524" y="12283"/>
                    <a:pt x="2484" y="12283"/>
                  </a:cubicBezTo>
                  <a:cubicBezTo>
                    <a:pt x="2378" y="12283"/>
                    <a:pt x="2263" y="12345"/>
                    <a:pt x="2211" y="12432"/>
                  </a:cubicBezTo>
                  <a:cubicBezTo>
                    <a:pt x="2115" y="12552"/>
                    <a:pt x="2187" y="12720"/>
                    <a:pt x="2307" y="12816"/>
                  </a:cubicBezTo>
                  <a:cubicBezTo>
                    <a:pt x="3627" y="13728"/>
                    <a:pt x="5355" y="13776"/>
                    <a:pt x="6699" y="14664"/>
                  </a:cubicBezTo>
                  <a:cubicBezTo>
                    <a:pt x="7036" y="14904"/>
                    <a:pt x="7324" y="15168"/>
                    <a:pt x="7540" y="15504"/>
                  </a:cubicBezTo>
                  <a:cubicBezTo>
                    <a:pt x="7564" y="15552"/>
                    <a:pt x="7588" y="15576"/>
                    <a:pt x="7612" y="15600"/>
                  </a:cubicBezTo>
                  <a:cubicBezTo>
                    <a:pt x="7612" y="16680"/>
                    <a:pt x="7612" y="17760"/>
                    <a:pt x="7612" y="18864"/>
                  </a:cubicBezTo>
                  <a:cubicBezTo>
                    <a:pt x="7612" y="19200"/>
                    <a:pt x="7588" y="19560"/>
                    <a:pt x="7588" y="19920"/>
                  </a:cubicBezTo>
                  <a:cubicBezTo>
                    <a:pt x="7300" y="19848"/>
                    <a:pt x="7012" y="19680"/>
                    <a:pt x="6747" y="19512"/>
                  </a:cubicBezTo>
                  <a:cubicBezTo>
                    <a:pt x="6339" y="19224"/>
                    <a:pt x="5955" y="18888"/>
                    <a:pt x="5547" y="18624"/>
                  </a:cubicBezTo>
                  <a:cubicBezTo>
                    <a:pt x="5091" y="18312"/>
                    <a:pt x="4587" y="18144"/>
                    <a:pt x="4059" y="18048"/>
                  </a:cubicBezTo>
                  <a:cubicBezTo>
                    <a:pt x="3483" y="17976"/>
                    <a:pt x="2907" y="17976"/>
                    <a:pt x="2331" y="17952"/>
                  </a:cubicBezTo>
                  <a:cubicBezTo>
                    <a:pt x="1731" y="17928"/>
                    <a:pt x="1107" y="17880"/>
                    <a:pt x="555" y="17592"/>
                  </a:cubicBezTo>
                  <a:cubicBezTo>
                    <a:pt x="510" y="17568"/>
                    <a:pt x="465" y="17557"/>
                    <a:pt x="422" y="17557"/>
                  </a:cubicBezTo>
                  <a:cubicBezTo>
                    <a:pt x="172" y="17557"/>
                    <a:pt x="0" y="17929"/>
                    <a:pt x="267" y="18072"/>
                  </a:cubicBezTo>
                  <a:cubicBezTo>
                    <a:pt x="1179" y="18552"/>
                    <a:pt x="2187" y="18504"/>
                    <a:pt x="3195" y="18528"/>
                  </a:cubicBezTo>
                  <a:cubicBezTo>
                    <a:pt x="2259" y="19080"/>
                    <a:pt x="1851" y="20352"/>
                    <a:pt x="843" y="20808"/>
                  </a:cubicBezTo>
                  <a:cubicBezTo>
                    <a:pt x="699" y="20856"/>
                    <a:pt x="675" y="21048"/>
                    <a:pt x="723" y="21169"/>
                  </a:cubicBezTo>
                  <a:cubicBezTo>
                    <a:pt x="790" y="21269"/>
                    <a:pt x="892" y="21311"/>
                    <a:pt x="988" y="21311"/>
                  </a:cubicBezTo>
                  <a:cubicBezTo>
                    <a:pt x="1030" y="21311"/>
                    <a:pt x="1071" y="21303"/>
                    <a:pt x="1107" y="21289"/>
                  </a:cubicBezTo>
                  <a:cubicBezTo>
                    <a:pt x="1731" y="21000"/>
                    <a:pt x="2163" y="20424"/>
                    <a:pt x="2571" y="19896"/>
                  </a:cubicBezTo>
                  <a:cubicBezTo>
                    <a:pt x="2763" y="19656"/>
                    <a:pt x="2979" y="19392"/>
                    <a:pt x="3219" y="19200"/>
                  </a:cubicBezTo>
                  <a:cubicBezTo>
                    <a:pt x="3315" y="19104"/>
                    <a:pt x="3435" y="19032"/>
                    <a:pt x="3555" y="18960"/>
                  </a:cubicBezTo>
                  <a:cubicBezTo>
                    <a:pt x="3651" y="18912"/>
                    <a:pt x="3843" y="18864"/>
                    <a:pt x="3939" y="18864"/>
                  </a:cubicBezTo>
                  <a:cubicBezTo>
                    <a:pt x="4059" y="18840"/>
                    <a:pt x="4155" y="18768"/>
                    <a:pt x="4203" y="18648"/>
                  </a:cubicBezTo>
                  <a:cubicBezTo>
                    <a:pt x="4539" y="18744"/>
                    <a:pt x="4875" y="18864"/>
                    <a:pt x="5187" y="19056"/>
                  </a:cubicBezTo>
                  <a:cubicBezTo>
                    <a:pt x="5619" y="19320"/>
                    <a:pt x="5979" y="19656"/>
                    <a:pt x="6411" y="19944"/>
                  </a:cubicBezTo>
                  <a:cubicBezTo>
                    <a:pt x="6699" y="20160"/>
                    <a:pt x="7060" y="20352"/>
                    <a:pt x="7420" y="20448"/>
                  </a:cubicBezTo>
                  <a:cubicBezTo>
                    <a:pt x="7348" y="20592"/>
                    <a:pt x="7468" y="20760"/>
                    <a:pt x="7588" y="20808"/>
                  </a:cubicBezTo>
                  <a:cubicBezTo>
                    <a:pt x="7588" y="21601"/>
                    <a:pt x="7612" y="22369"/>
                    <a:pt x="7636" y="23161"/>
                  </a:cubicBezTo>
                  <a:cubicBezTo>
                    <a:pt x="6219" y="23161"/>
                    <a:pt x="5307" y="24553"/>
                    <a:pt x="4203" y="25201"/>
                  </a:cubicBezTo>
                  <a:cubicBezTo>
                    <a:pt x="3867" y="25393"/>
                    <a:pt x="3555" y="25513"/>
                    <a:pt x="3171" y="25513"/>
                  </a:cubicBezTo>
                  <a:cubicBezTo>
                    <a:pt x="3163" y="25512"/>
                    <a:pt x="3156" y="25512"/>
                    <a:pt x="3149" y="25512"/>
                  </a:cubicBezTo>
                  <a:cubicBezTo>
                    <a:pt x="2811" y="25512"/>
                    <a:pt x="2819" y="26041"/>
                    <a:pt x="3171" y="26065"/>
                  </a:cubicBezTo>
                  <a:cubicBezTo>
                    <a:pt x="3195" y="26066"/>
                    <a:pt x="3218" y="26066"/>
                    <a:pt x="3241" y="26066"/>
                  </a:cubicBezTo>
                  <a:cubicBezTo>
                    <a:pt x="4758" y="26066"/>
                    <a:pt x="5638" y="24543"/>
                    <a:pt x="6868" y="23905"/>
                  </a:cubicBezTo>
                  <a:cubicBezTo>
                    <a:pt x="7012" y="23833"/>
                    <a:pt x="7132" y="23785"/>
                    <a:pt x="7324" y="23737"/>
                  </a:cubicBezTo>
                  <a:cubicBezTo>
                    <a:pt x="7420" y="23713"/>
                    <a:pt x="7540" y="23713"/>
                    <a:pt x="7636" y="23713"/>
                  </a:cubicBezTo>
                  <a:cubicBezTo>
                    <a:pt x="7660" y="24145"/>
                    <a:pt x="7684" y="24577"/>
                    <a:pt x="7708" y="25033"/>
                  </a:cubicBezTo>
                  <a:cubicBezTo>
                    <a:pt x="7852" y="27049"/>
                    <a:pt x="8140" y="29089"/>
                    <a:pt x="8740" y="31033"/>
                  </a:cubicBezTo>
                  <a:cubicBezTo>
                    <a:pt x="8812" y="31274"/>
                    <a:pt x="8908" y="31514"/>
                    <a:pt x="8980" y="31778"/>
                  </a:cubicBezTo>
                  <a:cubicBezTo>
                    <a:pt x="9027" y="31909"/>
                    <a:pt x="9140" y="31967"/>
                    <a:pt x="9254" y="31967"/>
                  </a:cubicBezTo>
                  <a:cubicBezTo>
                    <a:pt x="9429" y="31967"/>
                    <a:pt x="9605" y="31828"/>
                    <a:pt x="9532" y="31610"/>
                  </a:cubicBezTo>
                  <a:cubicBezTo>
                    <a:pt x="8860" y="29713"/>
                    <a:pt x="8500" y="27721"/>
                    <a:pt x="8332" y="25705"/>
                  </a:cubicBezTo>
                  <a:cubicBezTo>
                    <a:pt x="8260" y="25057"/>
                    <a:pt x="8236" y="24409"/>
                    <a:pt x="8212" y="23761"/>
                  </a:cubicBezTo>
                  <a:lnTo>
                    <a:pt x="8212" y="23761"/>
                  </a:lnTo>
                  <a:cubicBezTo>
                    <a:pt x="8733" y="23949"/>
                    <a:pt x="9271" y="24006"/>
                    <a:pt x="9817" y="24006"/>
                  </a:cubicBezTo>
                  <a:cubicBezTo>
                    <a:pt x="10176" y="24006"/>
                    <a:pt x="10538" y="23981"/>
                    <a:pt x="10900" y="23953"/>
                  </a:cubicBezTo>
                  <a:lnTo>
                    <a:pt x="10900" y="23953"/>
                  </a:lnTo>
                  <a:cubicBezTo>
                    <a:pt x="10876" y="24001"/>
                    <a:pt x="10876" y="24073"/>
                    <a:pt x="10924" y="24145"/>
                  </a:cubicBezTo>
                  <a:cubicBezTo>
                    <a:pt x="11500" y="24913"/>
                    <a:pt x="12244" y="25489"/>
                    <a:pt x="13132" y="25873"/>
                  </a:cubicBezTo>
                  <a:cubicBezTo>
                    <a:pt x="13151" y="25880"/>
                    <a:pt x="13170" y="25884"/>
                    <a:pt x="13191" y="25884"/>
                  </a:cubicBezTo>
                  <a:cubicBezTo>
                    <a:pt x="13301" y="25884"/>
                    <a:pt x="13428" y="25782"/>
                    <a:pt x="13468" y="25681"/>
                  </a:cubicBezTo>
                  <a:cubicBezTo>
                    <a:pt x="13516" y="25513"/>
                    <a:pt x="13420" y="25393"/>
                    <a:pt x="13276" y="25321"/>
                  </a:cubicBezTo>
                  <a:cubicBezTo>
                    <a:pt x="12556" y="25033"/>
                    <a:pt x="11908" y="24505"/>
                    <a:pt x="11428" y="23905"/>
                  </a:cubicBezTo>
                  <a:cubicBezTo>
                    <a:pt x="11797" y="23870"/>
                    <a:pt x="12166" y="23847"/>
                    <a:pt x="12535" y="23847"/>
                  </a:cubicBezTo>
                  <a:cubicBezTo>
                    <a:pt x="12670" y="23847"/>
                    <a:pt x="12805" y="23850"/>
                    <a:pt x="12940" y="23857"/>
                  </a:cubicBezTo>
                  <a:cubicBezTo>
                    <a:pt x="13396" y="23881"/>
                    <a:pt x="13852" y="23977"/>
                    <a:pt x="14260" y="24193"/>
                  </a:cubicBezTo>
                  <a:cubicBezTo>
                    <a:pt x="14304" y="24216"/>
                    <a:pt x="14347" y="24227"/>
                    <a:pt x="14388" y="24227"/>
                  </a:cubicBezTo>
                  <a:cubicBezTo>
                    <a:pt x="14641" y="24227"/>
                    <a:pt x="14813" y="23837"/>
                    <a:pt x="14524" y="23713"/>
                  </a:cubicBezTo>
                  <a:cubicBezTo>
                    <a:pt x="13878" y="23390"/>
                    <a:pt x="13197" y="23298"/>
                    <a:pt x="12502" y="23298"/>
                  </a:cubicBezTo>
                  <a:cubicBezTo>
                    <a:pt x="11592" y="23298"/>
                    <a:pt x="10661" y="23455"/>
                    <a:pt x="9758" y="23455"/>
                  </a:cubicBezTo>
                  <a:cubicBezTo>
                    <a:pt x="9658" y="23455"/>
                    <a:pt x="9559" y="23453"/>
                    <a:pt x="9460" y="23449"/>
                  </a:cubicBezTo>
                  <a:cubicBezTo>
                    <a:pt x="9028" y="23425"/>
                    <a:pt x="8572" y="23329"/>
                    <a:pt x="8188" y="23161"/>
                  </a:cubicBezTo>
                  <a:cubicBezTo>
                    <a:pt x="8164" y="22249"/>
                    <a:pt x="8164" y="21337"/>
                    <a:pt x="8164" y="20424"/>
                  </a:cubicBezTo>
                  <a:cubicBezTo>
                    <a:pt x="8188" y="20400"/>
                    <a:pt x="8212" y="20376"/>
                    <a:pt x="8212" y="20352"/>
                  </a:cubicBezTo>
                  <a:cubicBezTo>
                    <a:pt x="9052" y="19368"/>
                    <a:pt x="9628" y="18216"/>
                    <a:pt x="10156" y="17040"/>
                  </a:cubicBezTo>
                  <a:cubicBezTo>
                    <a:pt x="10348" y="16632"/>
                    <a:pt x="10540" y="16200"/>
                    <a:pt x="10732" y="15768"/>
                  </a:cubicBezTo>
                  <a:cubicBezTo>
                    <a:pt x="10780" y="15792"/>
                    <a:pt x="10828" y="15816"/>
                    <a:pt x="10876" y="15816"/>
                  </a:cubicBezTo>
                  <a:cubicBezTo>
                    <a:pt x="11090" y="15835"/>
                    <a:pt x="11305" y="15844"/>
                    <a:pt x="11520" y="15844"/>
                  </a:cubicBezTo>
                  <a:cubicBezTo>
                    <a:pt x="12682" y="15844"/>
                    <a:pt x="13851" y="15571"/>
                    <a:pt x="14884" y="15024"/>
                  </a:cubicBezTo>
                  <a:cubicBezTo>
                    <a:pt x="15173" y="14900"/>
                    <a:pt x="15001" y="14510"/>
                    <a:pt x="14748" y="14510"/>
                  </a:cubicBezTo>
                  <a:cubicBezTo>
                    <a:pt x="14707" y="14510"/>
                    <a:pt x="14664" y="14520"/>
                    <a:pt x="14620" y="14544"/>
                  </a:cubicBezTo>
                  <a:cubicBezTo>
                    <a:pt x="13653" y="15038"/>
                    <a:pt x="12581" y="15284"/>
                    <a:pt x="11508" y="15284"/>
                  </a:cubicBezTo>
                  <a:cubicBezTo>
                    <a:pt x="11329" y="15284"/>
                    <a:pt x="11150" y="15278"/>
                    <a:pt x="10972" y="15264"/>
                  </a:cubicBezTo>
                  <a:cubicBezTo>
                    <a:pt x="11308" y="14544"/>
                    <a:pt x="11668" y="13824"/>
                    <a:pt x="12100" y="13152"/>
                  </a:cubicBezTo>
                  <a:cubicBezTo>
                    <a:pt x="12532" y="12504"/>
                    <a:pt x="13036" y="11880"/>
                    <a:pt x="13660" y="11376"/>
                  </a:cubicBezTo>
                  <a:cubicBezTo>
                    <a:pt x="13780" y="11280"/>
                    <a:pt x="13756" y="11087"/>
                    <a:pt x="13660" y="10991"/>
                  </a:cubicBezTo>
                  <a:cubicBezTo>
                    <a:pt x="13604" y="10935"/>
                    <a:pt x="13536" y="10910"/>
                    <a:pt x="13468" y="10910"/>
                  </a:cubicBezTo>
                  <a:cubicBezTo>
                    <a:pt x="13392" y="10910"/>
                    <a:pt x="13315" y="10941"/>
                    <a:pt x="13252" y="10991"/>
                  </a:cubicBezTo>
                  <a:cubicBezTo>
                    <a:pt x="12148" y="11904"/>
                    <a:pt x="11380" y="13152"/>
                    <a:pt x="10732" y="14424"/>
                  </a:cubicBezTo>
                  <a:cubicBezTo>
                    <a:pt x="10108" y="15744"/>
                    <a:pt x="9580" y="17112"/>
                    <a:pt x="8884" y="18384"/>
                  </a:cubicBezTo>
                  <a:cubicBezTo>
                    <a:pt x="8668" y="18792"/>
                    <a:pt x="8428" y="19152"/>
                    <a:pt x="8164" y="19512"/>
                  </a:cubicBezTo>
                  <a:cubicBezTo>
                    <a:pt x="8164" y="17496"/>
                    <a:pt x="8188" y="15480"/>
                    <a:pt x="8092" y="13464"/>
                  </a:cubicBezTo>
                  <a:cubicBezTo>
                    <a:pt x="8092" y="13248"/>
                    <a:pt x="8068" y="13032"/>
                    <a:pt x="8068" y="12792"/>
                  </a:cubicBezTo>
                  <a:cubicBezTo>
                    <a:pt x="8956" y="11424"/>
                    <a:pt x="9724" y="9959"/>
                    <a:pt x="10300" y="8423"/>
                  </a:cubicBezTo>
                  <a:cubicBezTo>
                    <a:pt x="10348" y="8279"/>
                    <a:pt x="10228" y="8135"/>
                    <a:pt x="10108" y="8087"/>
                  </a:cubicBezTo>
                  <a:cubicBezTo>
                    <a:pt x="10078" y="8079"/>
                    <a:pt x="10050" y="8075"/>
                    <a:pt x="10023" y="8075"/>
                  </a:cubicBezTo>
                  <a:cubicBezTo>
                    <a:pt x="9899" y="8075"/>
                    <a:pt x="9807" y="8161"/>
                    <a:pt x="9748" y="8279"/>
                  </a:cubicBezTo>
                  <a:cubicBezTo>
                    <a:pt x="9292" y="9527"/>
                    <a:pt x="8692" y="10727"/>
                    <a:pt x="7996" y="11880"/>
                  </a:cubicBezTo>
                  <a:cubicBezTo>
                    <a:pt x="7948" y="11376"/>
                    <a:pt x="7876" y="10871"/>
                    <a:pt x="7828" y="10391"/>
                  </a:cubicBezTo>
                  <a:cubicBezTo>
                    <a:pt x="7684" y="9335"/>
                    <a:pt x="7492" y="8303"/>
                    <a:pt x="7300" y="7247"/>
                  </a:cubicBezTo>
                  <a:cubicBezTo>
                    <a:pt x="6964" y="5231"/>
                    <a:pt x="6651" y="3143"/>
                    <a:pt x="7108" y="1103"/>
                  </a:cubicBezTo>
                  <a:cubicBezTo>
                    <a:pt x="7156" y="862"/>
                    <a:pt x="7228" y="598"/>
                    <a:pt x="7324" y="358"/>
                  </a:cubicBezTo>
                  <a:cubicBezTo>
                    <a:pt x="7382" y="140"/>
                    <a:pt x="7210" y="1"/>
                    <a:pt x="7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28;p72">
              <a:extLst>
                <a:ext uri="{FF2B5EF4-FFF2-40B4-BE49-F238E27FC236}">
                  <a16:creationId xmlns="" xmlns:a16="http://schemas.microsoft.com/office/drawing/2014/main" id="{A8B46F10-D8D8-DA4A-6C1B-2AD8E858C66B}"/>
                </a:ext>
              </a:extLst>
            </p:cNvPr>
            <p:cNvSpPr/>
            <p:nvPr/>
          </p:nvSpPr>
          <p:spPr>
            <a:xfrm>
              <a:off x="7332691" y="1682259"/>
              <a:ext cx="31645" cy="79302"/>
            </a:xfrm>
            <a:custGeom>
              <a:avLst/>
              <a:gdLst/>
              <a:ahLst/>
              <a:cxnLst/>
              <a:rect l="l" t="t" r="r" b="b"/>
              <a:pathLst>
                <a:path w="913" h="2288" extrusionOk="0">
                  <a:moveTo>
                    <a:pt x="656" y="0"/>
                  </a:moveTo>
                  <a:cubicBezTo>
                    <a:pt x="646" y="0"/>
                    <a:pt x="635" y="1"/>
                    <a:pt x="624" y="3"/>
                  </a:cubicBezTo>
                  <a:cubicBezTo>
                    <a:pt x="480" y="3"/>
                    <a:pt x="336" y="123"/>
                    <a:pt x="336" y="267"/>
                  </a:cubicBezTo>
                  <a:cubicBezTo>
                    <a:pt x="360" y="843"/>
                    <a:pt x="264" y="1395"/>
                    <a:pt x="48" y="1947"/>
                  </a:cubicBezTo>
                  <a:cubicBezTo>
                    <a:pt x="0" y="2067"/>
                    <a:pt x="96" y="2259"/>
                    <a:pt x="240" y="2283"/>
                  </a:cubicBezTo>
                  <a:cubicBezTo>
                    <a:pt x="262" y="2286"/>
                    <a:pt x="282" y="2288"/>
                    <a:pt x="302" y="2288"/>
                  </a:cubicBezTo>
                  <a:cubicBezTo>
                    <a:pt x="438" y="2288"/>
                    <a:pt x="537" y="2217"/>
                    <a:pt x="600" y="2091"/>
                  </a:cubicBezTo>
                  <a:cubicBezTo>
                    <a:pt x="816" y="1515"/>
                    <a:pt x="912" y="891"/>
                    <a:pt x="888" y="267"/>
                  </a:cubicBezTo>
                  <a:cubicBezTo>
                    <a:pt x="888" y="134"/>
                    <a:pt x="786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29;p72">
              <a:extLst>
                <a:ext uri="{FF2B5EF4-FFF2-40B4-BE49-F238E27FC236}">
                  <a16:creationId xmlns="" xmlns:a16="http://schemas.microsoft.com/office/drawing/2014/main" id="{48DE93B2-21FE-15C3-D52E-209A8FADFA50}"/>
                </a:ext>
              </a:extLst>
            </p:cNvPr>
            <p:cNvSpPr/>
            <p:nvPr/>
          </p:nvSpPr>
          <p:spPr>
            <a:xfrm>
              <a:off x="7464950" y="2093628"/>
              <a:ext cx="54936" cy="25025"/>
            </a:xfrm>
            <a:custGeom>
              <a:avLst/>
              <a:gdLst/>
              <a:ahLst/>
              <a:cxnLst/>
              <a:rect l="l" t="t" r="r" b="b"/>
              <a:pathLst>
                <a:path w="1585" h="722" extrusionOk="0">
                  <a:moveTo>
                    <a:pt x="526" y="0"/>
                  </a:moveTo>
                  <a:cubicBezTo>
                    <a:pt x="447" y="0"/>
                    <a:pt x="367" y="5"/>
                    <a:pt x="289" y="15"/>
                  </a:cubicBezTo>
                  <a:cubicBezTo>
                    <a:pt x="193" y="15"/>
                    <a:pt x="145" y="39"/>
                    <a:pt x="73" y="87"/>
                  </a:cubicBezTo>
                  <a:cubicBezTo>
                    <a:pt x="25" y="135"/>
                    <a:pt x="1" y="231"/>
                    <a:pt x="1" y="303"/>
                  </a:cubicBezTo>
                  <a:cubicBezTo>
                    <a:pt x="1" y="375"/>
                    <a:pt x="25" y="447"/>
                    <a:pt x="73" y="495"/>
                  </a:cubicBezTo>
                  <a:cubicBezTo>
                    <a:pt x="112" y="534"/>
                    <a:pt x="183" y="574"/>
                    <a:pt x="247" y="574"/>
                  </a:cubicBezTo>
                  <a:cubicBezTo>
                    <a:pt x="261" y="574"/>
                    <a:pt x="276" y="572"/>
                    <a:pt x="289" y="567"/>
                  </a:cubicBezTo>
                  <a:cubicBezTo>
                    <a:pt x="361" y="567"/>
                    <a:pt x="457" y="543"/>
                    <a:pt x="529" y="543"/>
                  </a:cubicBezTo>
                  <a:cubicBezTo>
                    <a:pt x="577" y="543"/>
                    <a:pt x="625" y="567"/>
                    <a:pt x="649" y="567"/>
                  </a:cubicBezTo>
                  <a:lnTo>
                    <a:pt x="721" y="567"/>
                  </a:lnTo>
                  <a:cubicBezTo>
                    <a:pt x="817" y="567"/>
                    <a:pt x="889" y="591"/>
                    <a:pt x="961" y="615"/>
                  </a:cubicBezTo>
                  <a:cubicBezTo>
                    <a:pt x="1009" y="615"/>
                    <a:pt x="1033" y="639"/>
                    <a:pt x="1081" y="663"/>
                  </a:cubicBezTo>
                  <a:lnTo>
                    <a:pt x="1129" y="663"/>
                  </a:lnTo>
                  <a:lnTo>
                    <a:pt x="1153" y="687"/>
                  </a:lnTo>
                  <a:cubicBezTo>
                    <a:pt x="1204" y="704"/>
                    <a:pt x="1255" y="721"/>
                    <a:pt x="1306" y="721"/>
                  </a:cubicBezTo>
                  <a:cubicBezTo>
                    <a:pt x="1327" y="721"/>
                    <a:pt x="1348" y="718"/>
                    <a:pt x="1369" y="711"/>
                  </a:cubicBezTo>
                  <a:cubicBezTo>
                    <a:pt x="1441" y="687"/>
                    <a:pt x="1489" y="639"/>
                    <a:pt x="1537" y="567"/>
                  </a:cubicBezTo>
                  <a:cubicBezTo>
                    <a:pt x="1585" y="447"/>
                    <a:pt x="1585" y="255"/>
                    <a:pt x="1441" y="207"/>
                  </a:cubicBezTo>
                  <a:cubicBezTo>
                    <a:pt x="1154" y="73"/>
                    <a:pt x="837" y="0"/>
                    <a:pt x="526" y="0"/>
                  </a:cubicBezTo>
                  <a:close/>
                </a:path>
              </a:pathLst>
            </a:custGeom>
            <a:solidFill>
              <a:srgbClr val="62A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30;p72">
              <a:extLst>
                <a:ext uri="{FF2B5EF4-FFF2-40B4-BE49-F238E27FC236}">
                  <a16:creationId xmlns="" xmlns:a16="http://schemas.microsoft.com/office/drawing/2014/main" id="{378CFD0F-C44B-0C51-BBCD-330612E4CA12}"/>
                </a:ext>
              </a:extLst>
            </p:cNvPr>
            <p:cNvSpPr/>
            <p:nvPr/>
          </p:nvSpPr>
          <p:spPr>
            <a:xfrm>
              <a:off x="6954179" y="2279747"/>
              <a:ext cx="1073212" cy="1345085"/>
            </a:xfrm>
            <a:custGeom>
              <a:avLst/>
              <a:gdLst/>
              <a:ahLst/>
              <a:cxnLst/>
              <a:rect l="l" t="t" r="r" b="b"/>
              <a:pathLst>
                <a:path w="30964" h="38808" extrusionOk="0">
                  <a:moveTo>
                    <a:pt x="14865" y="1"/>
                  </a:moveTo>
                  <a:cubicBezTo>
                    <a:pt x="14727" y="1"/>
                    <a:pt x="14594" y="85"/>
                    <a:pt x="14594" y="262"/>
                  </a:cubicBezTo>
                  <a:cubicBezTo>
                    <a:pt x="14738" y="2326"/>
                    <a:pt x="14906" y="4390"/>
                    <a:pt x="15098" y="6454"/>
                  </a:cubicBezTo>
                  <a:cubicBezTo>
                    <a:pt x="15146" y="7078"/>
                    <a:pt x="15218" y="7726"/>
                    <a:pt x="15266" y="8374"/>
                  </a:cubicBezTo>
                  <a:cubicBezTo>
                    <a:pt x="15170" y="8254"/>
                    <a:pt x="15050" y="8134"/>
                    <a:pt x="14954" y="8038"/>
                  </a:cubicBezTo>
                  <a:cubicBezTo>
                    <a:pt x="14354" y="7438"/>
                    <a:pt x="13610" y="6982"/>
                    <a:pt x="13106" y="6310"/>
                  </a:cubicBezTo>
                  <a:cubicBezTo>
                    <a:pt x="12841" y="5998"/>
                    <a:pt x="12649" y="5614"/>
                    <a:pt x="12601" y="5182"/>
                  </a:cubicBezTo>
                  <a:cubicBezTo>
                    <a:pt x="12601" y="5038"/>
                    <a:pt x="12481" y="4894"/>
                    <a:pt x="12337" y="4894"/>
                  </a:cubicBezTo>
                  <a:cubicBezTo>
                    <a:pt x="12193" y="4894"/>
                    <a:pt x="12049" y="5038"/>
                    <a:pt x="12049" y="5182"/>
                  </a:cubicBezTo>
                  <a:cubicBezTo>
                    <a:pt x="12121" y="6046"/>
                    <a:pt x="12649" y="6742"/>
                    <a:pt x="13274" y="7318"/>
                  </a:cubicBezTo>
                  <a:cubicBezTo>
                    <a:pt x="13370" y="7414"/>
                    <a:pt x="13466" y="7486"/>
                    <a:pt x="13586" y="7582"/>
                  </a:cubicBezTo>
                  <a:cubicBezTo>
                    <a:pt x="13562" y="7606"/>
                    <a:pt x="13538" y="7606"/>
                    <a:pt x="13514" y="7630"/>
                  </a:cubicBezTo>
                  <a:lnTo>
                    <a:pt x="12505" y="8638"/>
                  </a:lnTo>
                  <a:cubicBezTo>
                    <a:pt x="12409" y="8734"/>
                    <a:pt x="12385" y="8927"/>
                    <a:pt x="12505" y="9047"/>
                  </a:cubicBezTo>
                  <a:cubicBezTo>
                    <a:pt x="12565" y="9095"/>
                    <a:pt x="12637" y="9119"/>
                    <a:pt x="12709" y="9119"/>
                  </a:cubicBezTo>
                  <a:cubicBezTo>
                    <a:pt x="12781" y="9119"/>
                    <a:pt x="12853" y="9095"/>
                    <a:pt x="12913" y="9047"/>
                  </a:cubicBezTo>
                  <a:cubicBezTo>
                    <a:pt x="13250" y="8686"/>
                    <a:pt x="13586" y="8350"/>
                    <a:pt x="13922" y="8014"/>
                  </a:cubicBezTo>
                  <a:cubicBezTo>
                    <a:pt x="13946" y="7990"/>
                    <a:pt x="13970" y="7966"/>
                    <a:pt x="13970" y="7918"/>
                  </a:cubicBezTo>
                  <a:cubicBezTo>
                    <a:pt x="14378" y="8254"/>
                    <a:pt x="14786" y="8614"/>
                    <a:pt x="15098" y="9047"/>
                  </a:cubicBezTo>
                  <a:cubicBezTo>
                    <a:pt x="15218" y="9239"/>
                    <a:pt x="15314" y="9431"/>
                    <a:pt x="15386" y="9623"/>
                  </a:cubicBezTo>
                  <a:cubicBezTo>
                    <a:pt x="15386" y="9719"/>
                    <a:pt x="15410" y="9815"/>
                    <a:pt x="15410" y="9911"/>
                  </a:cubicBezTo>
                  <a:cubicBezTo>
                    <a:pt x="15386" y="9911"/>
                    <a:pt x="15386" y="9935"/>
                    <a:pt x="15386" y="9959"/>
                  </a:cubicBezTo>
                  <a:cubicBezTo>
                    <a:pt x="15290" y="10079"/>
                    <a:pt x="15338" y="10223"/>
                    <a:pt x="15434" y="10295"/>
                  </a:cubicBezTo>
                  <a:cubicBezTo>
                    <a:pt x="15506" y="11087"/>
                    <a:pt x="15578" y="11879"/>
                    <a:pt x="15650" y="12647"/>
                  </a:cubicBezTo>
                  <a:cubicBezTo>
                    <a:pt x="15818" y="14711"/>
                    <a:pt x="15938" y="16775"/>
                    <a:pt x="16010" y="18840"/>
                  </a:cubicBezTo>
                  <a:cubicBezTo>
                    <a:pt x="16058" y="20784"/>
                    <a:pt x="16034" y="22752"/>
                    <a:pt x="15938" y="24696"/>
                  </a:cubicBezTo>
                  <a:cubicBezTo>
                    <a:pt x="15386" y="24120"/>
                    <a:pt x="14882" y="23520"/>
                    <a:pt x="14522" y="22800"/>
                  </a:cubicBezTo>
                  <a:cubicBezTo>
                    <a:pt x="14306" y="22368"/>
                    <a:pt x="14162" y="21912"/>
                    <a:pt x="13970" y="21456"/>
                  </a:cubicBezTo>
                  <a:cubicBezTo>
                    <a:pt x="13826" y="21072"/>
                    <a:pt x="13658" y="20688"/>
                    <a:pt x="13490" y="20328"/>
                  </a:cubicBezTo>
                  <a:cubicBezTo>
                    <a:pt x="13514" y="20280"/>
                    <a:pt x="13562" y="20232"/>
                    <a:pt x="13562" y="20160"/>
                  </a:cubicBezTo>
                  <a:cubicBezTo>
                    <a:pt x="13586" y="19176"/>
                    <a:pt x="13610" y="18215"/>
                    <a:pt x="13634" y="17231"/>
                  </a:cubicBezTo>
                  <a:cubicBezTo>
                    <a:pt x="13658" y="16391"/>
                    <a:pt x="13634" y="15527"/>
                    <a:pt x="13442" y="14711"/>
                  </a:cubicBezTo>
                  <a:cubicBezTo>
                    <a:pt x="13322" y="14231"/>
                    <a:pt x="13130" y="13775"/>
                    <a:pt x="12889" y="13367"/>
                  </a:cubicBezTo>
                  <a:cubicBezTo>
                    <a:pt x="12831" y="13272"/>
                    <a:pt x="12746" y="13233"/>
                    <a:pt x="12661" y="13233"/>
                  </a:cubicBezTo>
                  <a:cubicBezTo>
                    <a:pt x="12467" y="13233"/>
                    <a:pt x="12276" y="13438"/>
                    <a:pt x="12409" y="13655"/>
                  </a:cubicBezTo>
                  <a:cubicBezTo>
                    <a:pt x="13274" y="15071"/>
                    <a:pt x="13082" y="16895"/>
                    <a:pt x="13034" y="18479"/>
                  </a:cubicBezTo>
                  <a:lnTo>
                    <a:pt x="13010" y="19488"/>
                  </a:lnTo>
                  <a:cubicBezTo>
                    <a:pt x="12193" y="18167"/>
                    <a:pt x="11113" y="17015"/>
                    <a:pt x="9985" y="15983"/>
                  </a:cubicBezTo>
                  <a:cubicBezTo>
                    <a:pt x="9217" y="15287"/>
                    <a:pt x="8425" y="14639"/>
                    <a:pt x="7633" y="13991"/>
                  </a:cubicBezTo>
                  <a:cubicBezTo>
                    <a:pt x="7570" y="13940"/>
                    <a:pt x="7493" y="13910"/>
                    <a:pt x="7417" y="13910"/>
                  </a:cubicBezTo>
                  <a:cubicBezTo>
                    <a:pt x="7349" y="13910"/>
                    <a:pt x="7282" y="13934"/>
                    <a:pt x="7225" y="13991"/>
                  </a:cubicBezTo>
                  <a:cubicBezTo>
                    <a:pt x="7129" y="14087"/>
                    <a:pt x="7105" y="14279"/>
                    <a:pt x="7225" y="14375"/>
                  </a:cubicBezTo>
                  <a:cubicBezTo>
                    <a:pt x="8641" y="15527"/>
                    <a:pt x="10033" y="16679"/>
                    <a:pt x="11233" y="18023"/>
                  </a:cubicBezTo>
                  <a:cubicBezTo>
                    <a:pt x="10897" y="17951"/>
                    <a:pt x="10537" y="17927"/>
                    <a:pt x="10201" y="17903"/>
                  </a:cubicBezTo>
                  <a:cubicBezTo>
                    <a:pt x="9601" y="17831"/>
                    <a:pt x="8857" y="17687"/>
                    <a:pt x="8545" y="17135"/>
                  </a:cubicBezTo>
                  <a:cubicBezTo>
                    <a:pt x="8487" y="17040"/>
                    <a:pt x="8401" y="17001"/>
                    <a:pt x="8316" y="17001"/>
                  </a:cubicBezTo>
                  <a:cubicBezTo>
                    <a:pt x="8121" y="17001"/>
                    <a:pt x="7924" y="17206"/>
                    <a:pt x="8041" y="17423"/>
                  </a:cubicBezTo>
                  <a:cubicBezTo>
                    <a:pt x="8425" y="18071"/>
                    <a:pt x="9193" y="18311"/>
                    <a:pt x="9889" y="18407"/>
                  </a:cubicBezTo>
                  <a:cubicBezTo>
                    <a:pt x="10585" y="18503"/>
                    <a:pt x="11425" y="18479"/>
                    <a:pt x="11977" y="18984"/>
                  </a:cubicBezTo>
                  <a:cubicBezTo>
                    <a:pt x="12001" y="19008"/>
                    <a:pt x="12001" y="19008"/>
                    <a:pt x="12025" y="19008"/>
                  </a:cubicBezTo>
                  <a:cubicBezTo>
                    <a:pt x="12289" y="19392"/>
                    <a:pt x="12553" y="19800"/>
                    <a:pt x="12793" y="20208"/>
                  </a:cubicBezTo>
                  <a:cubicBezTo>
                    <a:pt x="13010" y="20616"/>
                    <a:pt x="13202" y="21000"/>
                    <a:pt x="13370" y="21432"/>
                  </a:cubicBezTo>
                  <a:cubicBezTo>
                    <a:pt x="13562" y="21888"/>
                    <a:pt x="13730" y="22368"/>
                    <a:pt x="13922" y="22848"/>
                  </a:cubicBezTo>
                  <a:cubicBezTo>
                    <a:pt x="14378" y="23856"/>
                    <a:pt x="15098" y="24672"/>
                    <a:pt x="15866" y="25464"/>
                  </a:cubicBezTo>
                  <a:cubicBezTo>
                    <a:pt x="15818" y="26184"/>
                    <a:pt x="15746" y="26904"/>
                    <a:pt x="15674" y="27600"/>
                  </a:cubicBezTo>
                  <a:cubicBezTo>
                    <a:pt x="15650" y="27624"/>
                    <a:pt x="15650" y="27648"/>
                    <a:pt x="15626" y="27672"/>
                  </a:cubicBezTo>
                  <a:cubicBezTo>
                    <a:pt x="15602" y="27744"/>
                    <a:pt x="15602" y="27840"/>
                    <a:pt x="15626" y="27912"/>
                  </a:cubicBezTo>
                  <a:cubicBezTo>
                    <a:pt x="15482" y="28969"/>
                    <a:pt x="15314" y="30001"/>
                    <a:pt x="15098" y="31033"/>
                  </a:cubicBezTo>
                  <a:cubicBezTo>
                    <a:pt x="15050" y="31297"/>
                    <a:pt x="15002" y="31537"/>
                    <a:pt x="14954" y="31777"/>
                  </a:cubicBezTo>
                  <a:cubicBezTo>
                    <a:pt x="14906" y="31945"/>
                    <a:pt x="15002" y="32065"/>
                    <a:pt x="15122" y="32113"/>
                  </a:cubicBezTo>
                  <a:cubicBezTo>
                    <a:pt x="15002" y="33793"/>
                    <a:pt x="14378" y="35401"/>
                    <a:pt x="14306" y="37081"/>
                  </a:cubicBezTo>
                  <a:cubicBezTo>
                    <a:pt x="14306" y="37105"/>
                    <a:pt x="14306" y="37129"/>
                    <a:pt x="14306" y="37153"/>
                  </a:cubicBezTo>
                  <a:cubicBezTo>
                    <a:pt x="13994" y="36673"/>
                    <a:pt x="13682" y="36217"/>
                    <a:pt x="13298" y="35809"/>
                  </a:cubicBezTo>
                  <a:cubicBezTo>
                    <a:pt x="13010" y="35521"/>
                    <a:pt x="12721" y="35281"/>
                    <a:pt x="12385" y="35041"/>
                  </a:cubicBezTo>
                  <a:cubicBezTo>
                    <a:pt x="12025" y="34825"/>
                    <a:pt x="11665" y="34633"/>
                    <a:pt x="11305" y="34417"/>
                  </a:cubicBezTo>
                  <a:cubicBezTo>
                    <a:pt x="11257" y="34393"/>
                    <a:pt x="11209" y="34369"/>
                    <a:pt x="11161" y="34321"/>
                  </a:cubicBezTo>
                  <a:cubicBezTo>
                    <a:pt x="11089" y="33745"/>
                    <a:pt x="11329" y="33169"/>
                    <a:pt x="11545" y="32593"/>
                  </a:cubicBezTo>
                  <a:lnTo>
                    <a:pt x="11569" y="32593"/>
                  </a:lnTo>
                  <a:cubicBezTo>
                    <a:pt x="11605" y="32594"/>
                    <a:pt x="11640" y="32595"/>
                    <a:pt x="11675" y="32595"/>
                  </a:cubicBezTo>
                  <a:cubicBezTo>
                    <a:pt x="12716" y="32595"/>
                    <a:pt x="13695" y="31912"/>
                    <a:pt x="14090" y="30937"/>
                  </a:cubicBezTo>
                  <a:cubicBezTo>
                    <a:pt x="14162" y="30817"/>
                    <a:pt x="14042" y="30649"/>
                    <a:pt x="13898" y="30601"/>
                  </a:cubicBezTo>
                  <a:cubicBezTo>
                    <a:pt x="13868" y="30592"/>
                    <a:pt x="13840" y="30588"/>
                    <a:pt x="13813" y="30588"/>
                  </a:cubicBezTo>
                  <a:cubicBezTo>
                    <a:pt x="13689" y="30588"/>
                    <a:pt x="13601" y="30674"/>
                    <a:pt x="13562" y="30793"/>
                  </a:cubicBezTo>
                  <a:cubicBezTo>
                    <a:pt x="13274" y="31513"/>
                    <a:pt x="12529" y="31993"/>
                    <a:pt x="11761" y="32041"/>
                  </a:cubicBezTo>
                  <a:cubicBezTo>
                    <a:pt x="12001" y="31345"/>
                    <a:pt x="12121" y="30553"/>
                    <a:pt x="11881" y="29833"/>
                  </a:cubicBezTo>
                  <a:cubicBezTo>
                    <a:pt x="11842" y="29714"/>
                    <a:pt x="11737" y="29628"/>
                    <a:pt x="11621" y="29628"/>
                  </a:cubicBezTo>
                  <a:cubicBezTo>
                    <a:pt x="11596" y="29628"/>
                    <a:pt x="11571" y="29632"/>
                    <a:pt x="11545" y="29641"/>
                  </a:cubicBezTo>
                  <a:cubicBezTo>
                    <a:pt x="11401" y="29689"/>
                    <a:pt x="11305" y="29857"/>
                    <a:pt x="11353" y="30001"/>
                  </a:cubicBezTo>
                  <a:cubicBezTo>
                    <a:pt x="11593" y="30721"/>
                    <a:pt x="11377" y="31513"/>
                    <a:pt x="11113" y="32209"/>
                  </a:cubicBezTo>
                  <a:cubicBezTo>
                    <a:pt x="10897" y="32785"/>
                    <a:pt x="10657" y="33361"/>
                    <a:pt x="10609" y="33961"/>
                  </a:cubicBezTo>
                  <a:cubicBezTo>
                    <a:pt x="9961" y="33457"/>
                    <a:pt x="9433" y="32857"/>
                    <a:pt x="8953" y="32209"/>
                  </a:cubicBezTo>
                  <a:cubicBezTo>
                    <a:pt x="8929" y="32089"/>
                    <a:pt x="8881" y="31993"/>
                    <a:pt x="8833" y="31873"/>
                  </a:cubicBezTo>
                  <a:cubicBezTo>
                    <a:pt x="8905" y="31801"/>
                    <a:pt x="8929" y="31705"/>
                    <a:pt x="8857" y="31585"/>
                  </a:cubicBezTo>
                  <a:cubicBezTo>
                    <a:pt x="8305" y="30553"/>
                    <a:pt x="8305" y="29353"/>
                    <a:pt x="8449" y="28224"/>
                  </a:cubicBezTo>
                  <a:cubicBezTo>
                    <a:pt x="8473" y="27888"/>
                    <a:pt x="8521" y="27528"/>
                    <a:pt x="8569" y="27192"/>
                  </a:cubicBezTo>
                  <a:cubicBezTo>
                    <a:pt x="9265" y="27000"/>
                    <a:pt x="10057" y="26808"/>
                    <a:pt x="10393" y="26136"/>
                  </a:cubicBezTo>
                  <a:cubicBezTo>
                    <a:pt x="10465" y="25992"/>
                    <a:pt x="10417" y="25848"/>
                    <a:pt x="10297" y="25752"/>
                  </a:cubicBezTo>
                  <a:cubicBezTo>
                    <a:pt x="10259" y="25729"/>
                    <a:pt x="10213" y="25718"/>
                    <a:pt x="10166" y="25718"/>
                  </a:cubicBezTo>
                  <a:cubicBezTo>
                    <a:pt x="10066" y="25718"/>
                    <a:pt x="9962" y="25767"/>
                    <a:pt x="9913" y="25848"/>
                  </a:cubicBezTo>
                  <a:cubicBezTo>
                    <a:pt x="9889" y="25896"/>
                    <a:pt x="9865" y="25920"/>
                    <a:pt x="9841" y="25968"/>
                  </a:cubicBezTo>
                  <a:cubicBezTo>
                    <a:pt x="9841" y="25968"/>
                    <a:pt x="9817" y="25992"/>
                    <a:pt x="9817" y="26016"/>
                  </a:cubicBezTo>
                  <a:cubicBezTo>
                    <a:pt x="9769" y="26064"/>
                    <a:pt x="9697" y="26136"/>
                    <a:pt x="9649" y="26184"/>
                  </a:cubicBezTo>
                  <a:lnTo>
                    <a:pt x="9625" y="26184"/>
                  </a:lnTo>
                  <a:cubicBezTo>
                    <a:pt x="9625" y="26208"/>
                    <a:pt x="9601" y="26208"/>
                    <a:pt x="9577" y="26232"/>
                  </a:cubicBezTo>
                  <a:cubicBezTo>
                    <a:pt x="9553" y="26232"/>
                    <a:pt x="9529" y="26256"/>
                    <a:pt x="9481" y="26280"/>
                  </a:cubicBezTo>
                  <a:cubicBezTo>
                    <a:pt x="9409" y="26328"/>
                    <a:pt x="9337" y="26352"/>
                    <a:pt x="9265" y="26400"/>
                  </a:cubicBezTo>
                  <a:cubicBezTo>
                    <a:pt x="9241" y="26400"/>
                    <a:pt x="9217" y="26400"/>
                    <a:pt x="9193" y="26424"/>
                  </a:cubicBezTo>
                  <a:cubicBezTo>
                    <a:pt x="9145" y="26424"/>
                    <a:pt x="9121" y="26448"/>
                    <a:pt x="9073" y="26448"/>
                  </a:cubicBezTo>
                  <a:cubicBezTo>
                    <a:pt x="9001" y="26496"/>
                    <a:pt x="8929" y="26520"/>
                    <a:pt x="8857" y="26544"/>
                  </a:cubicBezTo>
                  <a:cubicBezTo>
                    <a:pt x="8785" y="26544"/>
                    <a:pt x="8737" y="26568"/>
                    <a:pt x="8665" y="26592"/>
                  </a:cubicBezTo>
                  <a:cubicBezTo>
                    <a:pt x="8761" y="25944"/>
                    <a:pt x="8809" y="25296"/>
                    <a:pt x="8785" y="24648"/>
                  </a:cubicBezTo>
                  <a:cubicBezTo>
                    <a:pt x="8761" y="23952"/>
                    <a:pt x="8617" y="23280"/>
                    <a:pt x="8329" y="22656"/>
                  </a:cubicBezTo>
                  <a:cubicBezTo>
                    <a:pt x="8283" y="22564"/>
                    <a:pt x="8187" y="22521"/>
                    <a:pt x="8093" y="22521"/>
                  </a:cubicBezTo>
                  <a:cubicBezTo>
                    <a:pt x="8040" y="22521"/>
                    <a:pt x="7988" y="22534"/>
                    <a:pt x="7945" y="22560"/>
                  </a:cubicBezTo>
                  <a:cubicBezTo>
                    <a:pt x="7801" y="22632"/>
                    <a:pt x="7777" y="22800"/>
                    <a:pt x="7849" y="22944"/>
                  </a:cubicBezTo>
                  <a:cubicBezTo>
                    <a:pt x="8353" y="24000"/>
                    <a:pt x="8281" y="25248"/>
                    <a:pt x="8137" y="26400"/>
                  </a:cubicBezTo>
                  <a:cubicBezTo>
                    <a:pt x="8113" y="26544"/>
                    <a:pt x="8089" y="26688"/>
                    <a:pt x="8065" y="26832"/>
                  </a:cubicBezTo>
                  <a:cubicBezTo>
                    <a:pt x="8041" y="26904"/>
                    <a:pt x="8017" y="26976"/>
                    <a:pt x="8041" y="27048"/>
                  </a:cubicBezTo>
                  <a:cubicBezTo>
                    <a:pt x="7897" y="28008"/>
                    <a:pt x="7753" y="28969"/>
                    <a:pt x="7825" y="29953"/>
                  </a:cubicBezTo>
                  <a:cubicBezTo>
                    <a:pt x="7849" y="30049"/>
                    <a:pt x="7849" y="30145"/>
                    <a:pt x="7873" y="30265"/>
                  </a:cubicBezTo>
                  <a:cubicBezTo>
                    <a:pt x="7849" y="30217"/>
                    <a:pt x="7825" y="30169"/>
                    <a:pt x="7801" y="30121"/>
                  </a:cubicBezTo>
                  <a:cubicBezTo>
                    <a:pt x="7801" y="30073"/>
                    <a:pt x="7801" y="30001"/>
                    <a:pt x="7777" y="29977"/>
                  </a:cubicBezTo>
                  <a:cubicBezTo>
                    <a:pt x="7753" y="29929"/>
                    <a:pt x="7729" y="29905"/>
                    <a:pt x="7705" y="29857"/>
                  </a:cubicBezTo>
                  <a:cubicBezTo>
                    <a:pt x="7273" y="28824"/>
                    <a:pt x="6937" y="27768"/>
                    <a:pt x="6577" y="26712"/>
                  </a:cubicBezTo>
                  <a:cubicBezTo>
                    <a:pt x="6145" y="25344"/>
                    <a:pt x="5713" y="23952"/>
                    <a:pt x="4969" y="22728"/>
                  </a:cubicBezTo>
                  <a:cubicBezTo>
                    <a:pt x="4969" y="22704"/>
                    <a:pt x="4993" y="22680"/>
                    <a:pt x="4993" y="22656"/>
                  </a:cubicBezTo>
                  <a:cubicBezTo>
                    <a:pt x="5065" y="21864"/>
                    <a:pt x="4969" y="21072"/>
                    <a:pt x="4705" y="20328"/>
                  </a:cubicBezTo>
                  <a:cubicBezTo>
                    <a:pt x="4665" y="20209"/>
                    <a:pt x="4577" y="20123"/>
                    <a:pt x="4453" y="20123"/>
                  </a:cubicBezTo>
                  <a:cubicBezTo>
                    <a:pt x="4427" y="20123"/>
                    <a:pt x="4398" y="20127"/>
                    <a:pt x="4369" y="20136"/>
                  </a:cubicBezTo>
                  <a:cubicBezTo>
                    <a:pt x="4225" y="20160"/>
                    <a:pt x="4129" y="20328"/>
                    <a:pt x="4177" y="20472"/>
                  </a:cubicBezTo>
                  <a:cubicBezTo>
                    <a:pt x="4345" y="20952"/>
                    <a:pt x="4441" y="21456"/>
                    <a:pt x="4465" y="21960"/>
                  </a:cubicBezTo>
                  <a:cubicBezTo>
                    <a:pt x="3985" y="21360"/>
                    <a:pt x="3408" y="20832"/>
                    <a:pt x="2784" y="20400"/>
                  </a:cubicBezTo>
                  <a:cubicBezTo>
                    <a:pt x="2040" y="19920"/>
                    <a:pt x="1248" y="19536"/>
                    <a:pt x="456" y="19176"/>
                  </a:cubicBezTo>
                  <a:cubicBezTo>
                    <a:pt x="404" y="19150"/>
                    <a:pt x="350" y="19136"/>
                    <a:pt x="297" y="19136"/>
                  </a:cubicBezTo>
                  <a:cubicBezTo>
                    <a:pt x="204" y="19136"/>
                    <a:pt x="118" y="19179"/>
                    <a:pt x="72" y="19272"/>
                  </a:cubicBezTo>
                  <a:cubicBezTo>
                    <a:pt x="0" y="19392"/>
                    <a:pt x="24" y="19584"/>
                    <a:pt x="168" y="19656"/>
                  </a:cubicBezTo>
                  <a:cubicBezTo>
                    <a:pt x="1560" y="20304"/>
                    <a:pt x="3000" y="21000"/>
                    <a:pt x="3961" y="22248"/>
                  </a:cubicBezTo>
                  <a:cubicBezTo>
                    <a:pt x="4033" y="22320"/>
                    <a:pt x="4081" y="22392"/>
                    <a:pt x="4129" y="22464"/>
                  </a:cubicBezTo>
                  <a:cubicBezTo>
                    <a:pt x="3961" y="22440"/>
                    <a:pt x="3793" y="22440"/>
                    <a:pt x="3625" y="22440"/>
                  </a:cubicBezTo>
                  <a:cubicBezTo>
                    <a:pt x="3432" y="22416"/>
                    <a:pt x="3264" y="22416"/>
                    <a:pt x="3096" y="22392"/>
                  </a:cubicBezTo>
                  <a:cubicBezTo>
                    <a:pt x="3048" y="22368"/>
                    <a:pt x="3000" y="22368"/>
                    <a:pt x="2976" y="22344"/>
                  </a:cubicBezTo>
                  <a:cubicBezTo>
                    <a:pt x="2952" y="22344"/>
                    <a:pt x="2928" y="22344"/>
                    <a:pt x="2904" y="22320"/>
                  </a:cubicBezTo>
                  <a:lnTo>
                    <a:pt x="2880" y="22320"/>
                  </a:lnTo>
                  <a:cubicBezTo>
                    <a:pt x="2832" y="22296"/>
                    <a:pt x="2784" y="22272"/>
                    <a:pt x="2760" y="22248"/>
                  </a:cubicBezTo>
                  <a:cubicBezTo>
                    <a:pt x="2712" y="22224"/>
                    <a:pt x="2712" y="22200"/>
                    <a:pt x="2664" y="22176"/>
                  </a:cubicBezTo>
                  <a:cubicBezTo>
                    <a:pt x="2609" y="22115"/>
                    <a:pt x="2546" y="22090"/>
                    <a:pt x="2483" y="22090"/>
                  </a:cubicBezTo>
                  <a:cubicBezTo>
                    <a:pt x="2273" y="22090"/>
                    <a:pt x="2077" y="22375"/>
                    <a:pt x="2280" y="22560"/>
                  </a:cubicBezTo>
                  <a:cubicBezTo>
                    <a:pt x="2592" y="22896"/>
                    <a:pt x="3024" y="22968"/>
                    <a:pt x="3481" y="22992"/>
                  </a:cubicBezTo>
                  <a:cubicBezTo>
                    <a:pt x="3673" y="22992"/>
                    <a:pt x="3889" y="22992"/>
                    <a:pt x="4081" y="23016"/>
                  </a:cubicBezTo>
                  <a:cubicBezTo>
                    <a:pt x="4153" y="23016"/>
                    <a:pt x="4129" y="23016"/>
                    <a:pt x="4201" y="23040"/>
                  </a:cubicBezTo>
                  <a:cubicBezTo>
                    <a:pt x="4249" y="23040"/>
                    <a:pt x="4297" y="23064"/>
                    <a:pt x="4345" y="23064"/>
                  </a:cubicBezTo>
                  <a:cubicBezTo>
                    <a:pt x="4465" y="23088"/>
                    <a:pt x="4489" y="23112"/>
                    <a:pt x="4585" y="23160"/>
                  </a:cubicBezTo>
                  <a:cubicBezTo>
                    <a:pt x="5185" y="24192"/>
                    <a:pt x="5569" y="25368"/>
                    <a:pt x="5929" y="26496"/>
                  </a:cubicBezTo>
                  <a:cubicBezTo>
                    <a:pt x="6121" y="27048"/>
                    <a:pt x="6289" y="27600"/>
                    <a:pt x="6481" y="28152"/>
                  </a:cubicBezTo>
                  <a:cubicBezTo>
                    <a:pt x="6169" y="27888"/>
                    <a:pt x="5809" y="27720"/>
                    <a:pt x="5401" y="27624"/>
                  </a:cubicBezTo>
                  <a:cubicBezTo>
                    <a:pt x="5382" y="27621"/>
                    <a:pt x="5364" y="27620"/>
                    <a:pt x="5345" y="27620"/>
                  </a:cubicBezTo>
                  <a:cubicBezTo>
                    <a:pt x="5216" y="27620"/>
                    <a:pt x="5086" y="27691"/>
                    <a:pt x="5065" y="27816"/>
                  </a:cubicBezTo>
                  <a:cubicBezTo>
                    <a:pt x="5017" y="27960"/>
                    <a:pt x="5089" y="28128"/>
                    <a:pt x="5257" y="28176"/>
                  </a:cubicBezTo>
                  <a:cubicBezTo>
                    <a:pt x="5353" y="28176"/>
                    <a:pt x="5449" y="28224"/>
                    <a:pt x="5521" y="28248"/>
                  </a:cubicBezTo>
                  <a:cubicBezTo>
                    <a:pt x="5545" y="28248"/>
                    <a:pt x="5569" y="28272"/>
                    <a:pt x="5593" y="28272"/>
                  </a:cubicBezTo>
                  <a:lnTo>
                    <a:pt x="5617" y="28272"/>
                  </a:lnTo>
                  <a:cubicBezTo>
                    <a:pt x="5665" y="28296"/>
                    <a:pt x="5713" y="28320"/>
                    <a:pt x="5737" y="28344"/>
                  </a:cubicBezTo>
                  <a:cubicBezTo>
                    <a:pt x="5833" y="28368"/>
                    <a:pt x="5905" y="28416"/>
                    <a:pt x="5977" y="28488"/>
                  </a:cubicBezTo>
                  <a:cubicBezTo>
                    <a:pt x="6001" y="28488"/>
                    <a:pt x="6025" y="28512"/>
                    <a:pt x="6049" y="28512"/>
                  </a:cubicBezTo>
                  <a:cubicBezTo>
                    <a:pt x="6049" y="28536"/>
                    <a:pt x="6049" y="28536"/>
                    <a:pt x="6049" y="28536"/>
                  </a:cubicBezTo>
                  <a:cubicBezTo>
                    <a:pt x="6097" y="28560"/>
                    <a:pt x="6145" y="28608"/>
                    <a:pt x="6169" y="28632"/>
                  </a:cubicBezTo>
                  <a:cubicBezTo>
                    <a:pt x="6241" y="28704"/>
                    <a:pt x="6313" y="28752"/>
                    <a:pt x="6361" y="28824"/>
                  </a:cubicBezTo>
                  <a:cubicBezTo>
                    <a:pt x="6385" y="28849"/>
                    <a:pt x="6385" y="28873"/>
                    <a:pt x="6409" y="28897"/>
                  </a:cubicBezTo>
                  <a:cubicBezTo>
                    <a:pt x="6457" y="28945"/>
                    <a:pt x="6481" y="28969"/>
                    <a:pt x="6505" y="29017"/>
                  </a:cubicBezTo>
                  <a:cubicBezTo>
                    <a:pt x="6553" y="29113"/>
                    <a:pt x="6601" y="29185"/>
                    <a:pt x="6649" y="29281"/>
                  </a:cubicBezTo>
                  <a:cubicBezTo>
                    <a:pt x="6649" y="29281"/>
                    <a:pt x="6649" y="29305"/>
                    <a:pt x="6649" y="29305"/>
                  </a:cubicBezTo>
                  <a:cubicBezTo>
                    <a:pt x="6673" y="29329"/>
                    <a:pt x="6673" y="29353"/>
                    <a:pt x="6673" y="29353"/>
                  </a:cubicBezTo>
                  <a:cubicBezTo>
                    <a:pt x="6697" y="29401"/>
                    <a:pt x="6721" y="29449"/>
                    <a:pt x="6721" y="29497"/>
                  </a:cubicBezTo>
                  <a:cubicBezTo>
                    <a:pt x="6745" y="29569"/>
                    <a:pt x="6793" y="29641"/>
                    <a:pt x="6865" y="29665"/>
                  </a:cubicBezTo>
                  <a:cubicBezTo>
                    <a:pt x="6985" y="29833"/>
                    <a:pt x="7105" y="30001"/>
                    <a:pt x="7225" y="30169"/>
                  </a:cubicBezTo>
                  <a:cubicBezTo>
                    <a:pt x="7561" y="30961"/>
                    <a:pt x="7969" y="31753"/>
                    <a:pt x="8449" y="32449"/>
                  </a:cubicBezTo>
                  <a:cubicBezTo>
                    <a:pt x="8449" y="32497"/>
                    <a:pt x="8473" y="32545"/>
                    <a:pt x="8473" y="32593"/>
                  </a:cubicBezTo>
                  <a:cubicBezTo>
                    <a:pt x="8497" y="32689"/>
                    <a:pt x="8593" y="32761"/>
                    <a:pt x="8689" y="32785"/>
                  </a:cubicBezTo>
                  <a:cubicBezTo>
                    <a:pt x="9001" y="33217"/>
                    <a:pt x="9361" y="33625"/>
                    <a:pt x="9769" y="34009"/>
                  </a:cubicBezTo>
                  <a:cubicBezTo>
                    <a:pt x="9563" y="34056"/>
                    <a:pt x="9345" y="34081"/>
                    <a:pt x="9125" y="34081"/>
                  </a:cubicBezTo>
                  <a:cubicBezTo>
                    <a:pt x="8783" y="34081"/>
                    <a:pt x="8434" y="34021"/>
                    <a:pt x="8113" y="33889"/>
                  </a:cubicBezTo>
                  <a:cubicBezTo>
                    <a:pt x="8070" y="33863"/>
                    <a:pt x="8021" y="33850"/>
                    <a:pt x="7972" y="33850"/>
                  </a:cubicBezTo>
                  <a:cubicBezTo>
                    <a:pt x="7885" y="33850"/>
                    <a:pt x="7799" y="33893"/>
                    <a:pt x="7753" y="33985"/>
                  </a:cubicBezTo>
                  <a:cubicBezTo>
                    <a:pt x="7681" y="34105"/>
                    <a:pt x="7705" y="34297"/>
                    <a:pt x="7849" y="34369"/>
                  </a:cubicBezTo>
                  <a:cubicBezTo>
                    <a:pt x="8250" y="34550"/>
                    <a:pt x="8685" y="34640"/>
                    <a:pt x="9125" y="34640"/>
                  </a:cubicBezTo>
                  <a:cubicBezTo>
                    <a:pt x="9503" y="34640"/>
                    <a:pt x="9884" y="34574"/>
                    <a:pt x="10249" y="34441"/>
                  </a:cubicBezTo>
                  <a:cubicBezTo>
                    <a:pt x="10249" y="34441"/>
                    <a:pt x="10273" y="34417"/>
                    <a:pt x="10297" y="34417"/>
                  </a:cubicBezTo>
                  <a:cubicBezTo>
                    <a:pt x="10345" y="34465"/>
                    <a:pt x="10417" y="34513"/>
                    <a:pt x="10465" y="34561"/>
                  </a:cubicBezTo>
                  <a:cubicBezTo>
                    <a:pt x="11185" y="35065"/>
                    <a:pt x="12001" y="35377"/>
                    <a:pt x="12649" y="35953"/>
                  </a:cubicBezTo>
                  <a:cubicBezTo>
                    <a:pt x="13274" y="36553"/>
                    <a:pt x="13730" y="37297"/>
                    <a:pt x="14186" y="38017"/>
                  </a:cubicBezTo>
                  <a:cubicBezTo>
                    <a:pt x="14234" y="38089"/>
                    <a:pt x="14306" y="38113"/>
                    <a:pt x="14354" y="38137"/>
                  </a:cubicBezTo>
                  <a:cubicBezTo>
                    <a:pt x="14378" y="38305"/>
                    <a:pt x="14426" y="38449"/>
                    <a:pt x="14450" y="38617"/>
                  </a:cubicBezTo>
                  <a:cubicBezTo>
                    <a:pt x="14487" y="38749"/>
                    <a:pt x="14591" y="38807"/>
                    <a:pt x="14700" y="38807"/>
                  </a:cubicBezTo>
                  <a:cubicBezTo>
                    <a:pt x="14868" y="38807"/>
                    <a:pt x="15045" y="38668"/>
                    <a:pt x="15002" y="38449"/>
                  </a:cubicBezTo>
                  <a:cubicBezTo>
                    <a:pt x="14954" y="38353"/>
                    <a:pt x="14954" y="38233"/>
                    <a:pt x="14930" y="38113"/>
                  </a:cubicBezTo>
                  <a:lnTo>
                    <a:pt x="14930" y="38113"/>
                  </a:lnTo>
                  <a:lnTo>
                    <a:pt x="15170" y="38233"/>
                  </a:lnTo>
                  <a:cubicBezTo>
                    <a:pt x="15212" y="38262"/>
                    <a:pt x="15254" y="38273"/>
                    <a:pt x="15296" y="38273"/>
                  </a:cubicBezTo>
                  <a:cubicBezTo>
                    <a:pt x="15326" y="38273"/>
                    <a:pt x="15356" y="38267"/>
                    <a:pt x="15386" y="38257"/>
                  </a:cubicBezTo>
                  <a:cubicBezTo>
                    <a:pt x="15458" y="38257"/>
                    <a:pt x="15530" y="38209"/>
                    <a:pt x="15554" y="38137"/>
                  </a:cubicBezTo>
                  <a:cubicBezTo>
                    <a:pt x="15578" y="38065"/>
                    <a:pt x="15602" y="37993"/>
                    <a:pt x="15578" y="37921"/>
                  </a:cubicBezTo>
                  <a:cubicBezTo>
                    <a:pt x="15578" y="37897"/>
                    <a:pt x="15554" y="37873"/>
                    <a:pt x="15530" y="37849"/>
                  </a:cubicBezTo>
                  <a:cubicBezTo>
                    <a:pt x="16274" y="35953"/>
                    <a:pt x="17642" y="34441"/>
                    <a:pt x="19154" y="33145"/>
                  </a:cubicBezTo>
                  <a:cubicBezTo>
                    <a:pt x="19248" y="33130"/>
                    <a:pt x="19341" y="33123"/>
                    <a:pt x="19435" y="33123"/>
                  </a:cubicBezTo>
                  <a:cubicBezTo>
                    <a:pt x="19940" y="33123"/>
                    <a:pt x="20440" y="33323"/>
                    <a:pt x="20906" y="33505"/>
                  </a:cubicBezTo>
                  <a:cubicBezTo>
                    <a:pt x="21398" y="33702"/>
                    <a:pt x="21906" y="33866"/>
                    <a:pt x="22444" y="33866"/>
                  </a:cubicBezTo>
                  <a:cubicBezTo>
                    <a:pt x="22562" y="33866"/>
                    <a:pt x="22681" y="33858"/>
                    <a:pt x="22803" y="33841"/>
                  </a:cubicBezTo>
                  <a:cubicBezTo>
                    <a:pt x="22971" y="33817"/>
                    <a:pt x="23043" y="33625"/>
                    <a:pt x="22995" y="33505"/>
                  </a:cubicBezTo>
                  <a:cubicBezTo>
                    <a:pt x="22974" y="33364"/>
                    <a:pt x="22852" y="33307"/>
                    <a:pt x="22728" y="33307"/>
                  </a:cubicBezTo>
                  <a:cubicBezTo>
                    <a:pt x="22705" y="33307"/>
                    <a:pt x="22681" y="33309"/>
                    <a:pt x="22659" y="33313"/>
                  </a:cubicBezTo>
                  <a:cubicBezTo>
                    <a:pt x="22586" y="33321"/>
                    <a:pt x="22515" y="33325"/>
                    <a:pt x="22444" y="33325"/>
                  </a:cubicBezTo>
                  <a:cubicBezTo>
                    <a:pt x="22114" y="33325"/>
                    <a:pt x="21794" y="33239"/>
                    <a:pt x="21458" y="33121"/>
                  </a:cubicBezTo>
                  <a:cubicBezTo>
                    <a:pt x="22082" y="32641"/>
                    <a:pt x="22875" y="32353"/>
                    <a:pt x="23667" y="32305"/>
                  </a:cubicBezTo>
                  <a:cubicBezTo>
                    <a:pt x="23811" y="32305"/>
                    <a:pt x="23955" y="32185"/>
                    <a:pt x="23955" y="32041"/>
                  </a:cubicBezTo>
                  <a:cubicBezTo>
                    <a:pt x="23955" y="31897"/>
                    <a:pt x="23811" y="31753"/>
                    <a:pt x="23667" y="31753"/>
                  </a:cubicBezTo>
                  <a:cubicBezTo>
                    <a:pt x="22659" y="31801"/>
                    <a:pt x="21698" y="32185"/>
                    <a:pt x="20930" y="32857"/>
                  </a:cubicBezTo>
                  <a:cubicBezTo>
                    <a:pt x="20906" y="32857"/>
                    <a:pt x="20882" y="32881"/>
                    <a:pt x="20882" y="32905"/>
                  </a:cubicBezTo>
                  <a:cubicBezTo>
                    <a:pt x="20522" y="32761"/>
                    <a:pt x="20186" y="32665"/>
                    <a:pt x="19826" y="32593"/>
                  </a:cubicBezTo>
                  <a:cubicBezTo>
                    <a:pt x="20282" y="32233"/>
                    <a:pt x="20738" y="31873"/>
                    <a:pt x="21194" y="31537"/>
                  </a:cubicBezTo>
                  <a:cubicBezTo>
                    <a:pt x="21746" y="31129"/>
                    <a:pt x="22298" y="30697"/>
                    <a:pt x="22827" y="30289"/>
                  </a:cubicBezTo>
                  <a:lnTo>
                    <a:pt x="22995" y="30289"/>
                  </a:lnTo>
                  <a:cubicBezTo>
                    <a:pt x="23202" y="30259"/>
                    <a:pt x="23419" y="30238"/>
                    <a:pt x="23634" y="30238"/>
                  </a:cubicBezTo>
                  <a:cubicBezTo>
                    <a:pt x="23766" y="30238"/>
                    <a:pt x="23898" y="30246"/>
                    <a:pt x="24027" y="30265"/>
                  </a:cubicBezTo>
                  <a:cubicBezTo>
                    <a:pt x="24363" y="30313"/>
                    <a:pt x="24675" y="30385"/>
                    <a:pt x="25011" y="30433"/>
                  </a:cubicBezTo>
                  <a:cubicBezTo>
                    <a:pt x="25095" y="30439"/>
                    <a:pt x="25180" y="30442"/>
                    <a:pt x="25264" y="30442"/>
                  </a:cubicBezTo>
                  <a:cubicBezTo>
                    <a:pt x="25845" y="30442"/>
                    <a:pt x="26407" y="30297"/>
                    <a:pt x="26931" y="30025"/>
                  </a:cubicBezTo>
                  <a:cubicBezTo>
                    <a:pt x="27198" y="29881"/>
                    <a:pt x="27026" y="29509"/>
                    <a:pt x="26776" y="29509"/>
                  </a:cubicBezTo>
                  <a:cubicBezTo>
                    <a:pt x="26733" y="29509"/>
                    <a:pt x="26688" y="29520"/>
                    <a:pt x="26643" y="29545"/>
                  </a:cubicBezTo>
                  <a:cubicBezTo>
                    <a:pt x="26226" y="29772"/>
                    <a:pt x="25750" y="29880"/>
                    <a:pt x="25273" y="29880"/>
                  </a:cubicBezTo>
                  <a:cubicBezTo>
                    <a:pt x="25145" y="29880"/>
                    <a:pt x="25017" y="29872"/>
                    <a:pt x="24891" y="29857"/>
                  </a:cubicBezTo>
                  <a:cubicBezTo>
                    <a:pt x="24555" y="29809"/>
                    <a:pt x="24219" y="29713"/>
                    <a:pt x="23883" y="29689"/>
                  </a:cubicBezTo>
                  <a:lnTo>
                    <a:pt x="23595" y="29689"/>
                  </a:lnTo>
                  <a:cubicBezTo>
                    <a:pt x="24003" y="29329"/>
                    <a:pt x="24435" y="28969"/>
                    <a:pt x="24819" y="28584"/>
                  </a:cubicBezTo>
                  <a:cubicBezTo>
                    <a:pt x="25107" y="28320"/>
                    <a:pt x="25371" y="28032"/>
                    <a:pt x="25635" y="27744"/>
                  </a:cubicBezTo>
                  <a:cubicBezTo>
                    <a:pt x="25707" y="27744"/>
                    <a:pt x="25803" y="27720"/>
                    <a:pt x="25851" y="27624"/>
                  </a:cubicBezTo>
                  <a:cubicBezTo>
                    <a:pt x="25923" y="27504"/>
                    <a:pt x="25995" y="27384"/>
                    <a:pt x="26043" y="27288"/>
                  </a:cubicBezTo>
                  <a:cubicBezTo>
                    <a:pt x="26067" y="27240"/>
                    <a:pt x="26091" y="27216"/>
                    <a:pt x="26115" y="27192"/>
                  </a:cubicBezTo>
                  <a:cubicBezTo>
                    <a:pt x="26691" y="26784"/>
                    <a:pt x="27363" y="26568"/>
                    <a:pt x="28011" y="26328"/>
                  </a:cubicBezTo>
                  <a:cubicBezTo>
                    <a:pt x="28755" y="26040"/>
                    <a:pt x="29523" y="25728"/>
                    <a:pt x="30123" y="25200"/>
                  </a:cubicBezTo>
                  <a:cubicBezTo>
                    <a:pt x="30459" y="24912"/>
                    <a:pt x="30723" y="24552"/>
                    <a:pt x="30915" y="24168"/>
                  </a:cubicBezTo>
                  <a:cubicBezTo>
                    <a:pt x="30963" y="24024"/>
                    <a:pt x="30939" y="23856"/>
                    <a:pt x="30795" y="23784"/>
                  </a:cubicBezTo>
                  <a:cubicBezTo>
                    <a:pt x="30761" y="23758"/>
                    <a:pt x="30711" y="23745"/>
                    <a:pt x="30659" y="23745"/>
                  </a:cubicBezTo>
                  <a:cubicBezTo>
                    <a:pt x="30566" y="23745"/>
                    <a:pt x="30466" y="23788"/>
                    <a:pt x="30435" y="23880"/>
                  </a:cubicBezTo>
                  <a:cubicBezTo>
                    <a:pt x="29835" y="25248"/>
                    <a:pt x="28227" y="25632"/>
                    <a:pt x="26931" y="26136"/>
                  </a:cubicBezTo>
                  <a:cubicBezTo>
                    <a:pt x="27195" y="25800"/>
                    <a:pt x="27435" y="25440"/>
                    <a:pt x="27675" y="25080"/>
                  </a:cubicBezTo>
                  <a:cubicBezTo>
                    <a:pt x="28611" y="23664"/>
                    <a:pt x="29427" y="22176"/>
                    <a:pt x="30243" y="20688"/>
                  </a:cubicBezTo>
                  <a:cubicBezTo>
                    <a:pt x="30375" y="20457"/>
                    <a:pt x="30179" y="20261"/>
                    <a:pt x="29989" y="20261"/>
                  </a:cubicBezTo>
                  <a:cubicBezTo>
                    <a:pt x="29902" y="20261"/>
                    <a:pt x="29816" y="20302"/>
                    <a:pt x="29763" y="20400"/>
                  </a:cubicBezTo>
                  <a:cubicBezTo>
                    <a:pt x="28707" y="22344"/>
                    <a:pt x="27627" y="24312"/>
                    <a:pt x="26307" y="26064"/>
                  </a:cubicBezTo>
                  <a:cubicBezTo>
                    <a:pt x="26307" y="25128"/>
                    <a:pt x="26043" y="24144"/>
                    <a:pt x="26019" y="23208"/>
                  </a:cubicBezTo>
                  <a:cubicBezTo>
                    <a:pt x="25995" y="22800"/>
                    <a:pt x="26043" y="22416"/>
                    <a:pt x="26187" y="22032"/>
                  </a:cubicBezTo>
                  <a:cubicBezTo>
                    <a:pt x="26235" y="21888"/>
                    <a:pt x="26115" y="21720"/>
                    <a:pt x="25971" y="21672"/>
                  </a:cubicBezTo>
                  <a:cubicBezTo>
                    <a:pt x="25956" y="21669"/>
                    <a:pt x="25941" y="21668"/>
                    <a:pt x="25926" y="21668"/>
                  </a:cubicBezTo>
                  <a:cubicBezTo>
                    <a:pt x="25798" y="21668"/>
                    <a:pt x="25678" y="21759"/>
                    <a:pt x="25635" y="21888"/>
                  </a:cubicBezTo>
                  <a:cubicBezTo>
                    <a:pt x="25131" y="23328"/>
                    <a:pt x="25851" y="24816"/>
                    <a:pt x="25731" y="26280"/>
                  </a:cubicBezTo>
                  <a:cubicBezTo>
                    <a:pt x="25707" y="26496"/>
                    <a:pt x="25659" y="26688"/>
                    <a:pt x="25587" y="26880"/>
                  </a:cubicBezTo>
                  <a:cubicBezTo>
                    <a:pt x="25539" y="26928"/>
                    <a:pt x="25467" y="26976"/>
                    <a:pt x="25419" y="27024"/>
                  </a:cubicBezTo>
                  <a:cubicBezTo>
                    <a:pt x="25347" y="27072"/>
                    <a:pt x="25323" y="27144"/>
                    <a:pt x="25347" y="27240"/>
                  </a:cubicBezTo>
                  <a:cubicBezTo>
                    <a:pt x="25131" y="27456"/>
                    <a:pt x="24939" y="27696"/>
                    <a:pt x="24723" y="27912"/>
                  </a:cubicBezTo>
                  <a:cubicBezTo>
                    <a:pt x="23667" y="28969"/>
                    <a:pt x="22466" y="29881"/>
                    <a:pt x="21290" y="30769"/>
                  </a:cubicBezTo>
                  <a:cubicBezTo>
                    <a:pt x="21578" y="30481"/>
                    <a:pt x="21890" y="30193"/>
                    <a:pt x="22130" y="29857"/>
                  </a:cubicBezTo>
                  <a:cubicBezTo>
                    <a:pt x="22683" y="29065"/>
                    <a:pt x="22779" y="28080"/>
                    <a:pt x="22923" y="27168"/>
                  </a:cubicBezTo>
                  <a:cubicBezTo>
                    <a:pt x="22995" y="26640"/>
                    <a:pt x="23091" y="26112"/>
                    <a:pt x="23307" y="25632"/>
                  </a:cubicBezTo>
                  <a:cubicBezTo>
                    <a:pt x="23379" y="25512"/>
                    <a:pt x="23355" y="25344"/>
                    <a:pt x="23211" y="25248"/>
                  </a:cubicBezTo>
                  <a:cubicBezTo>
                    <a:pt x="23174" y="25234"/>
                    <a:pt x="23129" y="25226"/>
                    <a:pt x="23082" y="25226"/>
                  </a:cubicBezTo>
                  <a:cubicBezTo>
                    <a:pt x="22975" y="25226"/>
                    <a:pt x="22860" y="25268"/>
                    <a:pt x="22827" y="25368"/>
                  </a:cubicBezTo>
                  <a:cubicBezTo>
                    <a:pt x="22418" y="26256"/>
                    <a:pt x="22394" y="27240"/>
                    <a:pt x="22202" y="28176"/>
                  </a:cubicBezTo>
                  <a:cubicBezTo>
                    <a:pt x="22106" y="28632"/>
                    <a:pt x="21962" y="29065"/>
                    <a:pt x="21722" y="29473"/>
                  </a:cubicBezTo>
                  <a:cubicBezTo>
                    <a:pt x="21482" y="29833"/>
                    <a:pt x="21146" y="30121"/>
                    <a:pt x="20834" y="30433"/>
                  </a:cubicBezTo>
                  <a:cubicBezTo>
                    <a:pt x="20546" y="30721"/>
                    <a:pt x="20258" y="31057"/>
                    <a:pt x="20090" y="31465"/>
                  </a:cubicBezTo>
                  <a:cubicBezTo>
                    <a:pt x="20042" y="31465"/>
                    <a:pt x="20018" y="31489"/>
                    <a:pt x="19994" y="31513"/>
                  </a:cubicBezTo>
                  <a:cubicBezTo>
                    <a:pt x="19322" y="32161"/>
                    <a:pt x="18602" y="32785"/>
                    <a:pt x="17882" y="33385"/>
                  </a:cubicBezTo>
                  <a:cubicBezTo>
                    <a:pt x="17906" y="33001"/>
                    <a:pt x="17882" y="32641"/>
                    <a:pt x="17882" y="32257"/>
                  </a:cubicBezTo>
                  <a:cubicBezTo>
                    <a:pt x="17858" y="31729"/>
                    <a:pt x="17906" y="31105"/>
                    <a:pt x="18338" y="30745"/>
                  </a:cubicBezTo>
                  <a:cubicBezTo>
                    <a:pt x="18458" y="30649"/>
                    <a:pt x="18434" y="30457"/>
                    <a:pt x="18338" y="30337"/>
                  </a:cubicBezTo>
                  <a:cubicBezTo>
                    <a:pt x="18278" y="30289"/>
                    <a:pt x="18206" y="30265"/>
                    <a:pt x="18134" y="30265"/>
                  </a:cubicBezTo>
                  <a:cubicBezTo>
                    <a:pt x="18062" y="30265"/>
                    <a:pt x="17990" y="30289"/>
                    <a:pt x="17930" y="30337"/>
                  </a:cubicBezTo>
                  <a:cubicBezTo>
                    <a:pt x="17450" y="30769"/>
                    <a:pt x="17330" y="31441"/>
                    <a:pt x="17330" y="32041"/>
                  </a:cubicBezTo>
                  <a:cubicBezTo>
                    <a:pt x="17306" y="32689"/>
                    <a:pt x="17450" y="33385"/>
                    <a:pt x="17138" y="33985"/>
                  </a:cubicBezTo>
                  <a:cubicBezTo>
                    <a:pt x="17090" y="34081"/>
                    <a:pt x="17090" y="34201"/>
                    <a:pt x="17162" y="34297"/>
                  </a:cubicBezTo>
                  <a:cubicBezTo>
                    <a:pt x="16298" y="35257"/>
                    <a:pt x="15530" y="36337"/>
                    <a:pt x="15050" y="37561"/>
                  </a:cubicBezTo>
                  <a:cubicBezTo>
                    <a:pt x="15002" y="37513"/>
                    <a:pt x="14930" y="37489"/>
                    <a:pt x="14858" y="37465"/>
                  </a:cubicBezTo>
                  <a:cubicBezTo>
                    <a:pt x="14834" y="36073"/>
                    <a:pt x="15290" y="34657"/>
                    <a:pt x="15530" y="33313"/>
                  </a:cubicBezTo>
                  <a:cubicBezTo>
                    <a:pt x="15626" y="32809"/>
                    <a:pt x="15674" y="32281"/>
                    <a:pt x="15698" y="31777"/>
                  </a:cubicBezTo>
                  <a:cubicBezTo>
                    <a:pt x="15698" y="31657"/>
                    <a:pt x="15650" y="31585"/>
                    <a:pt x="15578" y="31537"/>
                  </a:cubicBezTo>
                  <a:cubicBezTo>
                    <a:pt x="15842" y="30313"/>
                    <a:pt x="16034" y="29041"/>
                    <a:pt x="16202" y="27792"/>
                  </a:cubicBezTo>
                  <a:cubicBezTo>
                    <a:pt x="16610" y="27000"/>
                    <a:pt x="17090" y="26256"/>
                    <a:pt x="17666" y="25608"/>
                  </a:cubicBezTo>
                  <a:cubicBezTo>
                    <a:pt x="18266" y="24912"/>
                    <a:pt x="18986" y="24312"/>
                    <a:pt x="19586" y="23640"/>
                  </a:cubicBezTo>
                  <a:cubicBezTo>
                    <a:pt x="19898" y="23280"/>
                    <a:pt x="20186" y="22896"/>
                    <a:pt x="20402" y="22464"/>
                  </a:cubicBezTo>
                  <a:cubicBezTo>
                    <a:pt x="20642" y="22032"/>
                    <a:pt x="20834" y="21576"/>
                    <a:pt x="21002" y="21120"/>
                  </a:cubicBezTo>
                  <a:cubicBezTo>
                    <a:pt x="21194" y="20544"/>
                    <a:pt x="21410" y="19992"/>
                    <a:pt x="21602" y="19440"/>
                  </a:cubicBezTo>
                  <a:cubicBezTo>
                    <a:pt x="22539" y="18695"/>
                    <a:pt x="24099" y="18719"/>
                    <a:pt x="24651" y="17495"/>
                  </a:cubicBezTo>
                  <a:cubicBezTo>
                    <a:pt x="24699" y="17351"/>
                    <a:pt x="24699" y="17183"/>
                    <a:pt x="24555" y="17111"/>
                  </a:cubicBezTo>
                  <a:cubicBezTo>
                    <a:pt x="24512" y="17085"/>
                    <a:pt x="24456" y="17072"/>
                    <a:pt x="24401" y="17072"/>
                  </a:cubicBezTo>
                  <a:cubicBezTo>
                    <a:pt x="24301" y="17072"/>
                    <a:pt x="24201" y="17115"/>
                    <a:pt x="24171" y="17207"/>
                  </a:cubicBezTo>
                  <a:cubicBezTo>
                    <a:pt x="23931" y="17759"/>
                    <a:pt x="23355" y="18023"/>
                    <a:pt x="22803" y="18239"/>
                  </a:cubicBezTo>
                  <a:cubicBezTo>
                    <a:pt x="22515" y="18359"/>
                    <a:pt x="22202" y="18455"/>
                    <a:pt x="21890" y="18599"/>
                  </a:cubicBezTo>
                  <a:cubicBezTo>
                    <a:pt x="21962" y="18455"/>
                    <a:pt x="22010" y="18287"/>
                    <a:pt x="22082" y="18119"/>
                  </a:cubicBezTo>
                  <a:cubicBezTo>
                    <a:pt x="22490" y="16991"/>
                    <a:pt x="22899" y="15863"/>
                    <a:pt x="23307" y="14711"/>
                  </a:cubicBezTo>
                  <a:cubicBezTo>
                    <a:pt x="23355" y="14567"/>
                    <a:pt x="23235" y="14423"/>
                    <a:pt x="23115" y="14375"/>
                  </a:cubicBezTo>
                  <a:cubicBezTo>
                    <a:pt x="23085" y="14367"/>
                    <a:pt x="23057" y="14363"/>
                    <a:pt x="23030" y="14363"/>
                  </a:cubicBezTo>
                  <a:cubicBezTo>
                    <a:pt x="22906" y="14363"/>
                    <a:pt x="22814" y="14449"/>
                    <a:pt x="22755" y="14567"/>
                  </a:cubicBezTo>
                  <a:cubicBezTo>
                    <a:pt x="22226" y="16079"/>
                    <a:pt x="21674" y="17591"/>
                    <a:pt x="21122" y="19104"/>
                  </a:cubicBezTo>
                  <a:cubicBezTo>
                    <a:pt x="21098" y="19152"/>
                    <a:pt x="21050" y="19176"/>
                    <a:pt x="21026" y="19224"/>
                  </a:cubicBezTo>
                  <a:cubicBezTo>
                    <a:pt x="20930" y="19320"/>
                    <a:pt x="20930" y="19440"/>
                    <a:pt x="20978" y="19536"/>
                  </a:cubicBezTo>
                  <a:cubicBezTo>
                    <a:pt x="20858" y="19872"/>
                    <a:pt x="20714" y="20232"/>
                    <a:pt x="20594" y="20568"/>
                  </a:cubicBezTo>
                  <a:cubicBezTo>
                    <a:pt x="20474" y="20928"/>
                    <a:pt x="20354" y="21264"/>
                    <a:pt x="20210" y="21600"/>
                  </a:cubicBezTo>
                  <a:cubicBezTo>
                    <a:pt x="20186" y="20352"/>
                    <a:pt x="19898" y="19128"/>
                    <a:pt x="19394" y="17999"/>
                  </a:cubicBezTo>
                  <a:cubicBezTo>
                    <a:pt x="19348" y="17907"/>
                    <a:pt x="19253" y="17864"/>
                    <a:pt x="19158" y="17864"/>
                  </a:cubicBezTo>
                  <a:cubicBezTo>
                    <a:pt x="19106" y="17864"/>
                    <a:pt x="19053" y="17878"/>
                    <a:pt x="19010" y="17903"/>
                  </a:cubicBezTo>
                  <a:cubicBezTo>
                    <a:pt x="18866" y="17975"/>
                    <a:pt x="18842" y="18143"/>
                    <a:pt x="18890" y="18287"/>
                  </a:cubicBezTo>
                  <a:cubicBezTo>
                    <a:pt x="19466" y="19536"/>
                    <a:pt x="19706" y="20928"/>
                    <a:pt x="19634" y="22320"/>
                  </a:cubicBezTo>
                  <a:cubicBezTo>
                    <a:pt x="19634" y="22416"/>
                    <a:pt x="19658" y="22488"/>
                    <a:pt x="19730" y="22536"/>
                  </a:cubicBezTo>
                  <a:cubicBezTo>
                    <a:pt x="19610" y="22728"/>
                    <a:pt x="19490" y="22896"/>
                    <a:pt x="19346" y="23064"/>
                  </a:cubicBezTo>
                  <a:cubicBezTo>
                    <a:pt x="18746" y="23760"/>
                    <a:pt x="18050" y="24360"/>
                    <a:pt x="17450" y="25032"/>
                  </a:cubicBezTo>
                  <a:cubicBezTo>
                    <a:pt x="17042" y="25464"/>
                    <a:pt x="16682" y="25920"/>
                    <a:pt x="16346" y="26424"/>
                  </a:cubicBezTo>
                  <a:cubicBezTo>
                    <a:pt x="16370" y="26232"/>
                    <a:pt x="16394" y="26040"/>
                    <a:pt x="16394" y="25824"/>
                  </a:cubicBezTo>
                  <a:cubicBezTo>
                    <a:pt x="16586" y="23784"/>
                    <a:pt x="16610" y="21720"/>
                    <a:pt x="16586" y="19680"/>
                  </a:cubicBezTo>
                  <a:cubicBezTo>
                    <a:pt x="16538" y="17615"/>
                    <a:pt x="16418" y="15551"/>
                    <a:pt x="16274" y="13487"/>
                  </a:cubicBezTo>
                  <a:cubicBezTo>
                    <a:pt x="16202" y="12455"/>
                    <a:pt x="16106" y="11423"/>
                    <a:pt x="16010" y="10391"/>
                  </a:cubicBezTo>
                  <a:cubicBezTo>
                    <a:pt x="16034" y="10367"/>
                    <a:pt x="16034" y="10319"/>
                    <a:pt x="16034" y="10295"/>
                  </a:cubicBezTo>
                  <a:cubicBezTo>
                    <a:pt x="16034" y="10175"/>
                    <a:pt x="16034" y="10079"/>
                    <a:pt x="16034" y="9983"/>
                  </a:cubicBezTo>
                  <a:cubicBezTo>
                    <a:pt x="17090" y="8326"/>
                    <a:pt x="18146" y="6598"/>
                    <a:pt x="18218" y="4582"/>
                  </a:cubicBezTo>
                  <a:cubicBezTo>
                    <a:pt x="18230" y="4402"/>
                    <a:pt x="18098" y="4312"/>
                    <a:pt x="17960" y="4312"/>
                  </a:cubicBezTo>
                  <a:cubicBezTo>
                    <a:pt x="17822" y="4312"/>
                    <a:pt x="17678" y="4402"/>
                    <a:pt x="17666" y="4582"/>
                  </a:cubicBezTo>
                  <a:cubicBezTo>
                    <a:pt x="17594" y="6262"/>
                    <a:pt x="16778" y="7750"/>
                    <a:pt x="15890" y="9143"/>
                  </a:cubicBezTo>
                  <a:cubicBezTo>
                    <a:pt x="15842" y="8518"/>
                    <a:pt x="15794" y="7894"/>
                    <a:pt x="15722" y="7270"/>
                  </a:cubicBezTo>
                  <a:cubicBezTo>
                    <a:pt x="15530" y="5206"/>
                    <a:pt x="15362" y="3142"/>
                    <a:pt x="15218" y="1054"/>
                  </a:cubicBezTo>
                  <a:cubicBezTo>
                    <a:pt x="15194" y="790"/>
                    <a:pt x="15170" y="526"/>
                    <a:pt x="15170" y="262"/>
                  </a:cubicBezTo>
                  <a:cubicBezTo>
                    <a:pt x="15158" y="91"/>
                    <a:pt x="15009" y="1"/>
                    <a:pt x="148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31;p72">
              <a:extLst>
                <a:ext uri="{FF2B5EF4-FFF2-40B4-BE49-F238E27FC236}">
                  <a16:creationId xmlns="" xmlns:a16="http://schemas.microsoft.com/office/drawing/2014/main" id="{FE588B02-C3FE-3528-9996-37E8EDBA1548}"/>
                </a:ext>
              </a:extLst>
            </p:cNvPr>
            <p:cNvSpPr/>
            <p:nvPr/>
          </p:nvSpPr>
          <p:spPr>
            <a:xfrm>
              <a:off x="6961666" y="1680006"/>
              <a:ext cx="386875" cy="977135"/>
            </a:xfrm>
            <a:custGeom>
              <a:avLst/>
              <a:gdLst/>
              <a:ahLst/>
              <a:cxnLst/>
              <a:rect l="l" t="t" r="r" b="b"/>
              <a:pathLst>
                <a:path w="11162" h="28192" extrusionOk="0">
                  <a:moveTo>
                    <a:pt x="710" y="1"/>
                  </a:moveTo>
                  <a:cubicBezTo>
                    <a:pt x="518" y="1"/>
                    <a:pt x="317" y="197"/>
                    <a:pt x="432" y="428"/>
                  </a:cubicBezTo>
                  <a:cubicBezTo>
                    <a:pt x="1320" y="2084"/>
                    <a:pt x="1800" y="3908"/>
                    <a:pt x="2136" y="5756"/>
                  </a:cubicBezTo>
                  <a:cubicBezTo>
                    <a:pt x="2304" y="6741"/>
                    <a:pt x="2424" y="7725"/>
                    <a:pt x="2544" y="8709"/>
                  </a:cubicBezTo>
                  <a:cubicBezTo>
                    <a:pt x="2400" y="8565"/>
                    <a:pt x="2232" y="8397"/>
                    <a:pt x="2112" y="8229"/>
                  </a:cubicBezTo>
                  <a:cubicBezTo>
                    <a:pt x="2088" y="8205"/>
                    <a:pt x="2040" y="8157"/>
                    <a:pt x="2016" y="8133"/>
                  </a:cubicBezTo>
                  <a:cubicBezTo>
                    <a:pt x="2016" y="8133"/>
                    <a:pt x="2016" y="8133"/>
                    <a:pt x="2016" y="8109"/>
                  </a:cubicBezTo>
                  <a:cubicBezTo>
                    <a:pt x="2016" y="8109"/>
                    <a:pt x="1992" y="8085"/>
                    <a:pt x="1992" y="8085"/>
                  </a:cubicBezTo>
                  <a:cubicBezTo>
                    <a:pt x="1944" y="8013"/>
                    <a:pt x="1896" y="7941"/>
                    <a:pt x="1848" y="7869"/>
                  </a:cubicBezTo>
                  <a:cubicBezTo>
                    <a:pt x="1752" y="7725"/>
                    <a:pt x="1656" y="7605"/>
                    <a:pt x="1584" y="7461"/>
                  </a:cubicBezTo>
                  <a:cubicBezTo>
                    <a:pt x="1535" y="7361"/>
                    <a:pt x="1428" y="7308"/>
                    <a:pt x="1327" y="7308"/>
                  </a:cubicBezTo>
                  <a:cubicBezTo>
                    <a:pt x="1281" y="7308"/>
                    <a:pt x="1237" y="7318"/>
                    <a:pt x="1200" y="7341"/>
                  </a:cubicBezTo>
                  <a:cubicBezTo>
                    <a:pt x="1056" y="7437"/>
                    <a:pt x="1008" y="7605"/>
                    <a:pt x="1104" y="7725"/>
                  </a:cubicBezTo>
                  <a:cubicBezTo>
                    <a:pt x="1440" y="8325"/>
                    <a:pt x="1872" y="8877"/>
                    <a:pt x="2400" y="9309"/>
                  </a:cubicBezTo>
                  <a:cubicBezTo>
                    <a:pt x="2448" y="9381"/>
                    <a:pt x="2544" y="9405"/>
                    <a:pt x="2640" y="9405"/>
                  </a:cubicBezTo>
                  <a:cubicBezTo>
                    <a:pt x="2712" y="10077"/>
                    <a:pt x="2784" y="10749"/>
                    <a:pt x="2880" y="11445"/>
                  </a:cubicBezTo>
                  <a:cubicBezTo>
                    <a:pt x="3072" y="12909"/>
                    <a:pt x="3337" y="14373"/>
                    <a:pt x="3721" y="15789"/>
                  </a:cubicBezTo>
                  <a:cubicBezTo>
                    <a:pt x="2856" y="14277"/>
                    <a:pt x="1800" y="12837"/>
                    <a:pt x="624" y="11541"/>
                  </a:cubicBezTo>
                  <a:cubicBezTo>
                    <a:pt x="567" y="11478"/>
                    <a:pt x="501" y="11452"/>
                    <a:pt x="436" y="11452"/>
                  </a:cubicBezTo>
                  <a:cubicBezTo>
                    <a:pt x="227" y="11452"/>
                    <a:pt x="33" y="11724"/>
                    <a:pt x="216" y="11925"/>
                  </a:cubicBezTo>
                  <a:cubicBezTo>
                    <a:pt x="1008" y="12813"/>
                    <a:pt x="1728" y="13725"/>
                    <a:pt x="2376" y="14709"/>
                  </a:cubicBezTo>
                  <a:cubicBezTo>
                    <a:pt x="1728" y="14565"/>
                    <a:pt x="1056" y="14445"/>
                    <a:pt x="384" y="14325"/>
                  </a:cubicBezTo>
                  <a:cubicBezTo>
                    <a:pt x="366" y="14322"/>
                    <a:pt x="348" y="14321"/>
                    <a:pt x="330" y="14321"/>
                  </a:cubicBezTo>
                  <a:cubicBezTo>
                    <a:pt x="205" y="14321"/>
                    <a:pt x="90" y="14392"/>
                    <a:pt x="48" y="14517"/>
                  </a:cubicBezTo>
                  <a:cubicBezTo>
                    <a:pt x="0" y="14661"/>
                    <a:pt x="96" y="14829"/>
                    <a:pt x="240" y="14877"/>
                  </a:cubicBezTo>
                  <a:cubicBezTo>
                    <a:pt x="1032" y="15021"/>
                    <a:pt x="1824" y="15165"/>
                    <a:pt x="2616" y="15309"/>
                  </a:cubicBezTo>
                  <a:cubicBezTo>
                    <a:pt x="2664" y="15309"/>
                    <a:pt x="2712" y="15309"/>
                    <a:pt x="2784" y="15285"/>
                  </a:cubicBezTo>
                  <a:cubicBezTo>
                    <a:pt x="3024" y="15693"/>
                    <a:pt x="3240" y="16078"/>
                    <a:pt x="3481" y="16486"/>
                  </a:cubicBezTo>
                  <a:cubicBezTo>
                    <a:pt x="3505" y="16510"/>
                    <a:pt x="3529" y="16558"/>
                    <a:pt x="3553" y="16582"/>
                  </a:cubicBezTo>
                  <a:cubicBezTo>
                    <a:pt x="3577" y="16582"/>
                    <a:pt x="3577" y="16606"/>
                    <a:pt x="3601" y="16606"/>
                  </a:cubicBezTo>
                  <a:cubicBezTo>
                    <a:pt x="3625" y="16630"/>
                    <a:pt x="3649" y="16678"/>
                    <a:pt x="3673" y="16702"/>
                  </a:cubicBezTo>
                  <a:cubicBezTo>
                    <a:pt x="3721" y="16774"/>
                    <a:pt x="3769" y="16870"/>
                    <a:pt x="3817" y="16942"/>
                  </a:cubicBezTo>
                  <a:cubicBezTo>
                    <a:pt x="3841" y="17014"/>
                    <a:pt x="3865" y="17086"/>
                    <a:pt x="3889" y="17134"/>
                  </a:cubicBezTo>
                  <a:cubicBezTo>
                    <a:pt x="3910" y="17263"/>
                    <a:pt x="4047" y="17353"/>
                    <a:pt x="4179" y="17353"/>
                  </a:cubicBezTo>
                  <a:cubicBezTo>
                    <a:pt x="4195" y="17353"/>
                    <a:pt x="4210" y="17352"/>
                    <a:pt x="4225" y="17350"/>
                  </a:cubicBezTo>
                  <a:cubicBezTo>
                    <a:pt x="4225" y="17326"/>
                    <a:pt x="4225" y="17326"/>
                    <a:pt x="4249" y="17326"/>
                  </a:cubicBezTo>
                  <a:cubicBezTo>
                    <a:pt x="4537" y="18094"/>
                    <a:pt x="4897" y="18838"/>
                    <a:pt x="5329" y="19558"/>
                  </a:cubicBezTo>
                  <a:cubicBezTo>
                    <a:pt x="5809" y="20326"/>
                    <a:pt x="6337" y="21070"/>
                    <a:pt x="6865" y="21814"/>
                  </a:cubicBezTo>
                  <a:cubicBezTo>
                    <a:pt x="6481" y="21550"/>
                    <a:pt x="6049" y="21334"/>
                    <a:pt x="5617" y="21142"/>
                  </a:cubicBezTo>
                  <a:cubicBezTo>
                    <a:pt x="5233" y="20974"/>
                    <a:pt x="4825" y="20830"/>
                    <a:pt x="4417" y="20710"/>
                  </a:cubicBezTo>
                  <a:cubicBezTo>
                    <a:pt x="4369" y="20710"/>
                    <a:pt x="4297" y="20686"/>
                    <a:pt x="4249" y="20662"/>
                  </a:cubicBezTo>
                  <a:cubicBezTo>
                    <a:pt x="4297" y="20590"/>
                    <a:pt x="4297" y="20494"/>
                    <a:pt x="4249" y="20398"/>
                  </a:cubicBezTo>
                  <a:cubicBezTo>
                    <a:pt x="3913" y="19846"/>
                    <a:pt x="3601" y="19270"/>
                    <a:pt x="3265" y="18718"/>
                  </a:cubicBezTo>
                  <a:cubicBezTo>
                    <a:pt x="3215" y="18618"/>
                    <a:pt x="3119" y="18565"/>
                    <a:pt x="3018" y="18565"/>
                  </a:cubicBezTo>
                  <a:cubicBezTo>
                    <a:pt x="2972" y="18565"/>
                    <a:pt x="2925" y="18575"/>
                    <a:pt x="2880" y="18598"/>
                  </a:cubicBezTo>
                  <a:cubicBezTo>
                    <a:pt x="2760" y="18694"/>
                    <a:pt x="2712" y="18862"/>
                    <a:pt x="2784" y="18982"/>
                  </a:cubicBezTo>
                  <a:cubicBezTo>
                    <a:pt x="3072" y="19510"/>
                    <a:pt x="3385" y="20014"/>
                    <a:pt x="3673" y="20518"/>
                  </a:cubicBezTo>
                  <a:cubicBezTo>
                    <a:pt x="3577" y="20494"/>
                    <a:pt x="3481" y="20470"/>
                    <a:pt x="3385" y="20446"/>
                  </a:cubicBezTo>
                  <a:cubicBezTo>
                    <a:pt x="3096" y="20350"/>
                    <a:pt x="2760" y="20182"/>
                    <a:pt x="2664" y="19894"/>
                  </a:cubicBezTo>
                  <a:cubicBezTo>
                    <a:pt x="2625" y="19775"/>
                    <a:pt x="2520" y="19689"/>
                    <a:pt x="2404" y="19689"/>
                  </a:cubicBezTo>
                  <a:cubicBezTo>
                    <a:pt x="2379" y="19689"/>
                    <a:pt x="2354" y="19693"/>
                    <a:pt x="2328" y="19702"/>
                  </a:cubicBezTo>
                  <a:cubicBezTo>
                    <a:pt x="2184" y="19726"/>
                    <a:pt x="2064" y="19894"/>
                    <a:pt x="2112" y="20038"/>
                  </a:cubicBezTo>
                  <a:cubicBezTo>
                    <a:pt x="2376" y="20758"/>
                    <a:pt x="3144" y="20974"/>
                    <a:pt x="3841" y="21142"/>
                  </a:cubicBezTo>
                  <a:cubicBezTo>
                    <a:pt x="4657" y="21334"/>
                    <a:pt x="5449" y="21646"/>
                    <a:pt x="6193" y="22054"/>
                  </a:cubicBezTo>
                  <a:cubicBezTo>
                    <a:pt x="6625" y="22294"/>
                    <a:pt x="7009" y="22558"/>
                    <a:pt x="7393" y="22870"/>
                  </a:cubicBezTo>
                  <a:cubicBezTo>
                    <a:pt x="7445" y="22922"/>
                    <a:pt x="7522" y="22962"/>
                    <a:pt x="7596" y="22962"/>
                  </a:cubicBezTo>
                  <a:cubicBezTo>
                    <a:pt x="7625" y="22962"/>
                    <a:pt x="7654" y="22956"/>
                    <a:pt x="7681" y="22942"/>
                  </a:cubicBezTo>
                  <a:cubicBezTo>
                    <a:pt x="8377" y="23854"/>
                    <a:pt x="9025" y="24814"/>
                    <a:pt x="9529" y="25846"/>
                  </a:cubicBezTo>
                  <a:cubicBezTo>
                    <a:pt x="8929" y="25294"/>
                    <a:pt x="8257" y="24862"/>
                    <a:pt x="7513" y="24526"/>
                  </a:cubicBezTo>
                  <a:cubicBezTo>
                    <a:pt x="7081" y="24334"/>
                    <a:pt x="6649" y="24166"/>
                    <a:pt x="6193" y="24046"/>
                  </a:cubicBezTo>
                  <a:cubicBezTo>
                    <a:pt x="6170" y="24042"/>
                    <a:pt x="6148" y="24040"/>
                    <a:pt x="6127" y="24040"/>
                  </a:cubicBezTo>
                  <a:cubicBezTo>
                    <a:pt x="5816" y="24040"/>
                    <a:pt x="5710" y="24508"/>
                    <a:pt x="6025" y="24598"/>
                  </a:cubicBezTo>
                  <a:cubicBezTo>
                    <a:pt x="6985" y="24838"/>
                    <a:pt x="7873" y="25246"/>
                    <a:pt x="8665" y="25846"/>
                  </a:cubicBezTo>
                  <a:cubicBezTo>
                    <a:pt x="9385" y="26375"/>
                    <a:pt x="10105" y="27095"/>
                    <a:pt x="10369" y="27983"/>
                  </a:cubicBezTo>
                  <a:cubicBezTo>
                    <a:pt x="10418" y="28128"/>
                    <a:pt x="10533" y="28191"/>
                    <a:pt x="10646" y="28191"/>
                  </a:cubicBezTo>
                  <a:cubicBezTo>
                    <a:pt x="10814" y="28191"/>
                    <a:pt x="10979" y="28053"/>
                    <a:pt x="10921" y="27839"/>
                  </a:cubicBezTo>
                  <a:cubicBezTo>
                    <a:pt x="10849" y="27623"/>
                    <a:pt x="10753" y="27407"/>
                    <a:pt x="10657" y="27215"/>
                  </a:cubicBezTo>
                  <a:cubicBezTo>
                    <a:pt x="10657" y="27167"/>
                    <a:pt x="10657" y="27119"/>
                    <a:pt x="10633" y="27047"/>
                  </a:cubicBezTo>
                  <a:cubicBezTo>
                    <a:pt x="10201" y="25702"/>
                    <a:pt x="9457" y="24502"/>
                    <a:pt x="8665" y="23350"/>
                  </a:cubicBezTo>
                  <a:cubicBezTo>
                    <a:pt x="8809" y="23302"/>
                    <a:pt x="8881" y="23158"/>
                    <a:pt x="8857" y="23014"/>
                  </a:cubicBezTo>
                  <a:cubicBezTo>
                    <a:pt x="8689" y="21886"/>
                    <a:pt x="8977" y="20710"/>
                    <a:pt x="9601" y="19774"/>
                  </a:cubicBezTo>
                  <a:cubicBezTo>
                    <a:pt x="9697" y="19654"/>
                    <a:pt x="9625" y="19462"/>
                    <a:pt x="9505" y="19390"/>
                  </a:cubicBezTo>
                  <a:cubicBezTo>
                    <a:pt x="9467" y="19367"/>
                    <a:pt x="9423" y="19356"/>
                    <a:pt x="9379" y="19356"/>
                  </a:cubicBezTo>
                  <a:cubicBezTo>
                    <a:pt x="9285" y="19356"/>
                    <a:pt x="9186" y="19404"/>
                    <a:pt x="9121" y="19486"/>
                  </a:cubicBezTo>
                  <a:cubicBezTo>
                    <a:pt x="8473" y="20470"/>
                    <a:pt x="8185" y="21646"/>
                    <a:pt x="8281" y="22798"/>
                  </a:cubicBezTo>
                  <a:cubicBezTo>
                    <a:pt x="8137" y="22606"/>
                    <a:pt x="7993" y="22414"/>
                    <a:pt x="7849" y="22222"/>
                  </a:cubicBezTo>
                  <a:cubicBezTo>
                    <a:pt x="7537" y="21766"/>
                    <a:pt x="7201" y="21334"/>
                    <a:pt x="6889" y="20902"/>
                  </a:cubicBezTo>
                  <a:cubicBezTo>
                    <a:pt x="6889" y="20830"/>
                    <a:pt x="6889" y="20782"/>
                    <a:pt x="6865" y="20710"/>
                  </a:cubicBezTo>
                  <a:cubicBezTo>
                    <a:pt x="6361" y="19534"/>
                    <a:pt x="6889" y="18238"/>
                    <a:pt x="7297" y="17110"/>
                  </a:cubicBezTo>
                  <a:cubicBezTo>
                    <a:pt x="7345" y="17086"/>
                    <a:pt x="7369" y="17038"/>
                    <a:pt x="7393" y="16990"/>
                  </a:cubicBezTo>
                  <a:cubicBezTo>
                    <a:pt x="7777" y="16294"/>
                    <a:pt x="8449" y="15789"/>
                    <a:pt x="9049" y="15285"/>
                  </a:cubicBezTo>
                  <a:cubicBezTo>
                    <a:pt x="9721" y="14733"/>
                    <a:pt x="10321" y="14133"/>
                    <a:pt x="10609" y="13317"/>
                  </a:cubicBezTo>
                  <a:cubicBezTo>
                    <a:pt x="10777" y="12765"/>
                    <a:pt x="10849" y="12165"/>
                    <a:pt x="11089" y="11637"/>
                  </a:cubicBezTo>
                  <a:cubicBezTo>
                    <a:pt x="11161" y="11517"/>
                    <a:pt x="11137" y="11349"/>
                    <a:pt x="10993" y="11253"/>
                  </a:cubicBezTo>
                  <a:cubicBezTo>
                    <a:pt x="10956" y="11231"/>
                    <a:pt x="10912" y="11220"/>
                    <a:pt x="10867" y="11220"/>
                  </a:cubicBezTo>
                  <a:cubicBezTo>
                    <a:pt x="10766" y="11220"/>
                    <a:pt x="10659" y="11274"/>
                    <a:pt x="10609" y="11373"/>
                  </a:cubicBezTo>
                  <a:cubicBezTo>
                    <a:pt x="10393" y="11829"/>
                    <a:pt x="10297" y="12357"/>
                    <a:pt x="10153" y="12861"/>
                  </a:cubicBezTo>
                  <a:cubicBezTo>
                    <a:pt x="10033" y="13269"/>
                    <a:pt x="9865" y="13653"/>
                    <a:pt x="9601" y="13989"/>
                  </a:cubicBezTo>
                  <a:cubicBezTo>
                    <a:pt x="9073" y="14613"/>
                    <a:pt x="8377" y="15069"/>
                    <a:pt x="7801" y="15621"/>
                  </a:cubicBezTo>
                  <a:cubicBezTo>
                    <a:pt x="7753" y="15669"/>
                    <a:pt x="7705" y="15693"/>
                    <a:pt x="7681" y="15741"/>
                  </a:cubicBezTo>
                  <a:cubicBezTo>
                    <a:pt x="7873" y="14733"/>
                    <a:pt x="7897" y="13701"/>
                    <a:pt x="7777" y="12693"/>
                  </a:cubicBezTo>
                  <a:cubicBezTo>
                    <a:pt x="7657" y="11925"/>
                    <a:pt x="7465" y="11181"/>
                    <a:pt x="7177" y="10485"/>
                  </a:cubicBezTo>
                  <a:cubicBezTo>
                    <a:pt x="7112" y="10356"/>
                    <a:pt x="7009" y="10265"/>
                    <a:pt x="6885" y="10265"/>
                  </a:cubicBezTo>
                  <a:cubicBezTo>
                    <a:pt x="6870" y="10265"/>
                    <a:pt x="6856" y="10266"/>
                    <a:pt x="6841" y="10269"/>
                  </a:cubicBezTo>
                  <a:cubicBezTo>
                    <a:pt x="6697" y="10317"/>
                    <a:pt x="6577" y="10485"/>
                    <a:pt x="6625" y="10629"/>
                  </a:cubicBezTo>
                  <a:cubicBezTo>
                    <a:pt x="7153" y="11877"/>
                    <a:pt x="7369" y="13245"/>
                    <a:pt x="7273" y="14613"/>
                  </a:cubicBezTo>
                  <a:cubicBezTo>
                    <a:pt x="7225" y="15309"/>
                    <a:pt x="7081" y="15981"/>
                    <a:pt x="6865" y="16654"/>
                  </a:cubicBezTo>
                  <a:cubicBezTo>
                    <a:pt x="6649" y="17326"/>
                    <a:pt x="6361" y="17998"/>
                    <a:pt x="6217" y="18694"/>
                  </a:cubicBezTo>
                  <a:cubicBezTo>
                    <a:pt x="6145" y="19054"/>
                    <a:pt x="6097" y="19390"/>
                    <a:pt x="6121" y="19750"/>
                  </a:cubicBezTo>
                  <a:cubicBezTo>
                    <a:pt x="5641" y="19030"/>
                    <a:pt x="5233" y="18262"/>
                    <a:pt x="4897" y="17470"/>
                  </a:cubicBezTo>
                  <a:cubicBezTo>
                    <a:pt x="4177" y="15717"/>
                    <a:pt x="3793" y="13821"/>
                    <a:pt x="3529" y="11949"/>
                  </a:cubicBezTo>
                  <a:cubicBezTo>
                    <a:pt x="3481" y="11781"/>
                    <a:pt x="3457" y="11589"/>
                    <a:pt x="3433" y="11397"/>
                  </a:cubicBezTo>
                  <a:cubicBezTo>
                    <a:pt x="3721" y="10701"/>
                    <a:pt x="4009" y="10029"/>
                    <a:pt x="4273" y="9333"/>
                  </a:cubicBezTo>
                  <a:cubicBezTo>
                    <a:pt x="4537" y="8661"/>
                    <a:pt x="4777" y="7965"/>
                    <a:pt x="4777" y="7245"/>
                  </a:cubicBezTo>
                  <a:cubicBezTo>
                    <a:pt x="4765" y="7065"/>
                    <a:pt x="4621" y="6975"/>
                    <a:pt x="4480" y="6975"/>
                  </a:cubicBezTo>
                  <a:cubicBezTo>
                    <a:pt x="4339" y="6975"/>
                    <a:pt x="4201" y="7065"/>
                    <a:pt x="4201" y="7245"/>
                  </a:cubicBezTo>
                  <a:cubicBezTo>
                    <a:pt x="4225" y="7941"/>
                    <a:pt x="3985" y="8589"/>
                    <a:pt x="3721" y="9213"/>
                  </a:cubicBezTo>
                  <a:cubicBezTo>
                    <a:pt x="3577" y="9573"/>
                    <a:pt x="3433" y="9933"/>
                    <a:pt x="3289" y="10269"/>
                  </a:cubicBezTo>
                  <a:cubicBezTo>
                    <a:pt x="3144" y="8925"/>
                    <a:pt x="3000" y="7581"/>
                    <a:pt x="2784" y="6237"/>
                  </a:cubicBezTo>
                  <a:cubicBezTo>
                    <a:pt x="2472" y="4364"/>
                    <a:pt x="2040" y="2516"/>
                    <a:pt x="1248" y="764"/>
                  </a:cubicBezTo>
                  <a:cubicBezTo>
                    <a:pt x="1128" y="572"/>
                    <a:pt x="1032" y="356"/>
                    <a:pt x="936" y="140"/>
                  </a:cubicBezTo>
                  <a:cubicBezTo>
                    <a:pt x="884" y="42"/>
                    <a:pt x="798" y="1"/>
                    <a:pt x="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32;p72">
              <a:extLst>
                <a:ext uri="{FF2B5EF4-FFF2-40B4-BE49-F238E27FC236}">
                  <a16:creationId xmlns="" xmlns:a16="http://schemas.microsoft.com/office/drawing/2014/main" id="{5CD3CE14-0269-3117-C34E-29D7CE0C994A}"/>
                </a:ext>
              </a:extLst>
            </p:cNvPr>
            <p:cNvSpPr/>
            <p:nvPr/>
          </p:nvSpPr>
          <p:spPr>
            <a:xfrm>
              <a:off x="7632458" y="1280214"/>
              <a:ext cx="524787" cy="965940"/>
            </a:xfrm>
            <a:custGeom>
              <a:avLst/>
              <a:gdLst/>
              <a:ahLst/>
              <a:cxnLst/>
              <a:rect l="l" t="t" r="r" b="b"/>
              <a:pathLst>
                <a:path w="15141" h="27869" extrusionOk="0">
                  <a:moveTo>
                    <a:pt x="14724" y="0"/>
                  </a:moveTo>
                  <a:cubicBezTo>
                    <a:pt x="14612" y="0"/>
                    <a:pt x="14504" y="60"/>
                    <a:pt x="14466" y="202"/>
                  </a:cubicBezTo>
                  <a:cubicBezTo>
                    <a:pt x="13890" y="2146"/>
                    <a:pt x="12666" y="3826"/>
                    <a:pt x="11513" y="5458"/>
                  </a:cubicBezTo>
                  <a:cubicBezTo>
                    <a:pt x="10913" y="6274"/>
                    <a:pt x="10337" y="7114"/>
                    <a:pt x="9833" y="8003"/>
                  </a:cubicBezTo>
                  <a:cubicBezTo>
                    <a:pt x="9593" y="8411"/>
                    <a:pt x="9377" y="8819"/>
                    <a:pt x="9209" y="9227"/>
                  </a:cubicBezTo>
                  <a:cubicBezTo>
                    <a:pt x="9209" y="9107"/>
                    <a:pt x="9233" y="8987"/>
                    <a:pt x="9233" y="8867"/>
                  </a:cubicBezTo>
                  <a:cubicBezTo>
                    <a:pt x="9305" y="8675"/>
                    <a:pt x="9329" y="8483"/>
                    <a:pt x="9305" y="8291"/>
                  </a:cubicBezTo>
                  <a:cubicBezTo>
                    <a:pt x="9521" y="7042"/>
                    <a:pt x="9929" y="5818"/>
                    <a:pt x="10505" y="4666"/>
                  </a:cubicBezTo>
                  <a:cubicBezTo>
                    <a:pt x="10620" y="4453"/>
                    <a:pt x="10433" y="4252"/>
                    <a:pt x="10249" y="4252"/>
                  </a:cubicBezTo>
                  <a:cubicBezTo>
                    <a:pt x="10164" y="4252"/>
                    <a:pt x="10079" y="4295"/>
                    <a:pt x="10025" y="4402"/>
                  </a:cubicBezTo>
                  <a:cubicBezTo>
                    <a:pt x="9593" y="5242"/>
                    <a:pt x="9233" y="6154"/>
                    <a:pt x="8993" y="7066"/>
                  </a:cubicBezTo>
                  <a:cubicBezTo>
                    <a:pt x="8969" y="7018"/>
                    <a:pt x="8945" y="6946"/>
                    <a:pt x="8945" y="6898"/>
                  </a:cubicBezTo>
                  <a:cubicBezTo>
                    <a:pt x="8801" y="6586"/>
                    <a:pt x="8657" y="6274"/>
                    <a:pt x="8585" y="5938"/>
                  </a:cubicBezTo>
                  <a:cubicBezTo>
                    <a:pt x="8537" y="5650"/>
                    <a:pt x="8513" y="5362"/>
                    <a:pt x="8657" y="5098"/>
                  </a:cubicBezTo>
                  <a:cubicBezTo>
                    <a:pt x="8774" y="4881"/>
                    <a:pt x="8577" y="4676"/>
                    <a:pt x="8390" y="4676"/>
                  </a:cubicBezTo>
                  <a:cubicBezTo>
                    <a:pt x="8308" y="4676"/>
                    <a:pt x="8228" y="4715"/>
                    <a:pt x="8177" y="4810"/>
                  </a:cubicBezTo>
                  <a:cubicBezTo>
                    <a:pt x="7817" y="5506"/>
                    <a:pt x="8057" y="6226"/>
                    <a:pt x="8321" y="6874"/>
                  </a:cubicBezTo>
                  <a:cubicBezTo>
                    <a:pt x="8465" y="7210"/>
                    <a:pt x="8609" y="7547"/>
                    <a:pt x="8705" y="7883"/>
                  </a:cubicBezTo>
                  <a:cubicBezTo>
                    <a:pt x="8729" y="8027"/>
                    <a:pt x="8753" y="8147"/>
                    <a:pt x="8753" y="8267"/>
                  </a:cubicBezTo>
                  <a:cubicBezTo>
                    <a:pt x="8729" y="8411"/>
                    <a:pt x="8705" y="8579"/>
                    <a:pt x="8681" y="8747"/>
                  </a:cubicBezTo>
                  <a:cubicBezTo>
                    <a:pt x="8681" y="8771"/>
                    <a:pt x="8681" y="8771"/>
                    <a:pt x="8681" y="8795"/>
                  </a:cubicBezTo>
                  <a:cubicBezTo>
                    <a:pt x="8657" y="8843"/>
                    <a:pt x="8657" y="8891"/>
                    <a:pt x="8657" y="8915"/>
                  </a:cubicBezTo>
                  <a:cubicBezTo>
                    <a:pt x="8609" y="9419"/>
                    <a:pt x="8585" y="9923"/>
                    <a:pt x="8609" y="10427"/>
                  </a:cubicBezTo>
                  <a:cubicBezTo>
                    <a:pt x="8609" y="10499"/>
                    <a:pt x="8633" y="10547"/>
                    <a:pt x="8657" y="10595"/>
                  </a:cubicBezTo>
                  <a:cubicBezTo>
                    <a:pt x="8633" y="10667"/>
                    <a:pt x="8609" y="10763"/>
                    <a:pt x="8585" y="10859"/>
                  </a:cubicBezTo>
                  <a:cubicBezTo>
                    <a:pt x="7937" y="12803"/>
                    <a:pt x="7505" y="14939"/>
                    <a:pt x="6185" y="16571"/>
                  </a:cubicBezTo>
                  <a:cubicBezTo>
                    <a:pt x="5489" y="17435"/>
                    <a:pt x="4601" y="18132"/>
                    <a:pt x="3929" y="18996"/>
                  </a:cubicBezTo>
                  <a:cubicBezTo>
                    <a:pt x="3617" y="19404"/>
                    <a:pt x="3377" y="19812"/>
                    <a:pt x="3161" y="20244"/>
                  </a:cubicBezTo>
                  <a:cubicBezTo>
                    <a:pt x="3161" y="19980"/>
                    <a:pt x="3137" y="19716"/>
                    <a:pt x="3089" y="19476"/>
                  </a:cubicBezTo>
                  <a:cubicBezTo>
                    <a:pt x="3065" y="19356"/>
                    <a:pt x="3041" y="19260"/>
                    <a:pt x="3017" y="19164"/>
                  </a:cubicBezTo>
                  <a:cubicBezTo>
                    <a:pt x="3065" y="19092"/>
                    <a:pt x="3089" y="18996"/>
                    <a:pt x="3065" y="18900"/>
                  </a:cubicBezTo>
                  <a:cubicBezTo>
                    <a:pt x="2945" y="17988"/>
                    <a:pt x="3353" y="17099"/>
                    <a:pt x="3761" y="16307"/>
                  </a:cubicBezTo>
                  <a:cubicBezTo>
                    <a:pt x="4193" y="15467"/>
                    <a:pt x="4697" y="14627"/>
                    <a:pt x="4841" y="13691"/>
                  </a:cubicBezTo>
                  <a:cubicBezTo>
                    <a:pt x="4937" y="13163"/>
                    <a:pt x="4937" y="12635"/>
                    <a:pt x="4769" y="12131"/>
                  </a:cubicBezTo>
                  <a:cubicBezTo>
                    <a:pt x="4729" y="12012"/>
                    <a:pt x="4625" y="11926"/>
                    <a:pt x="4495" y="11926"/>
                  </a:cubicBezTo>
                  <a:cubicBezTo>
                    <a:pt x="4467" y="11926"/>
                    <a:pt x="4438" y="11930"/>
                    <a:pt x="4409" y="11939"/>
                  </a:cubicBezTo>
                  <a:cubicBezTo>
                    <a:pt x="4289" y="11963"/>
                    <a:pt x="4169" y="12131"/>
                    <a:pt x="4217" y="12275"/>
                  </a:cubicBezTo>
                  <a:cubicBezTo>
                    <a:pt x="4529" y="13139"/>
                    <a:pt x="4241" y="14075"/>
                    <a:pt x="3881" y="14867"/>
                  </a:cubicBezTo>
                  <a:cubicBezTo>
                    <a:pt x="3473" y="15731"/>
                    <a:pt x="2945" y="16547"/>
                    <a:pt x="2656" y="17459"/>
                  </a:cubicBezTo>
                  <a:cubicBezTo>
                    <a:pt x="2608" y="17652"/>
                    <a:pt x="2560" y="17844"/>
                    <a:pt x="2536" y="18036"/>
                  </a:cubicBezTo>
                  <a:cubicBezTo>
                    <a:pt x="2368" y="17676"/>
                    <a:pt x="2224" y="17339"/>
                    <a:pt x="2152" y="16931"/>
                  </a:cubicBezTo>
                  <a:cubicBezTo>
                    <a:pt x="2080" y="16499"/>
                    <a:pt x="2080" y="16043"/>
                    <a:pt x="2128" y="15611"/>
                  </a:cubicBezTo>
                  <a:cubicBezTo>
                    <a:pt x="2176" y="15107"/>
                    <a:pt x="2272" y="14603"/>
                    <a:pt x="2368" y="14099"/>
                  </a:cubicBezTo>
                  <a:cubicBezTo>
                    <a:pt x="2392" y="13955"/>
                    <a:pt x="2320" y="13787"/>
                    <a:pt x="2152" y="13763"/>
                  </a:cubicBezTo>
                  <a:cubicBezTo>
                    <a:pt x="2131" y="13755"/>
                    <a:pt x="2108" y="13751"/>
                    <a:pt x="2083" y="13751"/>
                  </a:cubicBezTo>
                  <a:cubicBezTo>
                    <a:pt x="1970" y="13751"/>
                    <a:pt x="1836" y="13837"/>
                    <a:pt x="1816" y="13955"/>
                  </a:cubicBezTo>
                  <a:cubicBezTo>
                    <a:pt x="1648" y="14843"/>
                    <a:pt x="1480" y="15779"/>
                    <a:pt x="1576" y="16691"/>
                  </a:cubicBezTo>
                  <a:cubicBezTo>
                    <a:pt x="1624" y="17147"/>
                    <a:pt x="1744" y="17604"/>
                    <a:pt x="1912" y="18036"/>
                  </a:cubicBezTo>
                  <a:cubicBezTo>
                    <a:pt x="2104" y="18444"/>
                    <a:pt x="2320" y="18828"/>
                    <a:pt x="2440" y="19236"/>
                  </a:cubicBezTo>
                  <a:cubicBezTo>
                    <a:pt x="2584" y="19716"/>
                    <a:pt x="2632" y="20220"/>
                    <a:pt x="2560" y="20724"/>
                  </a:cubicBezTo>
                  <a:cubicBezTo>
                    <a:pt x="2536" y="20868"/>
                    <a:pt x="2608" y="21012"/>
                    <a:pt x="2752" y="21060"/>
                  </a:cubicBezTo>
                  <a:lnTo>
                    <a:pt x="2800" y="21060"/>
                  </a:lnTo>
                  <a:cubicBezTo>
                    <a:pt x="2728" y="21252"/>
                    <a:pt x="2656" y="21420"/>
                    <a:pt x="2584" y="21612"/>
                  </a:cubicBezTo>
                  <a:cubicBezTo>
                    <a:pt x="1984" y="23364"/>
                    <a:pt x="1672" y="25308"/>
                    <a:pt x="592" y="26868"/>
                  </a:cubicBezTo>
                  <a:cubicBezTo>
                    <a:pt x="472" y="27036"/>
                    <a:pt x="328" y="27228"/>
                    <a:pt x="184" y="27372"/>
                  </a:cubicBezTo>
                  <a:cubicBezTo>
                    <a:pt x="1" y="27593"/>
                    <a:pt x="182" y="27869"/>
                    <a:pt x="385" y="27869"/>
                  </a:cubicBezTo>
                  <a:cubicBezTo>
                    <a:pt x="447" y="27869"/>
                    <a:pt x="512" y="27843"/>
                    <a:pt x="568" y="27781"/>
                  </a:cubicBezTo>
                  <a:cubicBezTo>
                    <a:pt x="1552" y="26700"/>
                    <a:pt x="2032" y="25356"/>
                    <a:pt x="2440" y="23988"/>
                  </a:cubicBezTo>
                  <a:cubicBezTo>
                    <a:pt x="2471" y="24001"/>
                    <a:pt x="2507" y="24007"/>
                    <a:pt x="2544" y="24007"/>
                  </a:cubicBezTo>
                  <a:cubicBezTo>
                    <a:pt x="2650" y="24007"/>
                    <a:pt x="2765" y="23957"/>
                    <a:pt x="2800" y="23868"/>
                  </a:cubicBezTo>
                  <a:cubicBezTo>
                    <a:pt x="3521" y="22284"/>
                    <a:pt x="5537" y="21972"/>
                    <a:pt x="6977" y="21348"/>
                  </a:cubicBezTo>
                  <a:cubicBezTo>
                    <a:pt x="7457" y="21156"/>
                    <a:pt x="7913" y="20892"/>
                    <a:pt x="8321" y="20556"/>
                  </a:cubicBezTo>
                  <a:cubicBezTo>
                    <a:pt x="8441" y="20460"/>
                    <a:pt x="8417" y="20268"/>
                    <a:pt x="8321" y="20148"/>
                  </a:cubicBezTo>
                  <a:cubicBezTo>
                    <a:pt x="8261" y="20100"/>
                    <a:pt x="8189" y="20076"/>
                    <a:pt x="8117" y="20076"/>
                  </a:cubicBezTo>
                  <a:cubicBezTo>
                    <a:pt x="8045" y="20076"/>
                    <a:pt x="7973" y="20100"/>
                    <a:pt x="7913" y="20148"/>
                  </a:cubicBezTo>
                  <a:cubicBezTo>
                    <a:pt x="7217" y="20748"/>
                    <a:pt x="6353" y="21012"/>
                    <a:pt x="5513" y="21324"/>
                  </a:cubicBezTo>
                  <a:cubicBezTo>
                    <a:pt x="4697" y="21612"/>
                    <a:pt x="3881" y="21924"/>
                    <a:pt x="3185" y="22476"/>
                  </a:cubicBezTo>
                  <a:cubicBezTo>
                    <a:pt x="3041" y="22596"/>
                    <a:pt x="2896" y="22740"/>
                    <a:pt x="2776" y="22884"/>
                  </a:cubicBezTo>
                  <a:cubicBezTo>
                    <a:pt x="2800" y="22788"/>
                    <a:pt x="2848" y="22668"/>
                    <a:pt x="2872" y="22548"/>
                  </a:cubicBezTo>
                  <a:cubicBezTo>
                    <a:pt x="3161" y="21636"/>
                    <a:pt x="3473" y="20748"/>
                    <a:pt x="3953" y="19932"/>
                  </a:cubicBezTo>
                  <a:cubicBezTo>
                    <a:pt x="4457" y="19116"/>
                    <a:pt x="5129" y="18492"/>
                    <a:pt x="5801" y="17820"/>
                  </a:cubicBezTo>
                  <a:cubicBezTo>
                    <a:pt x="5801" y="17868"/>
                    <a:pt x="5801" y="17892"/>
                    <a:pt x="5825" y="17916"/>
                  </a:cubicBezTo>
                  <a:cubicBezTo>
                    <a:pt x="5874" y="17997"/>
                    <a:pt x="5977" y="18056"/>
                    <a:pt x="6076" y="18056"/>
                  </a:cubicBezTo>
                  <a:cubicBezTo>
                    <a:pt x="6124" y="18056"/>
                    <a:pt x="6170" y="18043"/>
                    <a:pt x="6209" y="18012"/>
                  </a:cubicBezTo>
                  <a:cubicBezTo>
                    <a:pt x="6665" y="17676"/>
                    <a:pt x="7241" y="17580"/>
                    <a:pt x="7793" y="17532"/>
                  </a:cubicBezTo>
                  <a:cubicBezTo>
                    <a:pt x="7849" y="17606"/>
                    <a:pt x="7949" y="17667"/>
                    <a:pt x="8036" y="17667"/>
                  </a:cubicBezTo>
                  <a:cubicBezTo>
                    <a:pt x="8061" y="17667"/>
                    <a:pt x="8084" y="17662"/>
                    <a:pt x="8105" y="17652"/>
                  </a:cubicBezTo>
                  <a:cubicBezTo>
                    <a:pt x="8261" y="17587"/>
                    <a:pt x="8417" y="17560"/>
                    <a:pt x="8572" y="17560"/>
                  </a:cubicBezTo>
                  <a:cubicBezTo>
                    <a:pt x="8991" y="17560"/>
                    <a:pt x="9407" y="17751"/>
                    <a:pt x="9809" y="17892"/>
                  </a:cubicBezTo>
                  <a:cubicBezTo>
                    <a:pt x="10209" y="18045"/>
                    <a:pt x="10619" y="18170"/>
                    <a:pt x="11026" y="18170"/>
                  </a:cubicBezTo>
                  <a:cubicBezTo>
                    <a:pt x="11254" y="18170"/>
                    <a:pt x="11481" y="18130"/>
                    <a:pt x="11705" y="18036"/>
                  </a:cubicBezTo>
                  <a:cubicBezTo>
                    <a:pt x="11849" y="17964"/>
                    <a:pt x="11873" y="17772"/>
                    <a:pt x="11801" y="17652"/>
                  </a:cubicBezTo>
                  <a:cubicBezTo>
                    <a:pt x="11755" y="17559"/>
                    <a:pt x="11670" y="17516"/>
                    <a:pt x="11576" y="17516"/>
                  </a:cubicBezTo>
                  <a:cubicBezTo>
                    <a:pt x="11524" y="17516"/>
                    <a:pt x="11469" y="17530"/>
                    <a:pt x="11417" y="17556"/>
                  </a:cubicBezTo>
                  <a:cubicBezTo>
                    <a:pt x="11309" y="17604"/>
                    <a:pt x="11189" y="17622"/>
                    <a:pt x="11063" y="17622"/>
                  </a:cubicBezTo>
                  <a:cubicBezTo>
                    <a:pt x="10937" y="17622"/>
                    <a:pt x="10805" y="17604"/>
                    <a:pt x="10673" y="17580"/>
                  </a:cubicBezTo>
                  <a:cubicBezTo>
                    <a:pt x="10385" y="17532"/>
                    <a:pt x="10073" y="17411"/>
                    <a:pt x="9785" y="17291"/>
                  </a:cubicBezTo>
                  <a:cubicBezTo>
                    <a:pt x="9713" y="17267"/>
                    <a:pt x="9641" y="17243"/>
                    <a:pt x="9569" y="17219"/>
                  </a:cubicBezTo>
                  <a:cubicBezTo>
                    <a:pt x="9593" y="17195"/>
                    <a:pt x="9617" y="17195"/>
                    <a:pt x="9641" y="17171"/>
                  </a:cubicBezTo>
                  <a:cubicBezTo>
                    <a:pt x="10049" y="17003"/>
                    <a:pt x="10433" y="16787"/>
                    <a:pt x="10793" y="16547"/>
                  </a:cubicBezTo>
                  <a:cubicBezTo>
                    <a:pt x="11201" y="16259"/>
                    <a:pt x="11561" y="15923"/>
                    <a:pt x="11945" y="15611"/>
                  </a:cubicBezTo>
                  <a:cubicBezTo>
                    <a:pt x="12041" y="15491"/>
                    <a:pt x="12041" y="15299"/>
                    <a:pt x="11945" y="15203"/>
                  </a:cubicBezTo>
                  <a:cubicBezTo>
                    <a:pt x="11889" y="15147"/>
                    <a:pt x="11821" y="15122"/>
                    <a:pt x="11753" y="15122"/>
                  </a:cubicBezTo>
                  <a:cubicBezTo>
                    <a:pt x="11677" y="15122"/>
                    <a:pt x="11601" y="15153"/>
                    <a:pt x="11537" y="15203"/>
                  </a:cubicBezTo>
                  <a:cubicBezTo>
                    <a:pt x="10913" y="15755"/>
                    <a:pt x="10289" y="16307"/>
                    <a:pt x="9521" y="16619"/>
                  </a:cubicBezTo>
                  <a:cubicBezTo>
                    <a:pt x="8777" y="16955"/>
                    <a:pt x="7961" y="16907"/>
                    <a:pt x="7169" y="17051"/>
                  </a:cubicBezTo>
                  <a:cubicBezTo>
                    <a:pt x="6857" y="17099"/>
                    <a:pt x="6545" y="17195"/>
                    <a:pt x="6257" y="17339"/>
                  </a:cubicBezTo>
                  <a:cubicBezTo>
                    <a:pt x="6929" y="16595"/>
                    <a:pt x="7433" y="15755"/>
                    <a:pt x="7817" y="14843"/>
                  </a:cubicBezTo>
                  <a:cubicBezTo>
                    <a:pt x="8009" y="14411"/>
                    <a:pt x="8177" y="13955"/>
                    <a:pt x="8321" y="13499"/>
                  </a:cubicBezTo>
                  <a:cubicBezTo>
                    <a:pt x="8441" y="13499"/>
                    <a:pt x="8537" y="13451"/>
                    <a:pt x="8585" y="13307"/>
                  </a:cubicBezTo>
                  <a:cubicBezTo>
                    <a:pt x="8945" y="12251"/>
                    <a:pt x="10073" y="11747"/>
                    <a:pt x="11033" y="11363"/>
                  </a:cubicBezTo>
                  <a:cubicBezTo>
                    <a:pt x="11585" y="11147"/>
                    <a:pt x="12161" y="10907"/>
                    <a:pt x="12690" y="10571"/>
                  </a:cubicBezTo>
                  <a:cubicBezTo>
                    <a:pt x="13146" y="10283"/>
                    <a:pt x="13578" y="9923"/>
                    <a:pt x="13962" y="9515"/>
                  </a:cubicBezTo>
                  <a:cubicBezTo>
                    <a:pt x="14394" y="9059"/>
                    <a:pt x="14754" y="8555"/>
                    <a:pt x="15042" y="8003"/>
                  </a:cubicBezTo>
                  <a:cubicBezTo>
                    <a:pt x="15140" y="7772"/>
                    <a:pt x="14946" y="7565"/>
                    <a:pt x="14768" y="7565"/>
                  </a:cubicBezTo>
                  <a:cubicBezTo>
                    <a:pt x="14686" y="7565"/>
                    <a:pt x="14607" y="7609"/>
                    <a:pt x="14562" y="7715"/>
                  </a:cubicBezTo>
                  <a:cubicBezTo>
                    <a:pt x="14058" y="8675"/>
                    <a:pt x="13314" y="9515"/>
                    <a:pt x="12401" y="10091"/>
                  </a:cubicBezTo>
                  <a:cubicBezTo>
                    <a:pt x="11369" y="10739"/>
                    <a:pt x="10145" y="10979"/>
                    <a:pt x="9161" y="11699"/>
                  </a:cubicBezTo>
                  <a:cubicBezTo>
                    <a:pt x="9041" y="11795"/>
                    <a:pt x="8897" y="11915"/>
                    <a:pt x="8801" y="12011"/>
                  </a:cubicBezTo>
                  <a:cubicBezTo>
                    <a:pt x="8801" y="11963"/>
                    <a:pt x="8825" y="11891"/>
                    <a:pt x="8849" y="11843"/>
                  </a:cubicBezTo>
                  <a:cubicBezTo>
                    <a:pt x="9161" y="10835"/>
                    <a:pt x="9497" y="9851"/>
                    <a:pt x="9977" y="8915"/>
                  </a:cubicBezTo>
                  <a:cubicBezTo>
                    <a:pt x="10433" y="8003"/>
                    <a:pt x="11009" y="7138"/>
                    <a:pt x="11585" y="6298"/>
                  </a:cubicBezTo>
                  <a:cubicBezTo>
                    <a:pt x="12762" y="4618"/>
                    <a:pt x="14034" y="2986"/>
                    <a:pt x="14778" y="1066"/>
                  </a:cubicBezTo>
                  <a:cubicBezTo>
                    <a:pt x="14850" y="826"/>
                    <a:pt x="14946" y="586"/>
                    <a:pt x="15018" y="346"/>
                  </a:cubicBezTo>
                  <a:cubicBezTo>
                    <a:pt x="15076" y="142"/>
                    <a:pt x="14896" y="0"/>
                    <a:pt x="14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33;p72">
              <a:extLst>
                <a:ext uri="{FF2B5EF4-FFF2-40B4-BE49-F238E27FC236}">
                  <a16:creationId xmlns="" xmlns:a16="http://schemas.microsoft.com/office/drawing/2014/main" id="{D62D2412-3F3C-52AF-66FD-2432B6D6F3E1}"/>
                </a:ext>
              </a:extLst>
            </p:cNvPr>
            <p:cNvSpPr/>
            <p:nvPr/>
          </p:nvSpPr>
          <p:spPr>
            <a:xfrm>
              <a:off x="7781908" y="1360519"/>
              <a:ext cx="183109" cy="216660"/>
            </a:xfrm>
            <a:custGeom>
              <a:avLst/>
              <a:gdLst/>
              <a:ahLst/>
              <a:cxnLst/>
              <a:rect l="l" t="t" r="r" b="b"/>
              <a:pathLst>
                <a:path w="5283" h="6251" extrusionOk="0">
                  <a:moveTo>
                    <a:pt x="4898" y="1"/>
                  </a:moveTo>
                  <a:cubicBezTo>
                    <a:pt x="4853" y="1"/>
                    <a:pt x="4804" y="14"/>
                    <a:pt x="4753" y="45"/>
                  </a:cubicBezTo>
                  <a:cubicBezTo>
                    <a:pt x="3097" y="1149"/>
                    <a:pt x="1729" y="2637"/>
                    <a:pt x="769" y="4389"/>
                  </a:cubicBezTo>
                  <a:cubicBezTo>
                    <a:pt x="481" y="4869"/>
                    <a:pt x="265" y="5374"/>
                    <a:pt x="49" y="5902"/>
                  </a:cubicBezTo>
                  <a:cubicBezTo>
                    <a:pt x="1" y="6046"/>
                    <a:pt x="121" y="6214"/>
                    <a:pt x="241" y="6238"/>
                  </a:cubicBezTo>
                  <a:cubicBezTo>
                    <a:pt x="270" y="6246"/>
                    <a:pt x="299" y="6250"/>
                    <a:pt x="325" y="6250"/>
                  </a:cubicBezTo>
                  <a:cubicBezTo>
                    <a:pt x="449" y="6250"/>
                    <a:pt x="537" y="6164"/>
                    <a:pt x="577" y="6046"/>
                  </a:cubicBezTo>
                  <a:cubicBezTo>
                    <a:pt x="1273" y="4293"/>
                    <a:pt x="2377" y="2733"/>
                    <a:pt x="3793" y="1485"/>
                  </a:cubicBezTo>
                  <a:cubicBezTo>
                    <a:pt x="4177" y="1149"/>
                    <a:pt x="4609" y="813"/>
                    <a:pt x="5041" y="525"/>
                  </a:cubicBezTo>
                  <a:cubicBezTo>
                    <a:pt x="5283" y="364"/>
                    <a:pt x="5136" y="1"/>
                    <a:pt x="4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34;p72">
              <a:extLst>
                <a:ext uri="{FF2B5EF4-FFF2-40B4-BE49-F238E27FC236}">
                  <a16:creationId xmlns="" xmlns:a16="http://schemas.microsoft.com/office/drawing/2014/main" id="{19048D0C-FAF3-93CE-0268-70C0F6988F34}"/>
                </a:ext>
              </a:extLst>
            </p:cNvPr>
            <p:cNvSpPr/>
            <p:nvPr/>
          </p:nvSpPr>
          <p:spPr>
            <a:xfrm>
              <a:off x="7751477" y="1100403"/>
              <a:ext cx="192710" cy="181965"/>
            </a:xfrm>
            <a:custGeom>
              <a:avLst/>
              <a:gdLst/>
              <a:ahLst/>
              <a:cxnLst/>
              <a:rect l="l" t="t" r="r" b="b"/>
              <a:pathLst>
                <a:path w="5560" h="5250" extrusionOk="0">
                  <a:moveTo>
                    <a:pt x="4331" y="1"/>
                  </a:moveTo>
                  <a:cubicBezTo>
                    <a:pt x="4215" y="1"/>
                    <a:pt x="4110" y="87"/>
                    <a:pt x="4071" y="205"/>
                  </a:cubicBezTo>
                  <a:cubicBezTo>
                    <a:pt x="3783" y="973"/>
                    <a:pt x="3447" y="1741"/>
                    <a:pt x="2991" y="2437"/>
                  </a:cubicBezTo>
                  <a:cubicBezTo>
                    <a:pt x="2559" y="3110"/>
                    <a:pt x="1983" y="3638"/>
                    <a:pt x="1263" y="3998"/>
                  </a:cubicBezTo>
                  <a:cubicBezTo>
                    <a:pt x="831" y="4214"/>
                    <a:pt x="399" y="4406"/>
                    <a:pt x="135" y="4838"/>
                  </a:cubicBezTo>
                  <a:cubicBezTo>
                    <a:pt x="1" y="5055"/>
                    <a:pt x="194" y="5250"/>
                    <a:pt x="388" y="5250"/>
                  </a:cubicBezTo>
                  <a:cubicBezTo>
                    <a:pt x="472" y="5250"/>
                    <a:pt x="556" y="5213"/>
                    <a:pt x="615" y="5126"/>
                  </a:cubicBezTo>
                  <a:cubicBezTo>
                    <a:pt x="831" y="4790"/>
                    <a:pt x="1215" y="4622"/>
                    <a:pt x="1551" y="4478"/>
                  </a:cubicBezTo>
                  <a:cubicBezTo>
                    <a:pt x="1671" y="4406"/>
                    <a:pt x="1767" y="4358"/>
                    <a:pt x="1887" y="4310"/>
                  </a:cubicBezTo>
                  <a:cubicBezTo>
                    <a:pt x="1918" y="4421"/>
                    <a:pt x="2034" y="4521"/>
                    <a:pt x="2157" y="4521"/>
                  </a:cubicBezTo>
                  <a:cubicBezTo>
                    <a:pt x="2221" y="4521"/>
                    <a:pt x="2286" y="4495"/>
                    <a:pt x="2343" y="4430"/>
                  </a:cubicBezTo>
                  <a:cubicBezTo>
                    <a:pt x="2703" y="4022"/>
                    <a:pt x="3399" y="4070"/>
                    <a:pt x="3903" y="3974"/>
                  </a:cubicBezTo>
                  <a:cubicBezTo>
                    <a:pt x="4527" y="3830"/>
                    <a:pt x="5079" y="3446"/>
                    <a:pt x="5463" y="2918"/>
                  </a:cubicBezTo>
                  <a:cubicBezTo>
                    <a:pt x="5559" y="2798"/>
                    <a:pt x="5487" y="2606"/>
                    <a:pt x="5367" y="2533"/>
                  </a:cubicBezTo>
                  <a:cubicBezTo>
                    <a:pt x="5321" y="2510"/>
                    <a:pt x="5275" y="2500"/>
                    <a:pt x="5230" y="2500"/>
                  </a:cubicBezTo>
                  <a:cubicBezTo>
                    <a:pt x="5136" y="2500"/>
                    <a:pt x="5048" y="2548"/>
                    <a:pt x="4983" y="2630"/>
                  </a:cubicBezTo>
                  <a:cubicBezTo>
                    <a:pt x="4647" y="3110"/>
                    <a:pt x="4119" y="3374"/>
                    <a:pt x="3543" y="3470"/>
                  </a:cubicBezTo>
                  <a:cubicBezTo>
                    <a:pt x="3303" y="3518"/>
                    <a:pt x="3039" y="3542"/>
                    <a:pt x="2775" y="3590"/>
                  </a:cubicBezTo>
                  <a:cubicBezTo>
                    <a:pt x="3303" y="3062"/>
                    <a:pt x="3711" y="2389"/>
                    <a:pt x="4023" y="1717"/>
                  </a:cubicBezTo>
                  <a:cubicBezTo>
                    <a:pt x="4239" y="1285"/>
                    <a:pt x="4431" y="829"/>
                    <a:pt x="4623" y="373"/>
                  </a:cubicBezTo>
                  <a:cubicBezTo>
                    <a:pt x="4671" y="229"/>
                    <a:pt x="4551" y="61"/>
                    <a:pt x="4407" y="13"/>
                  </a:cubicBezTo>
                  <a:cubicBezTo>
                    <a:pt x="4382" y="5"/>
                    <a:pt x="4356" y="1"/>
                    <a:pt x="43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35;p72">
              <a:extLst>
                <a:ext uri="{FF2B5EF4-FFF2-40B4-BE49-F238E27FC236}">
                  <a16:creationId xmlns="" xmlns:a16="http://schemas.microsoft.com/office/drawing/2014/main" id="{66324FB4-D004-E118-DE30-9B03E254BB41}"/>
                </a:ext>
              </a:extLst>
            </p:cNvPr>
            <p:cNvSpPr/>
            <p:nvPr/>
          </p:nvSpPr>
          <p:spPr>
            <a:xfrm>
              <a:off x="7784438" y="1311165"/>
              <a:ext cx="128970" cy="94345"/>
            </a:xfrm>
            <a:custGeom>
              <a:avLst/>
              <a:gdLst/>
              <a:ahLst/>
              <a:cxnLst/>
              <a:rect l="l" t="t" r="r" b="b"/>
              <a:pathLst>
                <a:path w="3721" h="2722" extrusionOk="0">
                  <a:moveTo>
                    <a:pt x="3375" y="0"/>
                  </a:moveTo>
                  <a:cubicBezTo>
                    <a:pt x="3336" y="0"/>
                    <a:pt x="3297" y="9"/>
                    <a:pt x="3264" y="29"/>
                  </a:cubicBezTo>
                  <a:cubicBezTo>
                    <a:pt x="2280" y="797"/>
                    <a:pt x="1272" y="1517"/>
                    <a:pt x="240" y="2189"/>
                  </a:cubicBezTo>
                  <a:cubicBezTo>
                    <a:pt x="1" y="2348"/>
                    <a:pt x="142" y="2722"/>
                    <a:pt x="374" y="2722"/>
                  </a:cubicBezTo>
                  <a:cubicBezTo>
                    <a:pt x="422" y="2722"/>
                    <a:pt x="474" y="2706"/>
                    <a:pt x="528" y="2669"/>
                  </a:cubicBezTo>
                  <a:cubicBezTo>
                    <a:pt x="1560" y="1997"/>
                    <a:pt x="2568" y="1277"/>
                    <a:pt x="3552" y="533"/>
                  </a:cubicBezTo>
                  <a:cubicBezTo>
                    <a:pt x="3672" y="437"/>
                    <a:pt x="3720" y="293"/>
                    <a:pt x="3648" y="149"/>
                  </a:cubicBezTo>
                  <a:cubicBezTo>
                    <a:pt x="3596" y="62"/>
                    <a:pt x="3481" y="0"/>
                    <a:pt x="3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36;p72">
              <a:extLst>
                <a:ext uri="{FF2B5EF4-FFF2-40B4-BE49-F238E27FC236}">
                  <a16:creationId xmlns="" xmlns:a16="http://schemas.microsoft.com/office/drawing/2014/main" id="{3A6B9342-9462-315E-D434-C008725FCC72}"/>
                </a:ext>
              </a:extLst>
            </p:cNvPr>
            <p:cNvSpPr/>
            <p:nvPr/>
          </p:nvSpPr>
          <p:spPr>
            <a:xfrm>
              <a:off x="7151320" y="1047721"/>
              <a:ext cx="103217" cy="63878"/>
            </a:xfrm>
            <a:custGeom>
              <a:avLst/>
              <a:gdLst/>
              <a:ahLst/>
              <a:cxnLst/>
              <a:rect l="l" t="t" r="r" b="b"/>
              <a:pathLst>
                <a:path w="2978" h="1843" extrusionOk="0">
                  <a:moveTo>
                    <a:pt x="348" y="1"/>
                  </a:moveTo>
                  <a:cubicBezTo>
                    <a:pt x="249" y="1"/>
                    <a:pt x="145" y="60"/>
                    <a:pt x="97" y="141"/>
                  </a:cubicBezTo>
                  <a:cubicBezTo>
                    <a:pt x="1" y="285"/>
                    <a:pt x="73" y="429"/>
                    <a:pt x="193" y="525"/>
                  </a:cubicBezTo>
                  <a:cubicBezTo>
                    <a:pt x="913" y="1077"/>
                    <a:pt x="1729" y="1509"/>
                    <a:pt x="2593" y="1821"/>
                  </a:cubicBezTo>
                  <a:cubicBezTo>
                    <a:pt x="2618" y="1836"/>
                    <a:pt x="2645" y="1843"/>
                    <a:pt x="2672" y="1843"/>
                  </a:cubicBezTo>
                  <a:cubicBezTo>
                    <a:pt x="2777" y="1843"/>
                    <a:pt x="2891" y="1744"/>
                    <a:pt x="2929" y="1629"/>
                  </a:cubicBezTo>
                  <a:cubicBezTo>
                    <a:pt x="2977" y="1485"/>
                    <a:pt x="2881" y="1341"/>
                    <a:pt x="2737" y="1293"/>
                  </a:cubicBezTo>
                  <a:cubicBezTo>
                    <a:pt x="1921" y="981"/>
                    <a:pt x="1153" y="573"/>
                    <a:pt x="481" y="45"/>
                  </a:cubicBezTo>
                  <a:cubicBezTo>
                    <a:pt x="442" y="14"/>
                    <a:pt x="39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37;p72">
              <a:extLst>
                <a:ext uri="{FF2B5EF4-FFF2-40B4-BE49-F238E27FC236}">
                  <a16:creationId xmlns="" xmlns:a16="http://schemas.microsoft.com/office/drawing/2014/main" id="{E62BF5F1-4FCB-FD7D-F487-C2D8AE3E936B}"/>
                </a:ext>
              </a:extLst>
            </p:cNvPr>
            <p:cNvSpPr/>
            <p:nvPr/>
          </p:nvSpPr>
          <p:spPr>
            <a:xfrm>
              <a:off x="7210379" y="894216"/>
              <a:ext cx="61625" cy="55248"/>
            </a:xfrm>
            <a:custGeom>
              <a:avLst/>
              <a:gdLst/>
              <a:ahLst/>
              <a:cxnLst/>
              <a:rect l="l" t="t" r="r" b="b"/>
              <a:pathLst>
                <a:path w="1778" h="1594" extrusionOk="0">
                  <a:moveTo>
                    <a:pt x="301" y="0"/>
                  </a:moveTo>
                  <a:cubicBezTo>
                    <a:pt x="233" y="0"/>
                    <a:pt x="166" y="25"/>
                    <a:pt x="121" y="82"/>
                  </a:cubicBezTo>
                  <a:cubicBezTo>
                    <a:pt x="25" y="202"/>
                    <a:pt x="1" y="370"/>
                    <a:pt x="121" y="490"/>
                  </a:cubicBezTo>
                  <a:lnTo>
                    <a:pt x="1273" y="1522"/>
                  </a:lnTo>
                  <a:cubicBezTo>
                    <a:pt x="1333" y="1570"/>
                    <a:pt x="1405" y="1594"/>
                    <a:pt x="1474" y="1594"/>
                  </a:cubicBezTo>
                  <a:cubicBezTo>
                    <a:pt x="1543" y="1594"/>
                    <a:pt x="1609" y="1570"/>
                    <a:pt x="1657" y="1522"/>
                  </a:cubicBezTo>
                  <a:cubicBezTo>
                    <a:pt x="1753" y="1402"/>
                    <a:pt x="1777" y="1210"/>
                    <a:pt x="1657" y="1114"/>
                  </a:cubicBezTo>
                  <a:lnTo>
                    <a:pt x="505" y="82"/>
                  </a:lnTo>
                  <a:cubicBezTo>
                    <a:pt x="454" y="31"/>
                    <a:pt x="377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38;p72">
              <a:extLst>
                <a:ext uri="{FF2B5EF4-FFF2-40B4-BE49-F238E27FC236}">
                  <a16:creationId xmlns="" xmlns:a16="http://schemas.microsoft.com/office/drawing/2014/main" id="{97F2A26F-DE19-07DF-5731-42E28E5918E2}"/>
                </a:ext>
              </a:extLst>
            </p:cNvPr>
            <p:cNvSpPr/>
            <p:nvPr/>
          </p:nvSpPr>
          <p:spPr>
            <a:xfrm>
              <a:off x="7799549" y="2211781"/>
              <a:ext cx="227439" cy="338247"/>
            </a:xfrm>
            <a:custGeom>
              <a:avLst/>
              <a:gdLst/>
              <a:ahLst/>
              <a:cxnLst/>
              <a:rect l="l" t="t" r="r" b="b"/>
              <a:pathLst>
                <a:path w="6562" h="9759" extrusionOk="0">
                  <a:moveTo>
                    <a:pt x="6177" y="0"/>
                  </a:moveTo>
                  <a:cubicBezTo>
                    <a:pt x="6092" y="0"/>
                    <a:pt x="6007" y="39"/>
                    <a:pt x="5948" y="134"/>
                  </a:cubicBezTo>
                  <a:cubicBezTo>
                    <a:pt x="5516" y="831"/>
                    <a:pt x="5084" y="1527"/>
                    <a:pt x="4652" y="2223"/>
                  </a:cubicBezTo>
                  <a:cubicBezTo>
                    <a:pt x="4268" y="2871"/>
                    <a:pt x="3884" y="3519"/>
                    <a:pt x="3428" y="4143"/>
                  </a:cubicBezTo>
                  <a:cubicBezTo>
                    <a:pt x="3236" y="4431"/>
                    <a:pt x="2996" y="4695"/>
                    <a:pt x="2756" y="4935"/>
                  </a:cubicBezTo>
                  <a:cubicBezTo>
                    <a:pt x="2684" y="5031"/>
                    <a:pt x="2588" y="5103"/>
                    <a:pt x="2492" y="5175"/>
                  </a:cubicBezTo>
                  <a:cubicBezTo>
                    <a:pt x="2372" y="4551"/>
                    <a:pt x="2228" y="3951"/>
                    <a:pt x="2084" y="3327"/>
                  </a:cubicBezTo>
                  <a:cubicBezTo>
                    <a:pt x="2064" y="3208"/>
                    <a:pt x="1947" y="3122"/>
                    <a:pt x="1826" y="3122"/>
                  </a:cubicBezTo>
                  <a:cubicBezTo>
                    <a:pt x="1800" y="3122"/>
                    <a:pt x="1773" y="3126"/>
                    <a:pt x="1748" y="3135"/>
                  </a:cubicBezTo>
                  <a:cubicBezTo>
                    <a:pt x="1604" y="3183"/>
                    <a:pt x="1532" y="3327"/>
                    <a:pt x="1556" y="3471"/>
                  </a:cubicBezTo>
                  <a:cubicBezTo>
                    <a:pt x="1700" y="4167"/>
                    <a:pt x="1868" y="4863"/>
                    <a:pt x="2012" y="5559"/>
                  </a:cubicBezTo>
                  <a:cubicBezTo>
                    <a:pt x="1988" y="5583"/>
                    <a:pt x="1964" y="5607"/>
                    <a:pt x="1916" y="5631"/>
                  </a:cubicBezTo>
                  <a:cubicBezTo>
                    <a:pt x="1388" y="6087"/>
                    <a:pt x="980" y="6615"/>
                    <a:pt x="716" y="7239"/>
                  </a:cubicBezTo>
                  <a:cubicBezTo>
                    <a:pt x="404" y="7935"/>
                    <a:pt x="212" y="8679"/>
                    <a:pt x="44" y="9423"/>
                  </a:cubicBezTo>
                  <a:cubicBezTo>
                    <a:pt x="0" y="9626"/>
                    <a:pt x="184" y="9759"/>
                    <a:pt x="352" y="9759"/>
                  </a:cubicBezTo>
                  <a:cubicBezTo>
                    <a:pt x="463" y="9759"/>
                    <a:pt x="567" y="9701"/>
                    <a:pt x="596" y="9567"/>
                  </a:cubicBezTo>
                  <a:cubicBezTo>
                    <a:pt x="668" y="9207"/>
                    <a:pt x="764" y="8847"/>
                    <a:pt x="860" y="8487"/>
                  </a:cubicBezTo>
                  <a:cubicBezTo>
                    <a:pt x="932" y="8487"/>
                    <a:pt x="1004" y="8439"/>
                    <a:pt x="1028" y="8367"/>
                  </a:cubicBezTo>
                  <a:cubicBezTo>
                    <a:pt x="1292" y="7839"/>
                    <a:pt x="1868" y="7647"/>
                    <a:pt x="2420" y="7527"/>
                  </a:cubicBezTo>
                  <a:cubicBezTo>
                    <a:pt x="2420" y="7551"/>
                    <a:pt x="2420" y="7599"/>
                    <a:pt x="2444" y="7623"/>
                  </a:cubicBezTo>
                  <a:cubicBezTo>
                    <a:pt x="2828" y="8199"/>
                    <a:pt x="3380" y="8631"/>
                    <a:pt x="4052" y="8871"/>
                  </a:cubicBezTo>
                  <a:cubicBezTo>
                    <a:pt x="4078" y="8880"/>
                    <a:pt x="4104" y="8884"/>
                    <a:pt x="4130" y="8884"/>
                  </a:cubicBezTo>
                  <a:cubicBezTo>
                    <a:pt x="4251" y="8884"/>
                    <a:pt x="4368" y="8798"/>
                    <a:pt x="4388" y="8679"/>
                  </a:cubicBezTo>
                  <a:cubicBezTo>
                    <a:pt x="4436" y="8535"/>
                    <a:pt x="4340" y="8391"/>
                    <a:pt x="4196" y="8343"/>
                  </a:cubicBezTo>
                  <a:cubicBezTo>
                    <a:pt x="4172" y="8319"/>
                    <a:pt x="4124" y="8319"/>
                    <a:pt x="4100" y="8295"/>
                  </a:cubicBezTo>
                  <a:lnTo>
                    <a:pt x="4076" y="8295"/>
                  </a:lnTo>
                  <a:cubicBezTo>
                    <a:pt x="4076" y="8295"/>
                    <a:pt x="4052" y="8271"/>
                    <a:pt x="4028" y="8271"/>
                  </a:cubicBezTo>
                  <a:cubicBezTo>
                    <a:pt x="3956" y="8247"/>
                    <a:pt x="3908" y="8199"/>
                    <a:pt x="3836" y="8175"/>
                  </a:cubicBezTo>
                  <a:cubicBezTo>
                    <a:pt x="3764" y="8127"/>
                    <a:pt x="3716" y="8103"/>
                    <a:pt x="3644" y="8055"/>
                  </a:cubicBezTo>
                  <a:cubicBezTo>
                    <a:pt x="3620" y="8031"/>
                    <a:pt x="3596" y="8007"/>
                    <a:pt x="3548" y="7983"/>
                  </a:cubicBezTo>
                  <a:cubicBezTo>
                    <a:pt x="3548" y="7983"/>
                    <a:pt x="3524" y="7983"/>
                    <a:pt x="3500" y="7959"/>
                  </a:cubicBezTo>
                  <a:cubicBezTo>
                    <a:pt x="3380" y="7863"/>
                    <a:pt x="3284" y="7767"/>
                    <a:pt x="3188" y="7647"/>
                  </a:cubicBezTo>
                  <a:cubicBezTo>
                    <a:pt x="3140" y="7599"/>
                    <a:pt x="3092" y="7551"/>
                    <a:pt x="3044" y="7479"/>
                  </a:cubicBezTo>
                  <a:cubicBezTo>
                    <a:pt x="3020" y="7479"/>
                    <a:pt x="3020" y="7455"/>
                    <a:pt x="2996" y="7431"/>
                  </a:cubicBezTo>
                  <a:cubicBezTo>
                    <a:pt x="2996" y="7431"/>
                    <a:pt x="2972" y="7407"/>
                    <a:pt x="2972" y="7383"/>
                  </a:cubicBezTo>
                  <a:cubicBezTo>
                    <a:pt x="3332" y="7311"/>
                    <a:pt x="3668" y="7167"/>
                    <a:pt x="4004" y="6975"/>
                  </a:cubicBezTo>
                  <a:cubicBezTo>
                    <a:pt x="4316" y="6759"/>
                    <a:pt x="4604" y="6519"/>
                    <a:pt x="4868" y="6255"/>
                  </a:cubicBezTo>
                  <a:cubicBezTo>
                    <a:pt x="5180" y="5967"/>
                    <a:pt x="5468" y="5655"/>
                    <a:pt x="5804" y="5415"/>
                  </a:cubicBezTo>
                  <a:cubicBezTo>
                    <a:pt x="5924" y="5343"/>
                    <a:pt x="5972" y="5175"/>
                    <a:pt x="5900" y="5031"/>
                  </a:cubicBezTo>
                  <a:cubicBezTo>
                    <a:pt x="5852" y="4950"/>
                    <a:pt x="5748" y="4890"/>
                    <a:pt x="5649" y="4890"/>
                  </a:cubicBezTo>
                  <a:cubicBezTo>
                    <a:pt x="5601" y="4890"/>
                    <a:pt x="5555" y="4904"/>
                    <a:pt x="5516" y="4935"/>
                  </a:cubicBezTo>
                  <a:cubicBezTo>
                    <a:pt x="4892" y="5391"/>
                    <a:pt x="4412" y="6015"/>
                    <a:pt x="3788" y="6447"/>
                  </a:cubicBezTo>
                  <a:cubicBezTo>
                    <a:pt x="3428" y="6687"/>
                    <a:pt x="3068" y="6807"/>
                    <a:pt x="2660" y="6903"/>
                  </a:cubicBezTo>
                  <a:cubicBezTo>
                    <a:pt x="2252" y="6975"/>
                    <a:pt x="1844" y="7071"/>
                    <a:pt x="1460" y="7239"/>
                  </a:cubicBezTo>
                  <a:cubicBezTo>
                    <a:pt x="1412" y="7263"/>
                    <a:pt x="1340" y="7311"/>
                    <a:pt x="1268" y="7335"/>
                  </a:cubicBezTo>
                  <a:cubicBezTo>
                    <a:pt x="1508" y="6879"/>
                    <a:pt x="1820" y="6447"/>
                    <a:pt x="2228" y="6111"/>
                  </a:cubicBezTo>
                  <a:cubicBezTo>
                    <a:pt x="2492" y="5895"/>
                    <a:pt x="2780" y="5679"/>
                    <a:pt x="3044" y="5439"/>
                  </a:cubicBezTo>
                  <a:cubicBezTo>
                    <a:pt x="3308" y="5175"/>
                    <a:pt x="3548" y="4911"/>
                    <a:pt x="3764" y="4623"/>
                  </a:cubicBezTo>
                  <a:cubicBezTo>
                    <a:pt x="4220" y="4023"/>
                    <a:pt x="4604" y="3375"/>
                    <a:pt x="4988" y="2751"/>
                  </a:cubicBezTo>
                  <a:cubicBezTo>
                    <a:pt x="5468" y="1959"/>
                    <a:pt x="5948" y="1191"/>
                    <a:pt x="6428" y="422"/>
                  </a:cubicBezTo>
                  <a:cubicBezTo>
                    <a:pt x="6562" y="205"/>
                    <a:pt x="6370" y="0"/>
                    <a:pt x="6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39;p72">
              <a:extLst>
                <a:ext uri="{FF2B5EF4-FFF2-40B4-BE49-F238E27FC236}">
                  <a16:creationId xmlns="" xmlns:a16="http://schemas.microsoft.com/office/drawing/2014/main" id="{68803130-CA48-834F-32ED-A9CCA3A6FB76}"/>
                </a:ext>
              </a:extLst>
            </p:cNvPr>
            <p:cNvSpPr/>
            <p:nvPr/>
          </p:nvSpPr>
          <p:spPr>
            <a:xfrm>
              <a:off x="7720353" y="2493247"/>
              <a:ext cx="29149" cy="107169"/>
            </a:xfrm>
            <a:custGeom>
              <a:avLst/>
              <a:gdLst/>
              <a:ahLst/>
              <a:cxnLst/>
              <a:rect l="l" t="t" r="r" b="b"/>
              <a:pathLst>
                <a:path w="841" h="3092" extrusionOk="0">
                  <a:moveTo>
                    <a:pt x="288" y="0"/>
                  </a:moveTo>
                  <a:cubicBezTo>
                    <a:pt x="144" y="0"/>
                    <a:pt x="0" y="90"/>
                    <a:pt x="0" y="270"/>
                  </a:cubicBezTo>
                  <a:cubicBezTo>
                    <a:pt x="0" y="1158"/>
                    <a:pt x="96" y="2022"/>
                    <a:pt x="264" y="2887"/>
                  </a:cubicBezTo>
                  <a:cubicBezTo>
                    <a:pt x="284" y="3005"/>
                    <a:pt x="418" y="3091"/>
                    <a:pt x="531" y="3091"/>
                  </a:cubicBezTo>
                  <a:cubicBezTo>
                    <a:pt x="556" y="3091"/>
                    <a:pt x="579" y="3087"/>
                    <a:pt x="601" y="3079"/>
                  </a:cubicBezTo>
                  <a:cubicBezTo>
                    <a:pt x="769" y="3055"/>
                    <a:pt x="841" y="2887"/>
                    <a:pt x="793" y="2743"/>
                  </a:cubicBezTo>
                  <a:cubicBezTo>
                    <a:pt x="649" y="1926"/>
                    <a:pt x="577" y="1110"/>
                    <a:pt x="577" y="270"/>
                  </a:cubicBezTo>
                  <a:cubicBezTo>
                    <a:pt x="577" y="90"/>
                    <a:pt x="433" y="0"/>
                    <a:pt x="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40;p72">
              <a:extLst>
                <a:ext uri="{FF2B5EF4-FFF2-40B4-BE49-F238E27FC236}">
                  <a16:creationId xmlns="" xmlns:a16="http://schemas.microsoft.com/office/drawing/2014/main" id="{1EFA28B1-43E3-CFC4-086E-7A09F2E87870}"/>
                </a:ext>
              </a:extLst>
            </p:cNvPr>
            <p:cNvSpPr/>
            <p:nvPr/>
          </p:nvSpPr>
          <p:spPr>
            <a:xfrm>
              <a:off x="6911757" y="3455626"/>
              <a:ext cx="1176360" cy="1147905"/>
            </a:xfrm>
            <a:custGeom>
              <a:avLst/>
              <a:gdLst/>
              <a:ahLst/>
              <a:cxnLst/>
              <a:rect l="l" t="t" r="r" b="b"/>
              <a:pathLst>
                <a:path w="33940" h="33119" extrusionOk="0">
                  <a:moveTo>
                    <a:pt x="360" y="1"/>
                  </a:moveTo>
                  <a:cubicBezTo>
                    <a:pt x="292" y="1"/>
                    <a:pt x="225" y="25"/>
                    <a:pt x="168" y="82"/>
                  </a:cubicBezTo>
                  <a:cubicBezTo>
                    <a:pt x="120" y="130"/>
                    <a:pt x="96" y="202"/>
                    <a:pt x="96" y="298"/>
                  </a:cubicBezTo>
                  <a:cubicBezTo>
                    <a:pt x="24" y="346"/>
                    <a:pt x="0" y="418"/>
                    <a:pt x="0" y="490"/>
                  </a:cubicBezTo>
                  <a:cubicBezTo>
                    <a:pt x="408" y="3970"/>
                    <a:pt x="864" y="7451"/>
                    <a:pt x="1344" y="10907"/>
                  </a:cubicBezTo>
                  <a:cubicBezTo>
                    <a:pt x="1800" y="14291"/>
                    <a:pt x="2280" y="17676"/>
                    <a:pt x="3024" y="20988"/>
                  </a:cubicBezTo>
                  <a:cubicBezTo>
                    <a:pt x="3384" y="22620"/>
                    <a:pt x="3792" y="24252"/>
                    <a:pt x="4368" y="25813"/>
                  </a:cubicBezTo>
                  <a:cubicBezTo>
                    <a:pt x="4897" y="27229"/>
                    <a:pt x="5617" y="28573"/>
                    <a:pt x="6673" y="29677"/>
                  </a:cubicBezTo>
                  <a:cubicBezTo>
                    <a:pt x="8833" y="31861"/>
                    <a:pt x="11857" y="32845"/>
                    <a:pt x="14858" y="33061"/>
                  </a:cubicBezTo>
                  <a:cubicBezTo>
                    <a:pt x="15333" y="33101"/>
                    <a:pt x="15816" y="33119"/>
                    <a:pt x="16302" y="33119"/>
                  </a:cubicBezTo>
                  <a:cubicBezTo>
                    <a:pt x="16699" y="33119"/>
                    <a:pt x="17099" y="33107"/>
                    <a:pt x="17498" y="33085"/>
                  </a:cubicBezTo>
                  <a:cubicBezTo>
                    <a:pt x="17707" y="33098"/>
                    <a:pt x="17916" y="33104"/>
                    <a:pt x="18126" y="33104"/>
                  </a:cubicBezTo>
                  <a:cubicBezTo>
                    <a:pt x="19075" y="33104"/>
                    <a:pt x="20031" y="32983"/>
                    <a:pt x="20954" y="32845"/>
                  </a:cubicBezTo>
                  <a:cubicBezTo>
                    <a:pt x="22274" y="32629"/>
                    <a:pt x="23618" y="32341"/>
                    <a:pt x="24843" y="31717"/>
                  </a:cubicBezTo>
                  <a:cubicBezTo>
                    <a:pt x="26091" y="31117"/>
                    <a:pt x="27051" y="30133"/>
                    <a:pt x="27867" y="29029"/>
                  </a:cubicBezTo>
                  <a:cubicBezTo>
                    <a:pt x="28707" y="27877"/>
                    <a:pt x="29427" y="26653"/>
                    <a:pt x="29979" y="25333"/>
                  </a:cubicBezTo>
                  <a:cubicBezTo>
                    <a:pt x="30531" y="23940"/>
                    <a:pt x="30819" y="22476"/>
                    <a:pt x="31107" y="21012"/>
                  </a:cubicBezTo>
                  <a:cubicBezTo>
                    <a:pt x="31707" y="17964"/>
                    <a:pt x="32211" y="14891"/>
                    <a:pt x="32667" y="11795"/>
                  </a:cubicBezTo>
                  <a:cubicBezTo>
                    <a:pt x="33123" y="8723"/>
                    <a:pt x="33508" y="5627"/>
                    <a:pt x="33820" y="2506"/>
                  </a:cubicBezTo>
                  <a:cubicBezTo>
                    <a:pt x="33844" y="2122"/>
                    <a:pt x="33892" y="1738"/>
                    <a:pt x="33916" y="1354"/>
                  </a:cubicBezTo>
                  <a:cubicBezTo>
                    <a:pt x="33940" y="1258"/>
                    <a:pt x="33892" y="1186"/>
                    <a:pt x="33820" y="1114"/>
                  </a:cubicBezTo>
                  <a:cubicBezTo>
                    <a:pt x="33761" y="1041"/>
                    <a:pt x="33668" y="986"/>
                    <a:pt x="33571" y="986"/>
                  </a:cubicBezTo>
                  <a:cubicBezTo>
                    <a:pt x="33508" y="986"/>
                    <a:pt x="33444" y="1009"/>
                    <a:pt x="33388" y="1066"/>
                  </a:cubicBezTo>
                  <a:cubicBezTo>
                    <a:pt x="31995" y="2434"/>
                    <a:pt x="29859" y="2578"/>
                    <a:pt x="28035" y="2722"/>
                  </a:cubicBezTo>
                  <a:cubicBezTo>
                    <a:pt x="25635" y="2914"/>
                    <a:pt x="23210" y="3034"/>
                    <a:pt x="20810" y="3082"/>
                  </a:cubicBezTo>
                  <a:cubicBezTo>
                    <a:pt x="20288" y="3087"/>
                    <a:pt x="19767" y="3090"/>
                    <a:pt x="19245" y="3090"/>
                  </a:cubicBezTo>
                  <a:cubicBezTo>
                    <a:pt x="17342" y="3090"/>
                    <a:pt x="15440" y="3051"/>
                    <a:pt x="13537" y="2938"/>
                  </a:cubicBezTo>
                  <a:cubicBezTo>
                    <a:pt x="12337" y="2890"/>
                    <a:pt x="11137" y="2818"/>
                    <a:pt x="9937" y="2698"/>
                  </a:cubicBezTo>
                  <a:cubicBezTo>
                    <a:pt x="8881" y="2626"/>
                    <a:pt x="7801" y="2530"/>
                    <a:pt x="6745" y="2362"/>
                  </a:cubicBezTo>
                  <a:cubicBezTo>
                    <a:pt x="4801" y="2098"/>
                    <a:pt x="2832" y="1618"/>
                    <a:pt x="1176" y="514"/>
                  </a:cubicBezTo>
                  <a:cubicBezTo>
                    <a:pt x="960" y="370"/>
                    <a:pt x="768" y="226"/>
                    <a:pt x="576" y="82"/>
                  </a:cubicBezTo>
                  <a:cubicBezTo>
                    <a:pt x="513" y="31"/>
                    <a:pt x="436" y="1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41;p72">
              <a:extLst>
                <a:ext uri="{FF2B5EF4-FFF2-40B4-BE49-F238E27FC236}">
                  <a16:creationId xmlns="" xmlns:a16="http://schemas.microsoft.com/office/drawing/2014/main" id="{4361ACFC-015E-AC86-3519-4D43879BCED1}"/>
                </a:ext>
              </a:extLst>
            </p:cNvPr>
            <p:cNvSpPr/>
            <p:nvPr/>
          </p:nvSpPr>
          <p:spPr>
            <a:xfrm>
              <a:off x="6965825" y="3578804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79" y="1"/>
                  </a:moveTo>
                  <a:cubicBezTo>
                    <a:pt x="609" y="1"/>
                    <a:pt x="536" y="24"/>
                    <a:pt x="480" y="80"/>
                  </a:cubicBezTo>
                  <a:cubicBezTo>
                    <a:pt x="456" y="128"/>
                    <a:pt x="432" y="152"/>
                    <a:pt x="408" y="200"/>
                  </a:cubicBezTo>
                  <a:cubicBezTo>
                    <a:pt x="264" y="200"/>
                    <a:pt x="144" y="272"/>
                    <a:pt x="120" y="392"/>
                  </a:cubicBezTo>
                  <a:cubicBezTo>
                    <a:pt x="24" y="848"/>
                    <a:pt x="0" y="1304"/>
                    <a:pt x="96" y="1761"/>
                  </a:cubicBezTo>
                  <a:cubicBezTo>
                    <a:pt x="168" y="2121"/>
                    <a:pt x="360" y="2625"/>
                    <a:pt x="816" y="2649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6" y="2649"/>
                    <a:pt x="1418" y="2184"/>
                    <a:pt x="1488" y="1857"/>
                  </a:cubicBezTo>
                  <a:cubicBezTo>
                    <a:pt x="1560" y="1521"/>
                    <a:pt x="1560" y="1184"/>
                    <a:pt x="1464" y="848"/>
                  </a:cubicBezTo>
                  <a:cubicBezTo>
                    <a:pt x="1392" y="512"/>
                    <a:pt x="1152" y="200"/>
                    <a:pt x="816" y="32"/>
                  </a:cubicBezTo>
                  <a:cubicBezTo>
                    <a:pt x="776" y="12"/>
                    <a:pt x="728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42;p72">
              <a:extLst>
                <a:ext uri="{FF2B5EF4-FFF2-40B4-BE49-F238E27FC236}">
                  <a16:creationId xmlns="" xmlns:a16="http://schemas.microsoft.com/office/drawing/2014/main" id="{CE83A9CE-C5C8-49AD-74F8-D29EAD68B854}"/>
                </a:ext>
              </a:extLst>
            </p:cNvPr>
            <p:cNvSpPr/>
            <p:nvPr/>
          </p:nvSpPr>
          <p:spPr>
            <a:xfrm>
              <a:off x="7073129" y="372579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7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409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24" y="856"/>
                    <a:pt x="0" y="1312"/>
                    <a:pt x="97" y="1744"/>
                  </a:cubicBezTo>
                  <a:cubicBezTo>
                    <a:pt x="169" y="2128"/>
                    <a:pt x="361" y="2632"/>
                    <a:pt x="817" y="2656"/>
                  </a:cubicBezTo>
                  <a:cubicBezTo>
                    <a:pt x="827" y="2657"/>
                    <a:pt x="837" y="2657"/>
                    <a:pt x="847" y="2657"/>
                  </a:cubicBezTo>
                  <a:cubicBezTo>
                    <a:pt x="1257" y="2657"/>
                    <a:pt x="1418" y="2192"/>
                    <a:pt x="1489" y="1864"/>
                  </a:cubicBezTo>
                  <a:cubicBezTo>
                    <a:pt x="1561" y="1528"/>
                    <a:pt x="1561" y="1192"/>
                    <a:pt x="1489" y="856"/>
                  </a:cubicBezTo>
                  <a:cubicBezTo>
                    <a:pt x="1393" y="520"/>
                    <a:pt x="1153" y="184"/>
                    <a:pt x="817" y="40"/>
                  </a:cubicBezTo>
                  <a:cubicBezTo>
                    <a:pt x="772" y="18"/>
                    <a:pt x="717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43;p72">
              <a:extLst>
                <a:ext uri="{FF2B5EF4-FFF2-40B4-BE49-F238E27FC236}">
                  <a16:creationId xmlns="" xmlns:a16="http://schemas.microsoft.com/office/drawing/2014/main" id="{8F078F0A-193C-8595-5FD3-5D3E659C6D60}"/>
                </a:ext>
              </a:extLst>
            </p:cNvPr>
            <p:cNvSpPr/>
            <p:nvPr/>
          </p:nvSpPr>
          <p:spPr>
            <a:xfrm>
              <a:off x="7171284" y="3849665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6"/>
                    <a:pt x="1489" y="1842"/>
                  </a:cubicBezTo>
                  <a:cubicBezTo>
                    <a:pt x="1561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44;p72">
              <a:extLst>
                <a:ext uri="{FF2B5EF4-FFF2-40B4-BE49-F238E27FC236}">
                  <a16:creationId xmlns="" xmlns:a16="http://schemas.microsoft.com/office/drawing/2014/main" id="{8CCE8F71-AAE4-3C4A-4A43-85ECBC8171D7}"/>
                </a:ext>
              </a:extLst>
            </p:cNvPr>
            <p:cNvSpPr/>
            <p:nvPr/>
          </p:nvSpPr>
          <p:spPr>
            <a:xfrm>
              <a:off x="7276959" y="3983692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1" y="0"/>
                  </a:moveTo>
                  <a:cubicBezTo>
                    <a:pt x="597" y="0"/>
                    <a:pt x="532" y="23"/>
                    <a:pt x="480" y="88"/>
                  </a:cubicBezTo>
                  <a:cubicBezTo>
                    <a:pt x="456" y="112"/>
                    <a:pt x="432" y="160"/>
                    <a:pt x="384" y="208"/>
                  </a:cubicBezTo>
                  <a:cubicBezTo>
                    <a:pt x="372" y="205"/>
                    <a:pt x="359" y="204"/>
                    <a:pt x="347" y="204"/>
                  </a:cubicBezTo>
                  <a:cubicBezTo>
                    <a:pt x="240" y="204"/>
                    <a:pt x="142" y="292"/>
                    <a:pt x="120" y="400"/>
                  </a:cubicBezTo>
                  <a:cubicBezTo>
                    <a:pt x="24" y="832"/>
                    <a:pt x="0" y="1288"/>
                    <a:pt x="96" y="1744"/>
                  </a:cubicBezTo>
                  <a:cubicBezTo>
                    <a:pt x="168" y="2128"/>
                    <a:pt x="360" y="2608"/>
                    <a:pt x="816" y="2656"/>
                  </a:cubicBezTo>
                  <a:cubicBezTo>
                    <a:pt x="827" y="2656"/>
                    <a:pt x="837" y="2657"/>
                    <a:pt x="847" y="2657"/>
                  </a:cubicBezTo>
                  <a:cubicBezTo>
                    <a:pt x="1256" y="2657"/>
                    <a:pt x="1418" y="2191"/>
                    <a:pt x="1488" y="1840"/>
                  </a:cubicBezTo>
                  <a:cubicBezTo>
                    <a:pt x="1560" y="1528"/>
                    <a:pt x="1560" y="1168"/>
                    <a:pt x="1464" y="856"/>
                  </a:cubicBezTo>
                  <a:cubicBezTo>
                    <a:pt x="1368" y="496"/>
                    <a:pt x="1152" y="184"/>
                    <a:pt x="816" y="40"/>
                  </a:cubicBezTo>
                  <a:cubicBezTo>
                    <a:pt x="772" y="17"/>
                    <a:pt x="717" y="0"/>
                    <a:pt x="6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45;p72">
              <a:extLst>
                <a:ext uri="{FF2B5EF4-FFF2-40B4-BE49-F238E27FC236}">
                  <a16:creationId xmlns="" xmlns:a16="http://schemas.microsoft.com/office/drawing/2014/main" id="{CE7ED7F2-E3A2-3F1D-CC9A-81DC443DB394}"/>
                </a:ext>
              </a:extLst>
            </p:cNvPr>
            <p:cNvSpPr/>
            <p:nvPr/>
          </p:nvSpPr>
          <p:spPr>
            <a:xfrm>
              <a:off x="7375114" y="4102087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2" y="0"/>
                  </a:moveTo>
                  <a:cubicBezTo>
                    <a:pt x="598" y="0"/>
                    <a:pt x="523" y="24"/>
                    <a:pt x="480" y="80"/>
                  </a:cubicBezTo>
                  <a:cubicBezTo>
                    <a:pt x="456" y="128"/>
                    <a:pt x="408" y="152"/>
                    <a:pt x="384" y="200"/>
                  </a:cubicBezTo>
                  <a:cubicBezTo>
                    <a:pt x="264" y="200"/>
                    <a:pt x="144" y="272"/>
                    <a:pt x="120" y="416"/>
                  </a:cubicBezTo>
                  <a:cubicBezTo>
                    <a:pt x="0" y="848"/>
                    <a:pt x="0" y="1304"/>
                    <a:pt x="96" y="1760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9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6" y="32"/>
                  </a:cubicBezTo>
                  <a:cubicBezTo>
                    <a:pt x="777" y="12"/>
                    <a:pt x="725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746;p72">
              <a:extLst>
                <a:ext uri="{FF2B5EF4-FFF2-40B4-BE49-F238E27FC236}">
                  <a16:creationId xmlns="" xmlns:a16="http://schemas.microsoft.com/office/drawing/2014/main" id="{AF0595F6-D228-2D4F-BEA5-34F1D805CFAB}"/>
                </a:ext>
              </a:extLst>
            </p:cNvPr>
            <p:cNvSpPr/>
            <p:nvPr/>
          </p:nvSpPr>
          <p:spPr>
            <a:xfrm>
              <a:off x="7496559" y="4218264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44" y="1"/>
                  </a:moveTo>
                  <a:cubicBezTo>
                    <a:pt x="579" y="1"/>
                    <a:pt x="519" y="24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97" y="400"/>
                  </a:cubicBezTo>
                  <a:cubicBezTo>
                    <a:pt x="1" y="856"/>
                    <a:pt x="1" y="1288"/>
                    <a:pt x="73" y="1744"/>
                  </a:cubicBezTo>
                  <a:cubicBezTo>
                    <a:pt x="145" y="2128"/>
                    <a:pt x="361" y="2608"/>
                    <a:pt x="793" y="2656"/>
                  </a:cubicBezTo>
                  <a:cubicBezTo>
                    <a:pt x="803" y="2657"/>
                    <a:pt x="814" y="2657"/>
                    <a:pt x="824" y="2657"/>
                  </a:cubicBezTo>
                  <a:cubicBezTo>
                    <a:pt x="1233" y="2657"/>
                    <a:pt x="1395" y="2192"/>
                    <a:pt x="1465" y="1840"/>
                  </a:cubicBezTo>
                  <a:cubicBezTo>
                    <a:pt x="1537" y="1528"/>
                    <a:pt x="1561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61" y="18"/>
                    <a:pt x="701" y="1"/>
                    <a:pt x="6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747;p72">
              <a:extLst>
                <a:ext uri="{FF2B5EF4-FFF2-40B4-BE49-F238E27FC236}">
                  <a16:creationId xmlns="" xmlns:a16="http://schemas.microsoft.com/office/drawing/2014/main" id="{58B0ACFE-1A97-18DC-C95E-23A585F5C453}"/>
                </a:ext>
              </a:extLst>
            </p:cNvPr>
            <p:cNvSpPr/>
            <p:nvPr/>
          </p:nvSpPr>
          <p:spPr>
            <a:xfrm>
              <a:off x="7593917" y="4310042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84" y="1"/>
                  </a:moveTo>
                  <a:cubicBezTo>
                    <a:pt x="609" y="1"/>
                    <a:pt x="536" y="24"/>
                    <a:pt x="480" y="80"/>
                  </a:cubicBezTo>
                  <a:cubicBezTo>
                    <a:pt x="456" y="128"/>
                    <a:pt x="432" y="152"/>
                    <a:pt x="408" y="200"/>
                  </a:cubicBezTo>
                  <a:cubicBezTo>
                    <a:pt x="288" y="200"/>
                    <a:pt x="144" y="272"/>
                    <a:pt x="120" y="392"/>
                  </a:cubicBezTo>
                  <a:cubicBezTo>
                    <a:pt x="24" y="849"/>
                    <a:pt x="0" y="1305"/>
                    <a:pt x="96" y="1761"/>
                  </a:cubicBezTo>
                  <a:cubicBezTo>
                    <a:pt x="168" y="2121"/>
                    <a:pt x="360" y="2625"/>
                    <a:pt x="816" y="2649"/>
                  </a:cubicBezTo>
                  <a:cubicBezTo>
                    <a:pt x="827" y="2649"/>
                    <a:pt x="837" y="2650"/>
                    <a:pt x="847" y="2650"/>
                  </a:cubicBezTo>
                  <a:cubicBezTo>
                    <a:pt x="1256" y="2650"/>
                    <a:pt x="1418" y="2185"/>
                    <a:pt x="1488" y="1857"/>
                  </a:cubicBezTo>
                  <a:cubicBezTo>
                    <a:pt x="1560" y="1521"/>
                    <a:pt x="1560" y="1185"/>
                    <a:pt x="1488" y="849"/>
                  </a:cubicBezTo>
                  <a:cubicBezTo>
                    <a:pt x="1392" y="513"/>
                    <a:pt x="1152" y="200"/>
                    <a:pt x="840" y="32"/>
                  </a:cubicBezTo>
                  <a:cubicBezTo>
                    <a:pt x="790" y="13"/>
                    <a:pt x="737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748;p72">
              <a:extLst>
                <a:ext uri="{FF2B5EF4-FFF2-40B4-BE49-F238E27FC236}">
                  <a16:creationId xmlns="" xmlns:a16="http://schemas.microsoft.com/office/drawing/2014/main" id="{532ADD35-77EB-0A76-C7A5-30B1EFF1DF06}"/>
                </a:ext>
              </a:extLst>
            </p:cNvPr>
            <p:cNvSpPr/>
            <p:nvPr/>
          </p:nvSpPr>
          <p:spPr>
            <a:xfrm>
              <a:off x="7736989" y="4434849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4" y="0"/>
                  </a:moveTo>
                  <a:cubicBezTo>
                    <a:pt x="610" y="0"/>
                    <a:pt x="537" y="24"/>
                    <a:pt x="481" y="80"/>
                  </a:cubicBezTo>
                  <a:cubicBezTo>
                    <a:pt x="457" y="128"/>
                    <a:pt x="433" y="152"/>
                    <a:pt x="409" y="200"/>
                  </a:cubicBezTo>
                  <a:cubicBezTo>
                    <a:pt x="289" y="200"/>
                    <a:pt x="169" y="272"/>
                    <a:pt x="121" y="416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9" y="1856"/>
                  </a:cubicBezTo>
                  <a:cubicBezTo>
                    <a:pt x="1561" y="1520"/>
                    <a:pt x="1561" y="1184"/>
                    <a:pt x="1489" y="872"/>
                  </a:cubicBezTo>
                  <a:cubicBezTo>
                    <a:pt x="1393" y="512"/>
                    <a:pt x="1153" y="200"/>
                    <a:pt x="841" y="32"/>
                  </a:cubicBezTo>
                  <a:cubicBezTo>
                    <a:pt x="791" y="12"/>
                    <a:pt x="737" y="0"/>
                    <a:pt x="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749;p72">
              <a:extLst>
                <a:ext uri="{FF2B5EF4-FFF2-40B4-BE49-F238E27FC236}">
                  <a16:creationId xmlns="" xmlns:a16="http://schemas.microsoft.com/office/drawing/2014/main" id="{2405EE47-170B-B843-FDC3-229FD5EAECE2}"/>
                </a:ext>
              </a:extLst>
            </p:cNvPr>
            <p:cNvSpPr/>
            <p:nvPr/>
          </p:nvSpPr>
          <p:spPr>
            <a:xfrm>
              <a:off x="7059820" y="3522518"/>
              <a:ext cx="54104" cy="81590"/>
            </a:xfrm>
            <a:custGeom>
              <a:avLst/>
              <a:gdLst/>
              <a:ahLst/>
              <a:cxnLst/>
              <a:rect l="l" t="t" r="r" b="b"/>
              <a:pathLst>
                <a:path w="1561" h="2354" extrusionOk="0">
                  <a:moveTo>
                    <a:pt x="192" y="0"/>
                  </a:moveTo>
                  <a:cubicBezTo>
                    <a:pt x="168" y="24"/>
                    <a:pt x="144" y="72"/>
                    <a:pt x="120" y="96"/>
                  </a:cubicBezTo>
                  <a:cubicBezTo>
                    <a:pt x="24" y="552"/>
                    <a:pt x="0" y="1008"/>
                    <a:pt x="96" y="1440"/>
                  </a:cubicBezTo>
                  <a:cubicBezTo>
                    <a:pt x="168" y="1824"/>
                    <a:pt x="360" y="2328"/>
                    <a:pt x="817" y="2352"/>
                  </a:cubicBezTo>
                  <a:cubicBezTo>
                    <a:pt x="827" y="2353"/>
                    <a:pt x="837" y="2353"/>
                    <a:pt x="847" y="2353"/>
                  </a:cubicBezTo>
                  <a:cubicBezTo>
                    <a:pt x="1257" y="2353"/>
                    <a:pt x="1418" y="1888"/>
                    <a:pt x="1489" y="1560"/>
                  </a:cubicBezTo>
                  <a:cubicBezTo>
                    <a:pt x="1561" y="1224"/>
                    <a:pt x="1561" y="888"/>
                    <a:pt x="1489" y="552"/>
                  </a:cubicBezTo>
                  <a:cubicBezTo>
                    <a:pt x="1465" y="456"/>
                    <a:pt x="1417" y="360"/>
                    <a:pt x="1369" y="264"/>
                  </a:cubicBezTo>
                  <a:cubicBezTo>
                    <a:pt x="961" y="192"/>
                    <a:pt x="577" y="96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750;p72">
              <a:extLst>
                <a:ext uri="{FF2B5EF4-FFF2-40B4-BE49-F238E27FC236}">
                  <a16:creationId xmlns="" xmlns:a16="http://schemas.microsoft.com/office/drawing/2014/main" id="{81F5ECC8-E852-51B3-B76B-35CFB5300238}"/>
                </a:ext>
              </a:extLst>
            </p:cNvPr>
            <p:cNvSpPr/>
            <p:nvPr/>
          </p:nvSpPr>
          <p:spPr>
            <a:xfrm>
              <a:off x="7167957" y="3659248"/>
              <a:ext cx="53272" cy="92092"/>
            </a:xfrm>
            <a:custGeom>
              <a:avLst/>
              <a:gdLst/>
              <a:ahLst/>
              <a:cxnLst/>
              <a:rect l="l" t="t" r="r" b="b"/>
              <a:pathLst>
                <a:path w="1537" h="2657" extrusionOk="0">
                  <a:moveTo>
                    <a:pt x="644" y="0"/>
                  </a:moveTo>
                  <a:cubicBezTo>
                    <a:pt x="579" y="0"/>
                    <a:pt x="519" y="23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97" y="400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08"/>
                    <a:pt x="793" y="2656"/>
                  </a:cubicBezTo>
                  <a:cubicBezTo>
                    <a:pt x="803" y="2656"/>
                    <a:pt x="814" y="2657"/>
                    <a:pt x="824" y="2657"/>
                  </a:cubicBezTo>
                  <a:cubicBezTo>
                    <a:pt x="1233" y="2657"/>
                    <a:pt x="1395" y="2191"/>
                    <a:pt x="1465" y="1840"/>
                  </a:cubicBezTo>
                  <a:cubicBezTo>
                    <a:pt x="1537" y="1528"/>
                    <a:pt x="1537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61" y="17"/>
                    <a:pt x="701" y="0"/>
                    <a:pt x="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51;p72">
              <a:extLst>
                <a:ext uri="{FF2B5EF4-FFF2-40B4-BE49-F238E27FC236}">
                  <a16:creationId xmlns="" xmlns:a16="http://schemas.microsoft.com/office/drawing/2014/main" id="{B1A7CA46-B059-41A4-A784-E0CF24E1109C}"/>
                </a:ext>
              </a:extLst>
            </p:cNvPr>
            <p:cNvSpPr/>
            <p:nvPr/>
          </p:nvSpPr>
          <p:spPr>
            <a:xfrm>
              <a:off x="7265314" y="3782773"/>
              <a:ext cx="54104" cy="91780"/>
            </a:xfrm>
            <a:custGeom>
              <a:avLst/>
              <a:gdLst/>
              <a:ahLst/>
              <a:cxnLst/>
              <a:rect l="l" t="t" r="r" b="b"/>
              <a:pathLst>
                <a:path w="1561" h="2648" extrusionOk="0">
                  <a:moveTo>
                    <a:pt x="661" y="1"/>
                  </a:moveTo>
                  <a:cubicBezTo>
                    <a:pt x="597" y="1"/>
                    <a:pt x="532" y="25"/>
                    <a:pt x="480" y="76"/>
                  </a:cubicBezTo>
                  <a:cubicBezTo>
                    <a:pt x="456" y="124"/>
                    <a:pt x="432" y="172"/>
                    <a:pt x="408" y="196"/>
                  </a:cubicBezTo>
                  <a:cubicBezTo>
                    <a:pt x="264" y="196"/>
                    <a:pt x="144" y="292"/>
                    <a:pt x="120" y="412"/>
                  </a:cubicBezTo>
                  <a:cubicBezTo>
                    <a:pt x="24" y="844"/>
                    <a:pt x="0" y="1300"/>
                    <a:pt x="96" y="1756"/>
                  </a:cubicBezTo>
                  <a:cubicBezTo>
                    <a:pt x="168" y="2140"/>
                    <a:pt x="360" y="2620"/>
                    <a:pt x="816" y="2644"/>
                  </a:cubicBezTo>
                  <a:cubicBezTo>
                    <a:pt x="836" y="2646"/>
                    <a:pt x="856" y="2648"/>
                    <a:pt x="875" y="2648"/>
                  </a:cubicBezTo>
                  <a:cubicBezTo>
                    <a:pt x="1264" y="2648"/>
                    <a:pt x="1420" y="2195"/>
                    <a:pt x="1488" y="1852"/>
                  </a:cubicBezTo>
                  <a:cubicBezTo>
                    <a:pt x="1560" y="1540"/>
                    <a:pt x="1560" y="1180"/>
                    <a:pt x="1488" y="868"/>
                  </a:cubicBezTo>
                  <a:cubicBezTo>
                    <a:pt x="1392" y="508"/>
                    <a:pt x="1152" y="196"/>
                    <a:pt x="816" y="52"/>
                  </a:cubicBezTo>
                  <a:cubicBezTo>
                    <a:pt x="772" y="19"/>
                    <a:pt x="717" y="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752;p72">
              <a:extLst>
                <a:ext uri="{FF2B5EF4-FFF2-40B4-BE49-F238E27FC236}">
                  <a16:creationId xmlns="" xmlns:a16="http://schemas.microsoft.com/office/drawing/2014/main" id="{92114176-2A50-4CA0-EE6F-1BEF80FAFB8F}"/>
                </a:ext>
              </a:extLst>
            </p:cNvPr>
            <p:cNvSpPr/>
            <p:nvPr/>
          </p:nvSpPr>
          <p:spPr>
            <a:xfrm>
              <a:off x="7370955" y="3917042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51" y="0"/>
                  </a:moveTo>
                  <a:cubicBezTo>
                    <a:pt x="588" y="0"/>
                    <a:pt x="528" y="18"/>
                    <a:pt x="480" y="66"/>
                  </a:cubicBezTo>
                  <a:cubicBezTo>
                    <a:pt x="456" y="114"/>
                    <a:pt x="432" y="162"/>
                    <a:pt x="408" y="186"/>
                  </a:cubicBezTo>
                  <a:cubicBezTo>
                    <a:pt x="288" y="186"/>
                    <a:pt x="144" y="282"/>
                    <a:pt x="120" y="402"/>
                  </a:cubicBezTo>
                  <a:cubicBezTo>
                    <a:pt x="24" y="834"/>
                    <a:pt x="0" y="1290"/>
                    <a:pt x="96" y="1747"/>
                  </a:cubicBezTo>
                  <a:cubicBezTo>
                    <a:pt x="168" y="2131"/>
                    <a:pt x="360" y="2611"/>
                    <a:pt x="816" y="2635"/>
                  </a:cubicBezTo>
                  <a:cubicBezTo>
                    <a:pt x="837" y="2637"/>
                    <a:pt x="856" y="2638"/>
                    <a:pt x="875" y="2638"/>
                  </a:cubicBezTo>
                  <a:cubicBezTo>
                    <a:pt x="1264" y="2638"/>
                    <a:pt x="1420" y="2186"/>
                    <a:pt x="1489" y="1843"/>
                  </a:cubicBezTo>
                  <a:cubicBezTo>
                    <a:pt x="1561" y="1530"/>
                    <a:pt x="1561" y="1170"/>
                    <a:pt x="1489" y="858"/>
                  </a:cubicBezTo>
                  <a:cubicBezTo>
                    <a:pt x="1393" y="498"/>
                    <a:pt x="1153" y="186"/>
                    <a:pt x="840" y="42"/>
                  </a:cubicBezTo>
                  <a:cubicBezTo>
                    <a:pt x="780" y="18"/>
                    <a:pt x="714" y="0"/>
                    <a:pt x="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753;p72">
              <a:extLst>
                <a:ext uri="{FF2B5EF4-FFF2-40B4-BE49-F238E27FC236}">
                  <a16:creationId xmlns="" xmlns:a16="http://schemas.microsoft.com/office/drawing/2014/main" id="{DBE361D3-B40A-D0E2-4CC0-9D093E4CC132}"/>
                </a:ext>
              </a:extLst>
            </p:cNvPr>
            <p:cNvSpPr/>
            <p:nvPr/>
          </p:nvSpPr>
          <p:spPr>
            <a:xfrm>
              <a:off x="7469109" y="4035542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28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754;p72">
              <a:extLst>
                <a:ext uri="{FF2B5EF4-FFF2-40B4-BE49-F238E27FC236}">
                  <a16:creationId xmlns="" xmlns:a16="http://schemas.microsoft.com/office/drawing/2014/main" id="{C5A13AA9-070E-BA02-5E29-F470027231A0}"/>
                </a:ext>
              </a:extLst>
            </p:cNvPr>
            <p:cNvSpPr/>
            <p:nvPr/>
          </p:nvSpPr>
          <p:spPr>
            <a:xfrm>
              <a:off x="7590589" y="4151650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44" y="2130"/>
                    <a:pt x="360" y="2610"/>
                    <a:pt x="816" y="2658"/>
                  </a:cubicBezTo>
                  <a:cubicBezTo>
                    <a:pt x="827" y="2659"/>
                    <a:pt x="837" y="2659"/>
                    <a:pt x="847" y="2659"/>
                  </a:cubicBezTo>
                  <a:cubicBezTo>
                    <a:pt x="1256" y="2659"/>
                    <a:pt x="1418" y="2194"/>
                    <a:pt x="1488" y="1842"/>
                  </a:cubicBezTo>
                  <a:cubicBezTo>
                    <a:pt x="1536" y="1530"/>
                    <a:pt x="1560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755;p72">
              <a:extLst>
                <a:ext uri="{FF2B5EF4-FFF2-40B4-BE49-F238E27FC236}">
                  <a16:creationId xmlns="" xmlns:a16="http://schemas.microsoft.com/office/drawing/2014/main" id="{C99187FD-6E2D-AEEF-1B9E-4A75B67CAC69}"/>
                </a:ext>
              </a:extLst>
            </p:cNvPr>
            <p:cNvSpPr/>
            <p:nvPr/>
          </p:nvSpPr>
          <p:spPr>
            <a:xfrm>
              <a:off x="7688744" y="4243496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62" y="1"/>
                  </a:moveTo>
                  <a:cubicBezTo>
                    <a:pt x="589" y="1"/>
                    <a:pt x="523" y="24"/>
                    <a:pt x="480" y="80"/>
                  </a:cubicBezTo>
                  <a:cubicBezTo>
                    <a:pt x="432" y="104"/>
                    <a:pt x="408" y="152"/>
                    <a:pt x="384" y="200"/>
                  </a:cubicBezTo>
                  <a:cubicBezTo>
                    <a:pt x="264" y="200"/>
                    <a:pt x="144" y="272"/>
                    <a:pt x="96" y="392"/>
                  </a:cubicBezTo>
                  <a:cubicBezTo>
                    <a:pt x="0" y="848"/>
                    <a:pt x="0" y="1304"/>
                    <a:pt x="72" y="1736"/>
                  </a:cubicBezTo>
                  <a:cubicBezTo>
                    <a:pt x="144" y="2120"/>
                    <a:pt x="360" y="2625"/>
                    <a:pt x="792" y="2649"/>
                  </a:cubicBezTo>
                  <a:cubicBezTo>
                    <a:pt x="803" y="2649"/>
                    <a:pt x="813" y="2649"/>
                    <a:pt x="823" y="2649"/>
                  </a:cubicBezTo>
                  <a:cubicBezTo>
                    <a:pt x="1233" y="2649"/>
                    <a:pt x="1394" y="2184"/>
                    <a:pt x="1465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2" y="176"/>
                    <a:pt x="816" y="32"/>
                  </a:cubicBezTo>
                  <a:cubicBezTo>
                    <a:pt x="767" y="12"/>
                    <a:pt x="713" y="1"/>
                    <a:pt x="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56;p72">
              <a:extLst>
                <a:ext uri="{FF2B5EF4-FFF2-40B4-BE49-F238E27FC236}">
                  <a16:creationId xmlns="" xmlns:a16="http://schemas.microsoft.com/office/drawing/2014/main" id="{EF258160-0073-7E1A-C30E-5139D8409C94}"/>
                </a:ext>
              </a:extLst>
            </p:cNvPr>
            <p:cNvSpPr/>
            <p:nvPr/>
          </p:nvSpPr>
          <p:spPr>
            <a:xfrm>
              <a:off x="7816844" y="4401576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72" y="0"/>
                  </a:moveTo>
                  <a:cubicBezTo>
                    <a:pt x="598" y="0"/>
                    <a:pt x="523" y="23"/>
                    <a:pt x="481" y="80"/>
                  </a:cubicBezTo>
                  <a:cubicBezTo>
                    <a:pt x="457" y="128"/>
                    <a:pt x="433" y="176"/>
                    <a:pt x="385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1" y="848"/>
                    <a:pt x="1" y="1304"/>
                    <a:pt x="97" y="1760"/>
                  </a:cubicBezTo>
                  <a:cubicBezTo>
                    <a:pt x="169" y="2144"/>
                    <a:pt x="361" y="2624"/>
                    <a:pt x="817" y="2648"/>
                  </a:cubicBezTo>
                  <a:cubicBezTo>
                    <a:pt x="838" y="2655"/>
                    <a:pt x="859" y="2658"/>
                    <a:pt x="880" y="2658"/>
                  </a:cubicBezTo>
                  <a:cubicBezTo>
                    <a:pt x="929" y="2658"/>
                    <a:pt x="975" y="2641"/>
                    <a:pt x="1009" y="2624"/>
                  </a:cubicBezTo>
                  <a:cubicBezTo>
                    <a:pt x="1153" y="2480"/>
                    <a:pt x="1273" y="2336"/>
                    <a:pt x="1393" y="2192"/>
                  </a:cubicBezTo>
                  <a:cubicBezTo>
                    <a:pt x="1441" y="2072"/>
                    <a:pt x="1465" y="1976"/>
                    <a:pt x="1489" y="1856"/>
                  </a:cubicBezTo>
                  <a:cubicBezTo>
                    <a:pt x="1561" y="1544"/>
                    <a:pt x="1561" y="1184"/>
                    <a:pt x="1465" y="872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5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57;p72">
              <a:extLst>
                <a:ext uri="{FF2B5EF4-FFF2-40B4-BE49-F238E27FC236}">
                  <a16:creationId xmlns="" xmlns:a16="http://schemas.microsoft.com/office/drawing/2014/main" id="{45F7CD83-C78D-B738-DC03-FF94926B816B}"/>
                </a:ext>
              </a:extLst>
            </p:cNvPr>
            <p:cNvSpPr/>
            <p:nvPr/>
          </p:nvSpPr>
          <p:spPr>
            <a:xfrm>
              <a:off x="7234502" y="3555513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28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36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8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58;p72">
              <a:extLst>
                <a:ext uri="{FF2B5EF4-FFF2-40B4-BE49-F238E27FC236}">
                  <a16:creationId xmlns="" xmlns:a16="http://schemas.microsoft.com/office/drawing/2014/main" id="{74733E9F-8374-F884-99B8-4F653C6C1B5E}"/>
                </a:ext>
              </a:extLst>
            </p:cNvPr>
            <p:cNvSpPr/>
            <p:nvPr/>
          </p:nvSpPr>
          <p:spPr>
            <a:xfrm>
              <a:off x="7341841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7" y="0"/>
                    <a:pt x="532" y="23"/>
                    <a:pt x="480" y="88"/>
                  </a:cubicBezTo>
                  <a:cubicBezTo>
                    <a:pt x="456" y="112"/>
                    <a:pt x="432" y="160"/>
                    <a:pt x="408" y="208"/>
                  </a:cubicBezTo>
                  <a:cubicBezTo>
                    <a:pt x="264" y="208"/>
                    <a:pt x="144" y="280"/>
                    <a:pt x="120" y="400"/>
                  </a:cubicBezTo>
                  <a:cubicBezTo>
                    <a:pt x="24" y="856"/>
                    <a:pt x="0" y="1312"/>
                    <a:pt x="96" y="1744"/>
                  </a:cubicBezTo>
                  <a:cubicBezTo>
                    <a:pt x="168" y="2128"/>
                    <a:pt x="360" y="2608"/>
                    <a:pt x="816" y="2656"/>
                  </a:cubicBezTo>
                  <a:cubicBezTo>
                    <a:pt x="827" y="2657"/>
                    <a:pt x="837" y="2657"/>
                    <a:pt x="847" y="2657"/>
                  </a:cubicBezTo>
                  <a:cubicBezTo>
                    <a:pt x="1257" y="2657"/>
                    <a:pt x="1418" y="2191"/>
                    <a:pt x="1488" y="1840"/>
                  </a:cubicBezTo>
                  <a:cubicBezTo>
                    <a:pt x="1560" y="1528"/>
                    <a:pt x="1560" y="1168"/>
                    <a:pt x="1488" y="856"/>
                  </a:cubicBezTo>
                  <a:cubicBezTo>
                    <a:pt x="1392" y="496"/>
                    <a:pt x="1152" y="184"/>
                    <a:pt x="816" y="40"/>
                  </a:cubicBezTo>
                  <a:cubicBezTo>
                    <a:pt x="772" y="17"/>
                    <a:pt x="717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59;p72">
              <a:extLst>
                <a:ext uri="{FF2B5EF4-FFF2-40B4-BE49-F238E27FC236}">
                  <a16:creationId xmlns="" xmlns:a16="http://schemas.microsoft.com/office/drawing/2014/main" id="{08D20F50-A805-FB3D-2FB9-66CD43ADDC5E}"/>
                </a:ext>
              </a:extLst>
            </p:cNvPr>
            <p:cNvSpPr/>
            <p:nvPr/>
          </p:nvSpPr>
          <p:spPr>
            <a:xfrm>
              <a:off x="7439996" y="3826374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0" y="0"/>
                  </a:moveTo>
                  <a:cubicBezTo>
                    <a:pt x="577" y="0"/>
                    <a:pt x="517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1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5"/>
                    <a:pt x="1489" y="1842"/>
                  </a:cubicBezTo>
                  <a:cubicBezTo>
                    <a:pt x="1561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69" y="18"/>
                    <a:pt x="703" y="0"/>
                    <a:pt x="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60;p72">
              <a:extLst>
                <a:ext uri="{FF2B5EF4-FFF2-40B4-BE49-F238E27FC236}">
                  <a16:creationId xmlns="" xmlns:a16="http://schemas.microsoft.com/office/drawing/2014/main" id="{569E44F0-9600-1263-4D7D-2EB0AADE19F5}"/>
                </a:ext>
              </a:extLst>
            </p:cNvPr>
            <p:cNvSpPr/>
            <p:nvPr/>
          </p:nvSpPr>
          <p:spPr>
            <a:xfrm>
              <a:off x="7545637" y="3960297"/>
              <a:ext cx="54139" cy="91468"/>
            </a:xfrm>
            <a:custGeom>
              <a:avLst/>
              <a:gdLst/>
              <a:ahLst/>
              <a:cxnLst/>
              <a:rect l="l" t="t" r="r" b="b"/>
              <a:pathLst>
                <a:path w="1562" h="2639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385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5"/>
                    <a:pt x="1" y="1291"/>
                    <a:pt x="97" y="1747"/>
                  </a:cubicBezTo>
                  <a:cubicBezTo>
                    <a:pt x="169" y="2131"/>
                    <a:pt x="361" y="2611"/>
                    <a:pt x="817" y="2635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5" y="2638"/>
                    <a:pt x="1420" y="2186"/>
                    <a:pt x="1489" y="1843"/>
                  </a:cubicBezTo>
                  <a:cubicBezTo>
                    <a:pt x="1561" y="1531"/>
                    <a:pt x="1561" y="1171"/>
                    <a:pt x="1465" y="859"/>
                  </a:cubicBezTo>
                  <a:cubicBezTo>
                    <a:pt x="1369" y="499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61;p72">
              <a:extLst>
                <a:ext uri="{FF2B5EF4-FFF2-40B4-BE49-F238E27FC236}">
                  <a16:creationId xmlns="" xmlns:a16="http://schemas.microsoft.com/office/drawing/2014/main" id="{EAB8ED5A-CDCA-1978-495D-C3DF0BA21DBC}"/>
                </a:ext>
              </a:extLst>
            </p:cNvPr>
            <p:cNvSpPr/>
            <p:nvPr/>
          </p:nvSpPr>
          <p:spPr>
            <a:xfrm>
              <a:off x="7643826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2" y="0"/>
                  </a:moveTo>
                  <a:cubicBezTo>
                    <a:pt x="598" y="0"/>
                    <a:pt x="522" y="24"/>
                    <a:pt x="480" y="80"/>
                  </a:cubicBezTo>
                  <a:cubicBezTo>
                    <a:pt x="456" y="128"/>
                    <a:pt x="408" y="152"/>
                    <a:pt x="384" y="200"/>
                  </a:cubicBezTo>
                  <a:cubicBezTo>
                    <a:pt x="264" y="200"/>
                    <a:pt x="144" y="272"/>
                    <a:pt x="120" y="416"/>
                  </a:cubicBezTo>
                  <a:cubicBezTo>
                    <a:pt x="0" y="848"/>
                    <a:pt x="0" y="1304"/>
                    <a:pt x="72" y="1760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6" y="2649"/>
                    <a:pt x="1418" y="2184"/>
                    <a:pt x="1488" y="1856"/>
                  </a:cubicBezTo>
                  <a:cubicBezTo>
                    <a:pt x="1536" y="1520"/>
                    <a:pt x="1560" y="1184"/>
                    <a:pt x="1464" y="848"/>
                  </a:cubicBezTo>
                  <a:cubicBezTo>
                    <a:pt x="1368" y="512"/>
                    <a:pt x="1152" y="200"/>
                    <a:pt x="816" y="32"/>
                  </a:cubicBezTo>
                  <a:cubicBezTo>
                    <a:pt x="777" y="12"/>
                    <a:pt x="72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62;p72">
              <a:extLst>
                <a:ext uri="{FF2B5EF4-FFF2-40B4-BE49-F238E27FC236}">
                  <a16:creationId xmlns="" xmlns:a16="http://schemas.microsoft.com/office/drawing/2014/main" id="{18D18EA4-6142-C37B-805D-D35B438D910C}"/>
                </a:ext>
              </a:extLst>
            </p:cNvPr>
            <p:cNvSpPr/>
            <p:nvPr/>
          </p:nvSpPr>
          <p:spPr>
            <a:xfrm>
              <a:off x="7765271" y="4194904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1" y="0"/>
                  </a:moveTo>
                  <a:cubicBezTo>
                    <a:pt x="571" y="0"/>
                    <a:pt x="517" y="18"/>
                    <a:pt x="481" y="66"/>
                  </a:cubicBezTo>
                  <a:cubicBezTo>
                    <a:pt x="433" y="114"/>
                    <a:pt x="409" y="162"/>
                    <a:pt x="385" y="186"/>
                  </a:cubicBezTo>
                  <a:cubicBezTo>
                    <a:pt x="265" y="186"/>
                    <a:pt x="145" y="282"/>
                    <a:pt x="97" y="402"/>
                  </a:cubicBezTo>
                  <a:cubicBezTo>
                    <a:pt x="1" y="834"/>
                    <a:pt x="1" y="1290"/>
                    <a:pt x="73" y="1746"/>
                  </a:cubicBezTo>
                  <a:cubicBezTo>
                    <a:pt x="145" y="2130"/>
                    <a:pt x="361" y="2610"/>
                    <a:pt x="793" y="2658"/>
                  </a:cubicBezTo>
                  <a:cubicBezTo>
                    <a:pt x="803" y="2659"/>
                    <a:pt x="813" y="2659"/>
                    <a:pt x="824" y="2659"/>
                  </a:cubicBezTo>
                  <a:cubicBezTo>
                    <a:pt x="1233" y="2659"/>
                    <a:pt x="1394" y="2194"/>
                    <a:pt x="1465" y="1842"/>
                  </a:cubicBezTo>
                  <a:cubicBezTo>
                    <a:pt x="1537" y="1530"/>
                    <a:pt x="1561" y="1170"/>
                    <a:pt x="1465" y="858"/>
                  </a:cubicBezTo>
                  <a:cubicBezTo>
                    <a:pt x="1369" y="498"/>
                    <a:pt x="1153" y="186"/>
                    <a:pt x="817" y="42"/>
                  </a:cubicBezTo>
                  <a:cubicBezTo>
                    <a:pt x="757" y="18"/>
                    <a:pt x="691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63;p72">
              <a:extLst>
                <a:ext uri="{FF2B5EF4-FFF2-40B4-BE49-F238E27FC236}">
                  <a16:creationId xmlns="" xmlns:a16="http://schemas.microsoft.com/office/drawing/2014/main" id="{45D8201B-712C-6095-B149-390B2E102C3D}"/>
                </a:ext>
              </a:extLst>
            </p:cNvPr>
            <p:cNvSpPr/>
            <p:nvPr/>
          </p:nvSpPr>
          <p:spPr>
            <a:xfrm>
              <a:off x="7862594" y="4286751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409" y="200"/>
                  </a:cubicBezTo>
                  <a:cubicBezTo>
                    <a:pt x="289" y="200"/>
                    <a:pt x="145" y="272"/>
                    <a:pt x="121" y="392"/>
                  </a:cubicBezTo>
                  <a:cubicBezTo>
                    <a:pt x="25" y="848"/>
                    <a:pt x="1" y="1305"/>
                    <a:pt x="97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8" y="2650"/>
                    <a:pt x="848" y="2650"/>
                  </a:cubicBezTo>
                  <a:cubicBezTo>
                    <a:pt x="1257" y="2650"/>
                    <a:pt x="1419" y="2184"/>
                    <a:pt x="1489" y="1857"/>
                  </a:cubicBezTo>
                  <a:cubicBezTo>
                    <a:pt x="1561" y="1521"/>
                    <a:pt x="1561" y="1185"/>
                    <a:pt x="1489" y="848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3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64;p72">
              <a:extLst>
                <a:ext uri="{FF2B5EF4-FFF2-40B4-BE49-F238E27FC236}">
                  <a16:creationId xmlns="" xmlns:a16="http://schemas.microsoft.com/office/drawing/2014/main" id="{DCC565A8-5563-CE32-DC05-4E967976E265}"/>
                </a:ext>
              </a:extLst>
            </p:cNvPr>
            <p:cNvSpPr/>
            <p:nvPr/>
          </p:nvSpPr>
          <p:spPr>
            <a:xfrm>
              <a:off x="7394246" y="3559118"/>
              <a:ext cx="54104" cy="88244"/>
            </a:xfrm>
            <a:custGeom>
              <a:avLst/>
              <a:gdLst/>
              <a:ahLst/>
              <a:cxnLst/>
              <a:rect l="l" t="t" r="r" b="b"/>
              <a:pathLst>
                <a:path w="1561" h="2546" extrusionOk="0">
                  <a:moveTo>
                    <a:pt x="457" y="0"/>
                  </a:moveTo>
                  <a:cubicBezTo>
                    <a:pt x="433" y="24"/>
                    <a:pt x="409" y="72"/>
                    <a:pt x="385" y="96"/>
                  </a:cubicBezTo>
                  <a:cubicBezTo>
                    <a:pt x="264" y="96"/>
                    <a:pt x="144" y="168"/>
                    <a:pt x="120" y="288"/>
                  </a:cubicBezTo>
                  <a:cubicBezTo>
                    <a:pt x="0" y="744"/>
                    <a:pt x="0" y="1200"/>
                    <a:pt x="96" y="1656"/>
                  </a:cubicBezTo>
                  <a:cubicBezTo>
                    <a:pt x="168" y="2017"/>
                    <a:pt x="361" y="2521"/>
                    <a:pt x="817" y="2545"/>
                  </a:cubicBezTo>
                  <a:cubicBezTo>
                    <a:pt x="827" y="2545"/>
                    <a:pt x="837" y="2545"/>
                    <a:pt x="847" y="2545"/>
                  </a:cubicBezTo>
                  <a:cubicBezTo>
                    <a:pt x="1257" y="2545"/>
                    <a:pt x="1418" y="2080"/>
                    <a:pt x="1489" y="1752"/>
                  </a:cubicBezTo>
                  <a:cubicBezTo>
                    <a:pt x="1561" y="1416"/>
                    <a:pt x="1561" y="1080"/>
                    <a:pt x="1465" y="744"/>
                  </a:cubicBezTo>
                  <a:cubicBezTo>
                    <a:pt x="1393" y="456"/>
                    <a:pt x="1225" y="192"/>
                    <a:pt x="985" y="24"/>
                  </a:cubicBezTo>
                  <a:cubicBezTo>
                    <a:pt x="793" y="24"/>
                    <a:pt x="625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65;p72">
              <a:extLst>
                <a:ext uri="{FF2B5EF4-FFF2-40B4-BE49-F238E27FC236}">
                  <a16:creationId xmlns="" xmlns:a16="http://schemas.microsoft.com/office/drawing/2014/main" id="{562D2804-5864-6D23-CBF2-906443CE11E6}"/>
                </a:ext>
              </a:extLst>
            </p:cNvPr>
            <p:cNvSpPr/>
            <p:nvPr/>
          </p:nvSpPr>
          <p:spPr>
            <a:xfrm>
              <a:off x="7501550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2" y="0"/>
                  </a:moveTo>
                  <a:cubicBezTo>
                    <a:pt x="598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25" y="856"/>
                    <a:pt x="1" y="1312"/>
                    <a:pt x="97" y="1744"/>
                  </a:cubicBezTo>
                  <a:cubicBezTo>
                    <a:pt x="169" y="2128"/>
                    <a:pt x="361" y="2608"/>
                    <a:pt x="817" y="2656"/>
                  </a:cubicBezTo>
                  <a:cubicBezTo>
                    <a:pt x="827" y="2657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61" y="1528"/>
                    <a:pt x="1561" y="1168"/>
                    <a:pt x="1465" y="856"/>
                  </a:cubicBezTo>
                  <a:cubicBezTo>
                    <a:pt x="1369" y="496"/>
                    <a:pt x="1153" y="184"/>
                    <a:pt x="817" y="40"/>
                  </a:cubicBezTo>
                  <a:cubicBezTo>
                    <a:pt x="772" y="17"/>
                    <a:pt x="718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766;p72">
              <a:extLst>
                <a:ext uri="{FF2B5EF4-FFF2-40B4-BE49-F238E27FC236}">
                  <a16:creationId xmlns="" xmlns:a16="http://schemas.microsoft.com/office/drawing/2014/main" id="{192B26D3-7E0B-43DE-B8A3-C552EF7FE047}"/>
                </a:ext>
              </a:extLst>
            </p:cNvPr>
            <p:cNvSpPr/>
            <p:nvPr/>
          </p:nvSpPr>
          <p:spPr>
            <a:xfrm>
              <a:off x="7599739" y="3826374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68" y="2130"/>
                    <a:pt x="360" y="2610"/>
                    <a:pt x="816" y="2634"/>
                  </a:cubicBezTo>
                  <a:cubicBezTo>
                    <a:pt x="836" y="2637"/>
                    <a:pt x="856" y="2638"/>
                    <a:pt x="875" y="2638"/>
                  </a:cubicBezTo>
                  <a:cubicBezTo>
                    <a:pt x="1264" y="2638"/>
                    <a:pt x="1420" y="2185"/>
                    <a:pt x="1488" y="1842"/>
                  </a:cubicBezTo>
                  <a:cubicBezTo>
                    <a:pt x="1536" y="1530"/>
                    <a:pt x="1560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67;p72">
              <a:extLst>
                <a:ext uri="{FF2B5EF4-FFF2-40B4-BE49-F238E27FC236}">
                  <a16:creationId xmlns="" xmlns:a16="http://schemas.microsoft.com/office/drawing/2014/main" id="{9B18EF95-6302-7075-6CAE-36BBCC408B4B}"/>
                </a:ext>
              </a:extLst>
            </p:cNvPr>
            <p:cNvSpPr/>
            <p:nvPr/>
          </p:nvSpPr>
          <p:spPr>
            <a:xfrm>
              <a:off x="7705380" y="3960297"/>
              <a:ext cx="54104" cy="92196"/>
            </a:xfrm>
            <a:custGeom>
              <a:avLst/>
              <a:gdLst/>
              <a:ahLst/>
              <a:cxnLst/>
              <a:rect l="l" t="t" r="r" b="b"/>
              <a:pathLst>
                <a:path w="1561" h="2660" extrusionOk="0">
                  <a:moveTo>
                    <a:pt x="639" y="0"/>
                  </a:moveTo>
                  <a:cubicBezTo>
                    <a:pt x="576" y="0"/>
                    <a:pt x="516" y="18"/>
                    <a:pt x="480" y="66"/>
                  </a:cubicBezTo>
                  <a:cubicBezTo>
                    <a:pt x="456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120" y="402"/>
                  </a:cubicBezTo>
                  <a:cubicBezTo>
                    <a:pt x="0" y="835"/>
                    <a:pt x="0" y="1291"/>
                    <a:pt x="96" y="1747"/>
                  </a:cubicBezTo>
                  <a:cubicBezTo>
                    <a:pt x="168" y="2131"/>
                    <a:pt x="360" y="2611"/>
                    <a:pt x="816" y="2659"/>
                  </a:cubicBezTo>
                  <a:cubicBezTo>
                    <a:pt x="827" y="2659"/>
                    <a:pt x="837" y="2660"/>
                    <a:pt x="847" y="2660"/>
                  </a:cubicBezTo>
                  <a:cubicBezTo>
                    <a:pt x="1257" y="2660"/>
                    <a:pt x="1418" y="2194"/>
                    <a:pt x="1489" y="1843"/>
                  </a:cubicBezTo>
                  <a:cubicBezTo>
                    <a:pt x="1537" y="1531"/>
                    <a:pt x="1561" y="1171"/>
                    <a:pt x="1465" y="859"/>
                  </a:cubicBezTo>
                  <a:cubicBezTo>
                    <a:pt x="1369" y="499"/>
                    <a:pt x="1153" y="186"/>
                    <a:pt x="816" y="42"/>
                  </a:cubicBezTo>
                  <a:cubicBezTo>
                    <a:pt x="768" y="18"/>
                    <a:pt x="702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68;p72">
              <a:extLst>
                <a:ext uri="{FF2B5EF4-FFF2-40B4-BE49-F238E27FC236}">
                  <a16:creationId xmlns="" xmlns:a16="http://schemas.microsoft.com/office/drawing/2014/main" id="{EED3ECEF-1063-3D12-E07C-109AD794BD90}"/>
                </a:ext>
              </a:extLst>
            </p:cNvPr>
            <p:cNvSpPr/>
            <p:nvPr/>
          </p:nvSpPr>
          <p:spPr>
            <a:xfrm>
              <a:off x="7803535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62" y="0"/>
                  </a:moveTo>
                  <a:cubicBezTo>
                    <a:pt x="590" y="0"/>
                    <a:pt x="523" y="24"/>
                    <a:pt x="481" y="80"/>
                  </a:cubicBezTo>
                  <a:cubicBezTo>
                    <a:pt x="433" y="128"/>
                    <a:pt x="409" y="152"/>
                    <a:pt x="385" y="200"/>
                  </a:cubicBezTo>
                  <a:cubicBezTo>
                    <a:pt x="265" y="200"/>
                    <a:pt x="145" y="272"/>
                    <a:pt x="121" y="416"/>
                  </a:cubicBezTo>
                  <a:cubicBezTo>
                    <a:pt x="1" y="848"/>
                    <a:pt x="1" y="1304"/>
                    <a:pt x="73" y="1760"/>
                  </a:cubicBezTo>
                  <a:cubicBezTo>
                    <a:pt x="145" y="2120"/>
                    <a:pt x="361" y="2624"/>
                    <a:pt x="793" y="2648"/>
                  </a:cubicBezTo>
                  <a:cubicBezTo>
                    <a:pt x="804" y="2649"/>
                    <a:pt x="815" y="2649"/>
                    <a:pt x="825" y="2649"/>
                  </a:cubicBezTo>
                  <a:cubicBezTo>
                    <a:pt x="1256" y="2649"/>
                    <a:pt x="1395" y="2184"/>
                    <a:pt x="1465" y="1856"/>
                  </a:cubicBezTo>
                  <a:cubicBezTo>
                    <a:pt x="1537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67" y="12"/>
                    <a:pt x="713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69;p72">
              <a:extLst>
                <a:ext uri="{FF2B5EF4-FFF2-40B4-BE49-F238E27FC236}">
                  <a16:creationId xmlns="" xmlns:a16="http://schemas.microsoft.com/office/drawing/2014/main" id="{D0EBCD6F-7ECA-E348-1FF7-306B6B949FE1}"/>
                </a:ext>
              </a:extLst>
            </p:cNvPr>
            <p:cNvSpPr/>
            <p:nvPr/>
          </p:nvSpPr>
          <p:spPr>
            <a:xfrm>
              <a:off x="7924183" y="4194904"/>
              <a:ext cx="54104" cy="92161"/>
            </a:xfrm>
            <a:custGeom>
              <a:avLst/>
              <a:gdLst/>
              <a:ahLst/>
              <a:cxnLst/>
              <a:rect l="l" t="t" r="r" b="b"/>
              <a:pathLst>
                <a:path w="1561" h="2659" extrusionOk="0">
                  <a:moveTo>
                    <a:pt x="651" y="0"/>
                  </a:moveTo>
                  <a:cubicBezTo>
                    <a:pt x="588" y="0"/>
                    <a:pt x="528" y="18"/>
                    <a:pt x="480" y="66"/>
                  </a:cubicBezTo>
                  <a:cubicBezTo>
                    <a:pt x="456" y="114"/>
                    <a:pt x="432" y="162"/>
                    <a:pt x="408" y="186"/>
                  </a:cubicBezTo>
                  <a:cubicBezTo>
                    <a:pt x="288" y="186"/>
                    <a:pt x="144" y="282"/>
                    <a:pt x="120" y="402"/>
                  </a:cubicBezTo>
                  <a:cubicBezTo>
                    <a:pt x="24" y="834"/>
                    <a:pt x="0" y="1290"/>
                    <a:pt x="96" y="1746"/>
                  </a:cubicBezTo>
                  <a:cubicBezTo>
                    <a:pt x="168" y="2130"/>
                    <a:pt x="360" y="2610"/>
                    <a:pt x="816" y="2658"/>
                  </a:cubicBezTo>
                  <a:cubicBezTo>
                    <a:pt x="1056" y="2658"/>
                    <a:pt x="1200" y="2538"/>
                    <a:pt x="1320" y="2346"/>
                  </a:cubicBezTo>
                  <a:cubicBezTo>
                    <a:pt x="1392" y="2058"/>
                    <a:pt x="1464" y="1746"/>
                    <a:pt x="1536" y="1434"/>
                  </a:cubicBezTo>
                  <a:cubicBezTo>
                    <a:pt x="1560" y="1242"/>
                    <a:pt x="1536" y="1050"/>
                    <a:pt x="1488" y="858"/>
                  </a:cubicBezTo>
                  <a:cubicBezTo>
                    <a:pt x="1392" y="498"/>
                    <a:pt x="1152" y="186"/>
                    <a:pt x="840" y="42"/>
                  </a:cubicBezTo>
                  <a:cubicBezTo>
                    <a:pt x="780" y="18"/>
                    <a:pt x="714" y="0"/>
                    <a:pt x="6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70;p72">
              <a:extLst>
                <a:ext uri="{FF2B5EF4-FFF2-40B4-BE49-F238E27FC236}">
                  <a16:creationId xmlns="" xmlns:a16="http://schemas.microsoft.com/office/drawing/2014/main" id="{174A3915-EA17-24E8-C378-EE0B91356F6D}"/>
                </a:ext>
              </a:extLst>
            </p:cNvPr>
            <p:cNvSpPr/>
            <p:nvPr/>
          </p:nvSpPr>
          <p:spPr>
            <a:xfrm>
              <a:off x="7564768" y="3562445"/>
              <a:ext cx="54139" cy="90740"/>
            </a:xfrm>
            <a:custGeom>
              <a:avLst/>
              <a:gdLst/>
              <a:ahLst/>
              <a:cxnLst/>
              <a:rect l="l" t="t" r="r" b="b"/>
              <a:pathLst>
                <a:path w="1562" h="2618" extrusionOk="0">
                  <a:moveTo>
                    <a:pt x="553" y="0"/>
                  </a:moveTo>
                  <a:cubicBezTo>
                    <a:pt x="529" y="24"/>
                    <a:pt x="505" y="24"/>
                    <a:pt x="481" y="48"/>
                  </a:cubicBezTo>
                  <a:cubicBezTo>
                    <a:pt x="457" y="96"/>
                    <a:pt x="433" y="144"/>
                    <a:pt x="385" y="168"/>
                  </a:cubicBezTo>
                  <a:cubicBezTo>
                    <a:pt x="265" y="168"/>
                    <a:pt x="145" y="264"/>
                    <a:pt x="121" y="384"/>
                  </a:cubicBezTo>
                  <a:cubicBezTo>
                    <a:pt x="25" y="816"/>
                    <a:pt x="1" y="1272"/>
                    <a:pt x="97" y="1728"/>
                  </a:cubicBezTo>
                  <a:cubicBezTo>
                    <a:pt x="169" y="2113"/>
                    <a:pt x="361" y="2593"/>
                    <a:pt x="817" y="2617"/>
                  </a:cubicBezTo>
                  <a:cubicBezTo>
                    <a:pt x="828" y="2617"/>
                    <a:pt x="839" y="2617"/>
                    <a:pt x="849" y="2617"/>
                  </a:cubicBezTo>
                  <a:cubicBezTo>
                    <a:pt x="1258" y="2617"/>
                    <a:pt x="1419" y="2175"/>
                    <a:pt x="1489" y="1824"/>
                  </a:cubicBezTo>
                  <a:cubicBezTo>
                    <a:pt x="1561" y="1512"/>
                    <a:pt x="1561" y="1152"/>
                    <a:pt x="1465" y="840"/>
                  </a:cubicBezTo>
                  <a:cubicBezTo>
                    <a:pt x="1369" y="480"/>
                    <a:pt x="1153" y="168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771;p72">
              <a:extLst>
                <a:ext uri="{FF2B5EF4-FFF2-40B4-BE49-F238E27FC236}">
                  <a16:creationId xmlns="" xmlns:a16="http://schemas.microsoft.com/office/drawing/2014/main" id="{5BC39E2B-9022-DEF2-BC06-32223D5E9227}"/>
                </a:ext>
              </a:extLst>
            </p:cNvPr>
            <p:cNvSpPr/>
            <p:nvPr/>
          </p:nvSpPr>
          <p:spPr>
            <a:xfrm>
              <a:off x="7672108" y="3708603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79" y="0"/>
                  </a:moveTo>
                  <a:cubicBezTo>
                    <a:pt x="609" y="0"/>
                    <a:pt x="537" y="23"/>
                    <a:pt x="480" y="80"/>
                  </a:cubicBezTo>
                  <a:cubicBezTo>
                    <a:pt x="456" y="104"/>
                    <a:pt x="432" y="152"/>
                    <a:pt x="408" y="200"/>
                  </a:cubicBezTo>
                  <a:cubicBezTo>
                    <a:pt x="264" y="200"/>
                    <a:pt x="144" y="272"/>
                    <a:pt x="120" y="392"/>
                  </a:cubicBezTo>
                  <a:cubicBezTo>
                    <a:pt x="24" y="848"/>
                    <a:pt x="0" y="1304"/>
                    <a:pt x="96" y="1736"/>
                  </a:cubicBezTo>
                  <a:cubicBezTo>
                    <a:pt x="168" y="2120"/>
                    <a:pt x="360" y="2624"/>
                    <a:pt x="816" y="2648"/>
                  </a:cubicBezTo>
                  <a:cubicBezTo>
                    <a:pt x="827" y="2649"/>
                    <a:pt x="837" y="2649"/>
                    <a:pt x="847" y="2649"/>
                  </a:cubicBezTo>
                  <a:cubicBezTo>
                    <a:pt x="1257" y="2649"/>
                    <a:pt x="1418" y="2184"/>
                    <a:pt x="1488" y="1856"/>
                  </a:cubicBezTo>
                  <a:cubicBezTo>
                    <a:pt x="1560" y="1520"/>
                    <a:pt x="1560" y="1184"/>
                    <a:pt x="1488" y="848"/>
                  </a:cubicBezTo>
                  <a:cubicBezTo>
                    <a:pt x="1392" y="512"/>
                    <a:pt x="1152" y="200"/>
                    <a:pt x="816" y="32"/>
                  </a:cubicBezTo>
                  <a:cubicBezTo>
                    <a:pt x="777" y="12"/>
                    <a:pt x="72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772;p72">
              <a:extLst>
                <a:ext uri="{FF2B5EF4-FFF2-40B4-BE49-F238E27FC236}">
                  <a16:creationId xmlns="" xmlns:a16="http://schemas.microsoft.com/office/drawing/2014/main" id="{7D81CC07-A8BC-3C65-F656-7D8275113388}"/>
                </a:ext>
              </a:extLst>
            </p:cNvPr>
            <p:cNvSpPr/>
            <p:nvPr/>
          </p:nvSpPr>
          <p:spPr>
            <a:xfrm>
              <a:off x="7770262" y="3832266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54" y="1"/>
                  </a:moveTo>
                  <a:cubicBezTo>
                    <a:pt x="586" y="1"/>
                    <a:pt x="519" y="24"/>
                    <a:pt x="481" y="88"/>
                  </a:cubicBezTo>
                  <a:cubicBezTo>
                    <a:pt x="457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1" y="856"/>
                    <a:pt x="1" y="1312"/>
                    <a:pt x="97" y="1744"/>
                  </a:cubicBezTo>
                  <a:cubicBezTo>
                    <a:pt x="169" y="2128"/>
                    <a:pt x="361" y="2632"/>
                    <a:pt x="817" y="2656"/>
                  </a:cubicBezTo>
                  <a:cubicBezTo>
                    <a:pt x="827" y="2657"/>
                    <a:pt x="837" y="2657"/>
                    <a:pt x="848" y="2657"/>
                  </a:cubicBezTo>
                  <a:cubicBezTo>
                    <a:pt x="1257" y="2657"/>
                    <a:pt x="1418" y="2192"/>
                    <a:pt x="1489" y="1864"/>
                  </a:cubicBezTo>
                  <a:cubicBezTo>
                    <a:pt x="1561" y="1528"/>
                    <a:pt x="1561" y="1192"/>
                    <a:pt x="1465" y="856"/>
                  </a:cubicBezTo>
                  <a:cubicBezTo>
                    <a:pt x="1369" y="520"/>
                    <a:pt x="1153" y="184"/>
                    <a:pt x="817" y="40"/>
                  </a:cubicBezTo>
                  <a:cubicBezTo>
                    <a:pt x="772" y="18"/>
                    <a:pt x="712" y="1"/>
                    <a:pt x="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773;p72">
              <a:extLst>
                <a:ext uri="{FF2B5EF4-FFF2-40B4-BE49-F238E27FC236}">
                  <a16:creationId xmlns="" xmlns:a16="http://schemas.microsoft.com/office/drawing/2014/main" id="{15B3B43B-5D6D-03A7-21E0-ABE6C0EB9A3E}"/>
                </a:ext>
              </a:extLst>
            </p:cNvPr>
            <p:cNvSpPr/>
            <p:nvPr/>
          </p:nvSpPr>
          <p:spPr>
            <a:xfrm>
              <a:off x="7875903" y="3966466"/>
              <a:ext cx="54139" cy="91849"/>
            </a:xfrm>
            <a:custGeom>
              <a:avLst/>
              <a:gdLst/>
              <a:ahLst/>
              <a:cxnLst/>
              <a:rect l="l" t="t" r="r" b="b"/>
              <a:pathLst>
                <a:path w="1562" h="2650" extrusionOk="0">
                  <a:moveTo>
                    <a:pt x="680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385" y="200"/>
                  </a:cubicBezTo>
                  <a:cubicBezTo>
                    <a:pt x="265" y="200"/>
                    <a:pt x="145" y="273"/>
                    <a:pt x="121" y="393"/>
                  </a:cubicBezTo>
                  <a:cubicBezTo>
                    <a:pt x="25" y="849"/>
                    <a:pt x="1" y="1305"/>
                    <a:pt x="97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8" y="2650"/>
                    <a:pt x="848" y="2650"/>
                  </a:cubicBezTo>
                  <a:cubicBezTo>
                    <a:pt x="1257" y="2650"/>
                    <a:pt x="1419" y="2185"/>
                    <a:pt x="1489" y="1857"/>
                  </a:cubicBezTo>
                  <a:cubicBezTo>
                    <a:pt x="1561" y="1521"/>
                    <a:pt x="1561" y="1185"/>
                    <a:pt x="1465" y="849"/>
                  </a:cubicBezTo>
                  <a:cubicBezTo>
                    <a:pt x="1369" y="513"/>
                    <a:pt x="1153" y="176"/>
                    <a:pt x="817" y="32"/>
                  </a:cubicBezTo>
                  <a:cubicBezTo>
                    <a:pt x="777" y="13"/>
                    <a:pt x="729" y="1"/>
                    <a:pt x="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4774;p72">
              <a:extLst>
                <a:ext uri="{FF2B5EF4-FFF2-40B4-BE49-F238E27FC236}">
                  <a16:creationId xmlns="" xmlns:a16="http://schemas.microsoft.com/office/drawing/2014/main" id="{9156C3E2-5DD6-F23F-C118-B7D377FFEBA2}"/>
                </a:ext>
              </a:extLst>
            </p:cNvPr>
            <p:cNvSpPr/>
            <p:nvPr/>
          </p:nvSpPr>
          <p:spPr>
            <a:xfrm>
              <a:off x="7735326" y="3558286"/>
              <a:ext cx="54104" cy="89076"/>
            </a:xfrm>
            <a:custGeom>
              <a:avLst/>
              <a:gdLst/>
              <a:ahLst/>
              <a:cxnLst/>
              <a:rect l="l" t="t" r="r" b="b"/>
              <a:pathLst>
                <a:path w="1561" h="2570" extrusionOk="0">
                  <a:moveTo>
                    <a:pt x="481" y="0"/>
                  </a:moveTo>
                  <a:cubicBezTo>
                    <a:pt x="457" y="48"/>
                    <a:pt x="433" y="72"/>
                    <a:pt x="409" y="120"/>
                  </a:cubicBezTo>
                  <a:cubicBezTo>
                    <a:pt x="265" y="120"/>
                    <a:pt x="145" y="192"/>
                    <a:pt x="121" y="312"/>
                  </a:cubicBezTo>
                  <a:cubicBezTo>
                    <a:pt x="25" y="768"/>
                    <a:pt x="1" y="1224"/>
                    <a:pt x="97" y="1680"/>
                  </a:cubicBezTo>
                  <a:cubicBezTo>
                    <a:pt x="169" y="2041"/>
                    <a:pt x="361" y="2545"/>
                    <a:pt x="817" y="2569"/>
                  </a:cubicBezTo>
                  <a:cubicBezTo>
                    <a:pt x="827" y="2569"/>
                    <a:pt x="837" y="2569"/>
                    <a:pt x="847" y="2569"/>
                  </a:cubicBezTo>
                  <a:cubicBezTo>
                    <a:pt x="1257" y="2569"/>
                    <a:pt x="1418" y="2104"/>
                    <a:pt x="1489" y="1776"/>
                  </a:cubicBezTo>
                  <a:cubicBezTo>
                    <a:pt x="1561" y="1440"/>
                    <a:pt x="1561" y="1104"/>
                    <a:pt x="1489" y="768"/>
                  </a:cubicBezTo>
                  <a:cubicBezTo>
                    <a:pt x="1393" y="456"/>
                    <a:pt x="1177" y="144"/>
                    <a:pt x="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4775;p72">
              <a:extLst>
                <a:ext uri="{FF2B5EF4-FFF2-40B4-BE49-F238E27FC236}">
                  <a16:creationId xmlns="" xmlns:a16="http://schemas.microsoft.com/office/drawing/2014/main" id="{17DF1365-18AF-B82E-8649-1DB4FB6B29A7}"/>
                </a:ext>
              </a:extLst>
            </p:cNvPr>
            <p:cNvSpPr/>
            <p:nvPr/>
          </p:nvSpPr>
          <p:spPr>
            <a:xfrm>
              <a:off x="7842630" y="3702503"/>
              <a:ext cx="54104" cy="92092"/>
            </a:xfrm>
            <a:custGeom>
              <a:avLst/>
              <a:gdLst/>
              <a:ahLst/>
              <a:cxnLst/>
              <a:rect l="l" t="t" r="r" b="b"/>
              <a:pathLst>
                <a:path w="1561" h="2657" extrusionOk="0">
                  <a:moveTo>
                    <a:pt x="666" y="0"/>
                  </a:moveTo>
                  <a:cubicBezTo>
                    <a:pt x="598" y="0"/>
                    <a:pt x="532" y="23"/>
                    <a:pt x="481" y="88"/>
                  </a:cubicBezTo>
                  <a:cubicBezTo>
                    <a:pt x="457" y="112"/>
                    <a:pt x="433" y="160"/>
                    <a:pt x="409" y="208"/>
                  </a:cubicBezTo>
                  <a:cubicBezTo>
                    <a:pt x="289" y="208"/>
                    <a:pt x="145" y="280"/>
                    <a:pt x="121" y="400"/>
                  </a:cubicBezTo>
                  <a:cubicBezTo>
                    <a:pt x="25" y="856"/>
                    <a:pt x="1" y="1312"/>
                    <a:pt x="97" y="1744"/>
                  </a:cubicBezTo>
                  <a:cubicBezTo>
                    <a:pt x="169" y="2128"/>
                    <a:pt x="361" y="2608"/>
                    <a:pt x="817" y="2656"/>
                  </a:cubicBezTo>
                  <a:cubicBezTo>
                    <a:pt x="827" y="2657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61" y="1528"/>
                    <a:pt x="1561" y="1168"/>
                    <a:pt x="1489" y="856"/>
                  </a:cubicBezTo>
                  <a:cubicBezTo>
                    <a:pt x="1393" y="496"/>
                    <a:pt x="1153" y="184"/>
                    <a:pt x="841" y="40"/>
                  </a:cubicBezTo>
                  <a:cubicBezTo>
                    <a:pt x="785" y="17"/>
                    <a:pt x="725" y="0"/>
                    <a:pt x="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4776;p72">
              <a:extLst>
                <a:ext uri="{FF2B5EF4-FFF2-40B4-BE49-F238E27FC236}">
                  <a16:creationId xmlns="" xmlns:a16="http://schemas.microsoft.com/office/drawing/2014/main" id="{637A7192-D840-3296-F901-E90A2446AB10}"/>
                </a:ext>
              </a:extLst>
            </p:cNvPr>
            <p:cNvSpPr/>
            <p:nvPr/>
          </p:nvSpPr>
          <p:spPr>
            <a:xfrm>
              <a:off x="7880062" y="3546641"/>
              <a:ext cx="54139" cy="77430"/>
            </a:xfrm>
            <a:custGeom>
              <a:avLst/>
              <a:gdLst/>
              <a:ahLst/>
              <a:cxnLst/>
              <a:rect l="l" t="t" r="r" b="b"/>
              <a:pathLst>
                <a:path w="1562" h="2234" extrusionOk="0">
                  <a:moveTo>
                    <a:pt x="1273" y="0"/>
                  </a:moveTo>
                  <a:cubicBezTo>
                    <a:pt x="865" y="48"/>
                    <a:pt x="481" y="72"/>
                    <a:pt x="97" y="96"/>
                  </a:cubicBezTo>
                  <a:cubicBezTo>
                    <a:pt x="25" y="504"/>
                    <a:pt x="1" y="912"/>
                    <a:pt x="97" y="1320"/>
                  </a:cubicBezTo>
                  <a:cubicBezTo>
                    <a:pt x="169" y="1704"/>
                    <a:pt x="361" y="2208"/>
                    <a:pt x="817" y="2232"/>
                  </a:cubicBezTo>
                  <a:cubicBezTo>
                    <a:pt x="827" y="2233"/>
                    <a:pt x="838" y="2233"/>
                    <a:pt x="848" y="2233"/>
                  </a:cubicBezTo>
                  <a:cubicBezTo>
                    <a:pt x="1257" y="2233"/>
                    <a:pt x="1419" y="1768"/>
                    <a:pt x="1489" y="1440"/>
                  </a:cubicBezTo>
                  <a:cubicBezTo>
                    <a:pt x="1561" y="1104"/>
                    <a:pt x="1561" y="768"/>
                    <a:pt x="1465" y="432"/>
                  </a:cubicBezTo>
                  <a:cubicBezTo>
                    <a:pt x="1441" y="288"/>
                    <a:pt x="1369" y="120"/>
                    <a:pt x="1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4777;p72">
              <a:extLst>
                <a:ext uri="{FF2B5EF4-FFF2-40B4-BE49-F238E27FC236}">
                  <a16:creationId xmlns="" xmlns:a16="http://schemas.microsoft.com/office/drawing/2014/main" id="{58AEFC27-59DD-CA94-838D-E4F3F41704F5}"/>
                </a:ext>
              </a:extLst>
            </p:cNvPr>
            <p:cNvSpPr/>
            <p:nvPr/>
          </p:nvSpPr>
          <p:spPr>
            <a:xfrm>
              <a:off x="6992443" y="3783085"/>
              <a:ext cx="54104" cy="92230"/>
            </a:xfrm>
            <a:custGeom>
              <a:avLst/>
              <a:gdLst/>
              <a:ahLst/>
              <a:cxnLst/>
              <a:rect l="l" t="t" r="r" b="b"/>
              <a:pathLst>
                <a:path w="1561" h="2661" extrusionOk="0">
                  <a:moveTo>
                    <a:pt x="630" y="1"/>
                  </a:moveTo>
                  <a:cubicBezTo>
                    <a:pt x="570" y="1"/>
                    <a:pt x="516" y="19"/>
                    <a:pt x="480" y="67"/>
                  </a:cubicBezTo>
                  <a:cubicBezTo>
                    <a:pt x="432" y="115"/>
                    <a:pt x="408" y="163"/>
                    <a:pt x="384" y="187"/>
                  </a:cubicBezTo>
                  <a:cubicBezTo>
                    <a:pt x="264" y="187"/>
                    <a:pt x="144" y="283"/>
                    <a:pt x="96" y="403"/>
                  </a:cubicBezTo>
                  <a:cubicBezTo>
                    <a:pt x="0" y="835"/>
                    <a:pt x="0" y="1291"/>
                    <a:pt x="72" y="1747"/>
                  </a:cubicBezTo>
                  <a:cubicBezTo>
                    <a:pt x="144" y="2131"/>
                    <a:pt x="360" y="2611"/>
                    <a:pt x="792" y="2659"/>
                  </a:cubicBezTo>
                  <a:cubicBezTo>
                    <a:pt x="803" y="2660"/>
                    <a:pt x="813" y="2660"/>
                    <a:pt x="823" y="2660"/>
                  </a:cubicBezTo>
                  <a:cubicBezTo>
                    <a:pt x="1232" y="2660"/>
                    <a:pt x="1394" y="2194"/>
                    <a:pt x="1464" y="1843"/>
                  </a:cubicBezTo>
                  <a:cubicBezTo>
                    <a:pt x="1536" y="1531"/>
                    <a:pt x="1560" y="1171"/>
                    <a:pt x="1464" y="859"/>
                  </a:cubicBezTo>
                  <a:cubicBezTo>
                    <a:pt x="1368" y="499"/>
                    <a:pt x="1152" y="187"/>
                    <a:pt x="816" y="43"/>
                  </a:cubicBezTo>
                  <a:cubicBezTo>
                    <a:pt x="756" y="19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4778;p72">
              <a:extLst>
                <a:ext uri="{FF2B5EF4-FFF2-40B4-BE49-F238E27FC236}">
                  <a16:creationId xmlns="" xmlns:a16="http://schemas.microsoft.com/office/drawing/2014/main" id="{7633FDF3-AB16-F1F0-8BAE-0F691F3363BD}"/>
                </a:ext>
              </a:extLst>
            </p:cNvPr>
            <p:cNvSpPr/>
            <p:nvPr/>
          </p:nvSpPr>
          <p:spPr>
            <a:xfrm>
              <a:off x="7073129" y="3937352"/>
              <a:ext cx="54104" cy="91918"/>
            </a:xfrm>
            <a:custGeom>
              <a:avLst/>
              <a:gdLst/>
              <a:ahLst/>
              <a:cxnLst/>
              <a:rect l="l" t="t" r="r" b="b"/>
              <a:pathLst>
                <a:path w="1561" h="2652" extrusionOk="0">
                  <a:moveTo>
                    <a:pt x="679" y="1"/>
                  </a:moveTo>
                  <a:cubicBezTo>
                    <a:pt x="610" y="1"/>
                    <a:pt x="537" y="24"/>
                    <a:pt x="481" y="80"/>
                  </a:cubicBezTo>
                  <a:cubicBezTo>
                    <a:pt x="457" y="128"/>
                    <a:pt x="433" y="176"/>
                    <a:pt x="409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24" y="848"/>
                    <a:pt x="0" y="1305"/>
                    <a:pt x="97" y="1761"/>
                  </a:cubicBezTo>
                  <a:cubicBezTo>
                    <a:pt x="169" y="2145"/>
                    <a:pt x="361" y="2625"/>
                    <a:pt x="817" y="2649"/>
                  </a:cubicBezTo>
                  <a:cubicBezTo>
                    <a:pt x="837" y="2651"/>
                    <a:pt x="856" y="2652"/>
                    <a:pt x="876" y="2652"/>
                  </a:cubicBezTo>
                  <a:cubicBezTo>
                    <a:pt x="1264" y="2652"/>
                    <a:pt x="1420" y="2200"/>
                    <a:pt x="1489" y="1857"/>
                  </a:cubicBezTo>
                  <a:cubicBezTo>
                    <a:pt x="1561" y="1545"/>
                    <a:pt x="1561" y="1185"/>
                    <a:pt x="1489" y="872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3"/>
                    <a:pt x="72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4779;p72">
              <a:extLst>
                <a:ext uri="{FF2B5EF4-FFF2-40B4-BE49-F238E27FC236}">
                  <a16:creationId xmlns="" xmlns:a16="http://schemas.microsoft.com/office/drawing/2014/main" id="{6D689270-9621-F18E-A9BB-04A7031125B3}"/>
                </a:ext>
              </a:extLst>
            </p:cNvPr>
            <p:cNvSpPr/>
            <p:nvPr/>
          </p:nvSpPr>
          <p:spPr>
            <a:xfrm>
              <a:off x="7171284" y="4056337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04"/>
                    <a:pt x="433" y="152"/>
                    <a:pt x="385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5" y="848"/>
                    <a:pt x="1" y="1304"/>
                    <a:pt x="97" y="1736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9"/>
                    <a:pt x="838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65" y="848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4780;p72">
              <a:extLst>
                <a:ext uri="{FF2B5EF4-FFF2-40B4-BE49-F238E27FC236}">
                  <a16:creationId xmlns="" xmlns:a16="http://schemas.microsoft.com/office/drawing/2014/main" id="{3695DB6D-8141-B7AA-54AD-B4C9AD78036F}"/>
                </a:ext>
              </a:extLst>
            </p:cNvPr>
            <p:cNvSpPr/>
            <p:nvPr/>
          </p:nvSpPr>
          <p:spPr>
            <a:xfrm>
              <a:off x="7303578" y="4189081"/>
              <a:ext cx="53272" cy="91433"/>
            </a:xfrm>
            <a:custGeom>
              <a:avLst/>
              <a:gdLst/>
              <a:ahLst/>
              <a:cxnLst/>
              <a:rect l="l" t="t" r="r" b="b"/>
              <a:pathLst>
                <a:path w="1537" h="2638" extrusionOk="0">
                  <a:moveTo>
                    <a:pt x="630" y="0"/>
                  </a:moveTo>
                  <a:cubicBezTo>
                    <a:pt x="570" y="0"/>
                    <a:pt x="516" y="18"/>
                    <a:pt x="480" y="66"/>
                  </a:cubicBezTo>
                  <a:cubicBezTo>
                    <a:pt x="432" y="114"/>
                    <a:pt x="408" y="162"/>
                    <a:pt x="384" y="186"/>
                  </a:cubicBezTo>
                  <a:cubicBezTo>
                    <a:pt x="264" y="186"/>
                    <a:pt x="144" y="282"/>
                    <a:pt x="96" y="402"/>
                  </a:cubicBezTo>
                  <a:cubicBezTo>
                    <a:pt x="0" y="834"/>
                    <a:pt x="0" y="1290"/>
                    <a:pt x="72" y="1746"/>
                  </a:cubicBezTo>
                  <a:cubicBezTo>
                    <a:pt x="144" y="2130"/>
                    <a:pt x="360" y="2610"/>
                    <a:pt x="792" y="2634"/>
                  </a:cubicBezTo>
                  <a:cubicBezTo>
                    <a:pt x="812" y="2637"/>
                    <a:pt x="832" y="2638"/>
                    <a:pt x="851" y="2638"/>
                  </a:cubicBezTo>
                  <a:cubicBezTo>
                    <a:pt x="1240" y="2638"/>
                    <a:pt x="1396" y="2185"/>
                    <a:pt x="1464" y="1842"/>
                  </a:cubicBezTo>
                  <a:cubicBezTo>
                    <a:pt x="1536" y="1530"/>
                    <a:pt x="1536" y="1170"/>
                    <a:pt x="1464" y="858"/>
                  </a:cubicBezTo>
                  <a:cubicBezTo>
                    <a:pt x="1368" y="498"/>
                    <a:pt x="1152" y="186"/>
                    <a:pt x="816" y="42"/>
                  </a:cubicBezTo>
                  <a:cubicBezTo>
                    <a:pt x="756" y="18"/>
                    <a:pt x="690" y="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4781;p72">
              <a:extLst>
                <a:ext uri="{FF2B5EF4-FFF2-40B4-BE49-F238E27FC236}">
                  <a16:creationId xmlns="" xmlns:a16="http://schemas.microsoft.com/office/drawing/2014/main" id="{7212CF09-3A90-441E-FF11-7435F74AD156}"/>
                </a:ext>
              </a:extLst>
            </p:cNvPr>
            <p:cNvSpPr/>
            <p:nvPr/>
          </p:nvSpPr>
          <p:spPr>
            <a:xfrm>
              <a:off x="7400900" y="4280928"/>
              <a:ext cx="54104" cy="91849"/>
            </a:xfrm>
            <a:custGeom>
              <a:avLst/>
              <a:gdLst/>
              <a:ahLst/>
              <a:cxnLst/>
              <a:rect l="l" t="t" r="r" b="b"/>
              <a:pathLst>
                <a:path w="1561" h="2650" extrusionOk="0">
                  <a:moveTo>
                    <a:pt x="679" y="1"/>
                  </a:moveTo>
                  <a:cubicBezTo>
                    <a:pt x="609" y="1"/>
                    <a:pt x="537" y="24"/>
                    <a:pt x="481" y="80"/>
                  </a:cubicBezTo>
                  <a:cubicBezTo>
                    <a:pt x="457" y="104"/>
                    <a:pt x="433" y="152"/>
                    <a:pt x="409" y="200"/>
                  </a:cubicBezTo>
                  <a:cubicBezTo>
                    <a:pt x="265" y="200"/>
                    <a:pt x="145" y="272"/>
                    <a:pt x="121" y="392"/>
                  </a:cubicBezTo>
                  <a:cubicBezTo>
                    <a:pt x="24" y="848"/>
                    <a:pt x="0" y="1305"/>
                    <a:pt x="96" y="1737"/>
                  </a:cubicBezTo>
                  <a:cubicBezTo>
                    <a:pt x="169" y="2121"/>
                    <a:pt x="361" y="2625"/>
                    <a:pt x="817" y="2649"/>
                  </a:cubicBezTo>
                  <a:cubicBezTo>
                    <a:pt x="827" y="2649"/>
                    <a:pt x="837" y="2650"/>
                    <a:pt x="847" y="2650"/>
                  </a:cubicBezTo>
                  <a:cubicBezTo>
                    <a:pt x="1257" y="2650"/>
                    <a:pt x="1418" y="2184"/>
                    <a:pt x="1489" y="1857"/>
                  </a:cubicBezTo>
                  <a:cubicBezTo>
                    <a:pt x="1561" y="1521"/>
                    <a:pt x="1561" y="1184"/>
                    <a:pt x="1489" y="848"/>
                  </a:cubicBezTo>
                  <a:cubicBezTo>
                    <a:pt x="1393" y="512"/>
                    <a:pt x="1153" y="176"/>
                    <a:pt x="817" y="32"/>
                  </a:cubicBezTo>
                  <a:cubicBezTo>
                    <a:pt x="777" y="12"/>
                    <a:pt x="729" y="1"/>
                    <a:pt x="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4782;p72">
              <a:extLst>
                <a:ext uri="{FF2B5EF4-FFF2-40B4-BE49-F238E27FC236}">
                  <a16:creationId xmlns="" xmlns:a16="http://schemas.microsoft.com/office/drawing/2014/main" id="{B44AFA16-8F8B-D24F-4612-C0381B174A74}"/>
                </a:ext>
              </a:extLst>
            </p:cNvPr>
            <p:cNvSpPr/>
            <p:nvPr/>
          </p:nvSpPr>
          <p:spPr>
            <a:xfrm>
              <a:off x="7538982" y="4414053"/>
              <a:ext cx="54139" cy="91814"/>
            </a:xfrm>
            <a:custGeom>
              <a:avLst/>
              <a:gdLst/>
              <a:ahLst/>
              <a:cxnLst/>
              <a:rect l="l" t="t" r="r" b="b"/>
              <a:pathLst>
                <a:path w="1562" h="2649" extrusionOk="0">
                  <a:moveTo>
                    <a:pt x="673" y="0"/>
                  </a:moveTo>
                  <a:cubicBezTo>
                    <a:pt x="598" y="0"/>
                    <a:pt x="523" y="24"/>
                    <a:pt x="481" y="80"/>
                  </a:cubicBezTo>
                  <a:cubicBezTo>
                    <a:pt x="457" y="128"/>
                    <a:pt x="409" y="176"/>
                    <a:pt x="385" y="200"/>
                  </a:cubicBezTo>
                  <a:cubicBezTo>
                    <a:pt x="265" y="200"/>
                    <a:pt x="145" y="296"/>
                    <a:pt x="121" y="416"/>
                  </a:cubicBezTo>
                  <a:cubicBezTo>
                    <a:pt x="1" y="848"/>
                    <a:pt x="1" y="1304"/>
                    <a:pt x="73" y="1760"/>
                  </a:cubicBezTo>
                  <a:cubicBezTo>
                    <a:pt x="145" y="2144"/>
                    <a:pt x="361" y="2624"/>
                    <a:pt x="817" y="2648"/>
                  </a:cubicBezTo>
                  <a:cubicBezTo>
                    <a:pt x="828" y="2649"/>
                    <a:pt x="839" y="2649"/>
                    <a:pt x="849" y="2649"/>
                  </a:cubicBezTo>
                  <a:cubicBezTo>
                    <a:pt x="1258" y="2649"/>
                    <a:pt x="1419" y="2207"/>
                    <a:pt x="1489" y="1856"/>
                  </a:cubicBezTo>
                  <a:cubicBezTo>
                    <a:pt x="1537" y="1544"/>
                    <a:pt x="1561" y="1184"/>
                    <a:pt x="1465" y="872"/>
                  </a:cubicBezTo>
                  <a:cubicBezTo>
                    <a:pt x="1369" y="512"/>
                    <a:pt x="1153" y="200"/>
                    <a:pt x="817" y="32"/>
                  </a:cubicBezTo>
                  <a:cubicBezTo>
                    <a:pt x="777" y="12"/>
                    <a:pt x="725" y="0"/>
                    <a:pt x="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4783;p72">
              <a:extLst>
                <a:ext uri="{FF2B5EF4-FFF2-40B4-BE49-F238E27FC236}">
                  <a16:creationId xmlns="" xmlns:a16="http://schemas.microsoft.com/office/drawing/2014/main" id="{CEEB76FD-4A9D-FA74-2024-603C70458D65}"/>
                </a:ext>
              </a:extLst>
            </p:cNvPr>
            <p:cNvSpPr/>
            <p:nvPr/>
          </p:nvSpPr>
          <p:spPr>
            <a:xfrm>
              <a:off x="7016566" y="407879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62" y="0"/>
                  </a:moveTo>
                  <a:cubicBezTo>
                    <a:pt x="589" y="0"/>
                    <a:pt x="523" y="24"/>
                    <a:pt x="480" y="80"/>
                  </a:cubicBezTo>
                  <a:cubicBezTo>
                    <a:pt x="432" y="104"/>
                    <a:pt x="408" y="152"/>
                    <a:pt x="384" y="200"/>
                  </a:cubicBezTo>
                  <a:cubicBezTo>
                    <a:pt x="264" y="200"/>
                    <a:pt x="144" y="272"/>
                    <a:pt x="96" y="392"/>
                  </a:cubicBezTo>
                  <a:cubicBezTo>
                    <a:pt x="0" y="848"/>
                    <a:pt x="0" y="1304"/>
                    <a:pt x="72" y="1736"/>
                  </a:cubicBezTo>
                  <a:cubicBezTo>
                    <a:pt x="144" y="2120"/>
                    <a:pt x="360" y="2624"/>
                    <a:pt x="792" y="2648"/>
                  </a:cubicBezTo>
                  <a:cubicBezTo>
                    <a:pt x="803" y="2649"/>
                    <a:pt x="813" y="2649"/>
                    <a:pt x="823" y="2649"/>
                  </a:cubicBezTo>
                  <a:cubicBezTo>
                    <a:pt x="1233" y="2649"/>
                    <a:pt x="1394" y="2184"/>
                    <a:pt x="1464" y="1856"/>
                  </a:cubicBezTo>
                  <a:cubicBezTo>
                    <a:pt x="1536" y="1520"/>
                    <a:pt x="1560" y="1184"/>
                    <a:pt x="1464" y="848"/>
                  </a:cubicBezTo>
                  <a:cubicBezTo>
                    <a:pt x="1368" y="512"/>
                    <a:pt x="1152" y="176"/>
                    <a:pt x="816" y="32"/>
                  </a:cubicBezTo>
                  <a:cubicBezTo>
                    <a:pt x="767" y="12"/>
                    <a:pt x="713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4784;p72">
              <a:extLst>
                <a:ext uri="{FF2B5EF4-FFF2-40B4-BE49-F238E27FC236}">
                  <a16:creationId xmlns="" xmlns:a16="http://schemas.microsoft.com/office/drawing/2014/main" id="{BDA01260-570C-E51C-AFB7-6FD41B29A533}"/>
                </a:ext>
              </a:extLst>
            </p:cNvPr>
            <p:cNvSpPr/>
            <p:nvPr/>
          </p:nvSpPr>
          <p:spPr>
            <a:xfrm>
              <a:off x="7118879" y="4172445"/>
              <a:ext cx="54104" cy="91433"/>
            </a:xfrm>
            <a:custGeom>
              <a:avLst/>
              <a:gdLst/>
              <a:ahLst/>
              <a:cxnLst/>
              <a:rect l="l" t="t" r="r" b="b"/>
              <a:pathLst>
                <a:path w="1561" h="2638" extrusionOk="0">
                  <a:moveTo>
                    <a:pt x="649" y="0"/>
                  </a:moveTo>
                  <a:cubicBezTo>
                    <a:pt x="589" y="0"/>
                    <a:pt x="529" y="18"/>
                    <a:pt x="481" y="66"/>
                  </a:cubicBezTo>
                  <a:cubicBezTo>
                    <a:pt x="457" y="114"/>
                    <a:pt x="433" y="162"/>
                    <a:pt x="409" y="186"/>
                  </a:cubicBezTo>
                  <a:cubicBezTo>
                    <a:pt x="265" y="186"/>
                    <a:pt x="145" y="282"/>
                    <a:pt x="121" y="402"/>
                  </a:cubicBezTo>
                  <a:cubicBezTo>
                    <a:pt x="25" y="834"/>
                    <a:pt x="1" y="1290"/>
                    <a:pt x="97" y="1746"/>
                  </a:cubicBezTo>
                  <a:cubicBezTo>
                    <a:pt x="169" y="2130"/>
                    <a:pt x="361" y="2610"/>
                    <a:pt x="817" y="2634"/>
                  </a:cubicBezTo>
                  <a:cubicBezTo>
                    <a:pt x="837" y="2637"/>
                    <a:pt x="857" y="2638"/>
                    <a:pt x="876" y="2638"/>
                  </a:cubicBezTo>
                  <a:cubicBezTo>
                    <a:pt x="1264" y="2638"/>
                    <a:pt x="1420" y="2185"/>
                    <a:pt x="1489" y="1842"/>
                  </a:cubicBezTo>
                  <a:cubicBezTo>
                    <a:pt x="1561" y="1530"/>
                    <a:pt x="1561" y="1170"/>
                    <a:pt x="1489" y="858"/>
                  </a:cubicBezTo>
                  <a:cubicBezTo>
                    <a:pt x="1393" y="498"/>
                    <a:pt x="1153" y="186"/>
                    <a:pt x="817" y="42"/>
                  </a:cubicBezTo>
                  <a:cubicBezTo>
                    <a:pt x="769" y="18"/>
                    <a:pt x="709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4785;p72">
              <a:extLst>
                <a:ext uri="{FF2B5EF4-FFF2-40B4-BE49-F238E27FC236}">
                  <a16:creationId xmlns="" xmlns:a16="http://schemas.microsoft.com/office/drawing/2014/main" id="{57E53E0C-BC30-AED2-1D16-7AD37DA01F90}"/>
                </a:ext>
              </a:extLst>
            </p:cNvPr>
            <p:cNvSpPr/>
            <p:nvPr/>
          </p:nvSpPr>
          <p:spPr>
            <a:xfrm>
              <a:off x="7223688" y="4297322"/>
              <a:ext cx="54139" cy="92092"/>
            </a:xfrm>
            <a:custGeom>
              <a:avLst/>
              <a:gdLst/>
              <a:ahLst/>
              <a:cxnLst/>
              <a:rect l="l" t="t" r="r" b="b"/>
              <a:pathLst>
                <a:path w="1562" h="2657" extrusionOk="0">
                  <a:moveTo>
                    <a:pt x="654" y="0"/>
                  </a:moveTo>
                  <a:cubicBezTo>
                    <a:pt x="586" y="0"/>
                    <a:pt x="520" y="23"/>
                    <a:pt x="481" y="87"/>
                  </a:cubicBezTo>
                  <a:cubicBezTo>
                    <a:pt x="457" y="111"/>
                    <a:pt x="409" y="159"/>
                    <a:pt x="385" y="207"/>
                  </a:cubicBezTo>
                  <a:cubicBezTo>
                    <a:pt x="265" y="207"/>
                    <a:pt x="145" y="279"/>
                    <a:pt x="121" y="399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08"/>
                    <a:pt x="817" y="2656"/>
                  </a:cubicBezTo>
                  <a:cubicBezTo>
                    <a:pt x="827" y="2656"/>
                    <a:pt x="838" y="2657"/>
                    <a:pt x="848" y="2657"/>
                  </a:cubicBezTo>
                  <a:cubicBezTo>
                    <a:pt x="1257" y="2657"/>
                    <a:pt x="1419" y="2191"/>
                    <a:pt x="1489" y="1840"/>
                  </a:cubicBezTo>
                  <a:cubicBezTo>
                    <a:pt x="1537" y="1528"/>
                    <a:pt x="1561" y="1168"/>
                    <a:pt x="1465" y="856"/>
                  </a:cubicBezTo>
                  <a:cubicBezTo>
                    <a:pt x="1369" y="495"/>
                    <a:pt x="1153" y="183"/>
                    <a:pt x="817" y="39"/>
                  </a:cubicBezTo>
                  <a:cubicBezTo>
                    <a:pt x="773" y="17"/>
                    <a:pt x="713" y="0"/>
                    <a:pt x="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4786;p72">
              <a:extLst>
                <a:ext uri="{FF2B5EF4-FFF2-40B4-BE49-F238E27FC236}">
                  <a16:creationId xmlns="" xmlns:a16="http://schemas.microsoft.com/office/drawing/2014/main" id="{F588D851-0BD8-566D-241E-1AA6613871D2}"/>
                </a:ext>
              </a:extLst>
            </p:cNvPr>
            <p:cNvSpPr/>
            <p:nvPr/>
          </p:nvSpPr>
          <p:spPr>
            <a:xfrm>
              <a:off x="7118879" y="4355826"/>
              <a:ext cx="54104" cy="91814"/>
            </a:xfrm>
            <a:custGeom>
              <a:avLst/>
              <a:gdLst/>
              <a:ahLst/>
              <a:cxnLst/>
              <a:rect l="l" t="t" r="r" b="b"/>
              <a:pathLst>
                <a:path w="1561" h="2649" extrusionOk="0">
                  <a:moveTo>
                    <a:pt x="680" y="0"/>
                  </a:moveTo>
                  <a:cubicBezTo>
                    <a:pt x="610" y="0"/>
                    <a:pt x="537" y="23"/>
                    <a:pt x="481" y="80"/>
                  </a:cubicBezTo>
                  <a:cubicBezTo>
                    <a:pt x="457" y="128"/>
                    <a:pt x="433" y="152"/>
                    <a:pt x="409" y="200"/>
                  </a:cubicBezTo>
                  <a:cubicBezTo>
                    <a:pt x="265" y="200"/>
                    <a:pt x="145" y="272"/>
                    <a:pt x="121" y="416"/>
                  </a:cubicBezTo>
                  <a:cubicBezTo>
                    <a:pt x="25" y="848"/>
                    <a:pt x="1" y="1304"/>
                    <a:pt x="97" y="1760"/>
                  </a:cubicBezTo>
                  <a:cubicBezTo>
                    <a:pt x="169" y="2120"/>
                    <a:pt x="361" y="2624"/>
                    <a:pt x="817" y="2648"/>
                  </a:cubicBezTo>
                  <a:cubicBezTo>
                    <a:pt x="827" y="2648"/>
                    <a:pt x="837" y="2649"/>
                    <a:pt x="848" y="2649"/>
                  </a:cubicBezTo>
                  <a:cubicBezTo>
                    <a:pt x="1257" y="2649"/>
                    <a:pt x="1419" y="2184"/>
                    <a:pt x="1489" y="1856"/>
                  </a:cubicBezTo>
                  <a:cubicBezTo>
                    <a:pt x="1561" y="1520"/>
                    <a:pt x="1561" y="1184"/>
                    <a:pt x="1489" y="872"/>
                  </a:cubicBezTo>
                  <a:cubicBezTo>
                    <a:pt x="1393" y="512"/>
                    <a:pt x="1153" y="200"/>
                    <a:pt x="817" y="32"/>
                  </a:cubicBezTo>
                  <a:cubicBezTo>
                    <a:pt x="777" y="12"/>
                    <a:pt x="729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4787;p72">
              <a:extLst>
                <a:ext uri="{FF2B5EF4-FFF2-40B4-BE49-F238E27FC236}">
                  <a16:creationId xmlns="" xmlns:a16="http://schemas.microsoft.com/office/drawing/2014/main" id="{B4D5DDA8-6B7F-FC50-91E4-1F35AC7E35E4}"/>
                </a:ext>
              </a:extLst>
            </p:cNvPr>
            <p:cNvSpPr/>
            <p:nvPr/>
          </p:nvSpPr>
          <p:spPr>
            <a:xfrm>
              <a:off x="7322709" y="4401576"/>
              <a:ext cx="54104" cy="91918"/>
            </a:xfrm>
            <a:custGeom>
              <a:avLst/>
              <a:gdLst/>
              <a:ahLst/>
              <a:cxnLst/>
              <a:rect l="l" t="t" r="r" b="b"/>
              <a:pathLst>
                <a:path w="1561" h="2652" extrusionOk="0">
                  <a:moveTo>
                    <a:pt x="679" y="0"/>
                  </a:moveTo>
                  <a:cubicBezTo>
                    <a:pt x="609" y="0"/>
                    <a:pt x="537" y="23"/>
                    <a:pt x="480" y="80"/>
                  </a:cubicBezTo>
                  <a:cubicBezTo>
                    <a:pt x="456" y="128"/>
                    <a:pt x="432" y="176"/>
                    <a:pt x="384" y="200"/>
                  </a:cubicBezTo>
                  <a:cubicBezTo>
                    <a:pt x="264" y="200"/>
                    <a:pt x="144" y="296"/>
                    <a:pt x="120" y="416"/>
                  </a:cubicBezTo>
                  <a:cubicBezTo>
                    <a:pt x="24" y="848"/>
                    <a:pt x="0" y="1304"/>
                    <a:pt x="96" y="1760"/>
                  </a:cubicBezTo>
                  <a:cubicBezTo>
                    <a:pt x="168" y="2144"/>
                    <a:pt x="360" y="2624"/>
                    <a:pt x="816" y="2648"/>
                  </a:cubicBezTo>
                  <a:cubicBezTo>
                    <a:pt x="837" y="2650"/>
                    <a:pt x="856" y="2651"/>
                    <a:pt x="875" y="2651"/>
                  </a:cubicBezTo>
                  <a:cubicBezTo>
                    <a:pt x="1264" y="2651"/>
                    <a:pt x="1420" y="2199"/>
                    <a:pt x="1488" y="1856"/>
                  </a:cubicBezTo>
                  <a:cubicBezTo>
                    <a:pt x="1560" y="1544"/>
                    <a:pt x="1560" y="1184"/>
                    <a:pt x="1464" y="872"/>
                  </a:cubicBezTo>
                  <a:cubicBezTo>
                    <a:pt x="1368" y="512"/>
                    <a:pt x="1152" y="200"/>
                    <a:pt x="816" y="32"/>
                  </a:cubicBezTo>
                  <a:cubicBezTo>
                    <a:pt x="777" y="12"/>
                    <a:pt x="729" y="0"/>
                    <a:pt x="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4788;p72">
              <a:extLst>
                <a:ext uri="{FF2B5EF4-FFF2-40B4-BE49-F238E27FC236}">
                  <a16:creationId xmlns="" xmlns:a16="http://schemas.microsoft.com/office/drawing/2014/main" id="{6C6D32B6-F53C-BB71-25E8-C87064DF0D02}"/>
                </a:ext>
              </a:extLst>
            </p:cNvPr>
            <p:cNvSpPr/>
            <p:nvPr/>
          </p:nvSpPr>
          <p:spPr>
            <a:xfrm>
              <a:off x="7427518" y="4506108"/>
              <a:ext cx="54104" cy="92126"/>
            </a:xfrm>
            <a:custGeom>
              <a:avLst/>
              <a:gdLst/>
              <a:ahLst/>
              <a:cxnLst/>
              <a:rect l="l" t="t" r="r" b="b"/>
              <a:pathLst>
                <a:path w="1561" h="2658" extrusionOk="0">
                  <a:moveTo>
                    <a:pt x="644" y="1"/>
                  </a:moveTo>
                  <a:cubicBezTo>
                    <a:pt x="579" y="1"/>
                    <a:pt x="519" y="24"/>
                    <a:pt x="481" y="88"/>
                  </a:cubicBezTo>
                  <a:cubicBezTo>
                    <a:pt x="433" y="112"/>
                    <a:pt x="409" y="160"/>
                    <a:pt x="385" y="208"/>
                  </a:cubicBezTo>
                  <a:cubicBezTo>
                    <a:pt x="265" y="208"/>
                    <a:pt x="145" y="280"/>
                    <a:pt x="121" y="400"/>
                  </a:cubicBezTo>
                  <a:cubicBezTo>
                    <a:pt x="1" y="856"/>
                    <a:pt x="1" y="1312"/>
                    <a:pt x="73" y="1744"/>
                  </a:cubicBezTo>
                  <a:cubicBezTo>
                    <a:pt x="145" y="2128"/>
                    <a:pt x="361" y="2632"/>
                    <a:pt x="793" y="2656"/>
                  </a:cubicBezTo>
                  <a:cubicBezTo>
                    <a:pt x="803" y="2657"/>
                    <a:pt x="813" y="2657"/>
                    <a:pt x="824" y="2657"/>
                  </a:cubicBezTo>
                  <a:cubicBezTo>
                    <a:pt x="1233" y="2657"/>
                    <a:pt x="1394" y="2192"/>
                    <a:pt x="1465" y="1864"/>
                  </a:cubicBezTo>
                  <a:cubicBezTo>
                    <a:pt x="1537" y="1528"/>
                    <a:pt x="1561" y="1192"/>
                    <a:pt x="1465" y="856"/>
                  </a:cubicBezTo>
                  <a:cubicBezTo>
                    <a:pt x="1369" y="520"/>
                    <a:pt x="1153" y="184"/>
                    <a:pt x="817" y="40"/>
                  </a:cubicBezTo>
                  <a:cubicBezTo>
                    <a:pt x="761" y="18"/>
                    <a:pt x="700" y="1"/>
                    <a:pt x="6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4789;p72">
              <a:extLst>
                <a:ext uri="{FF2B5EF4-FFF2-40B4-BE49-F238E27FC236}">
                  <a16:creationId xmlns="" xmlns:a16="http://schemas.microsoft.com/office/drawing/2014/main" id="{BE02C492-E8AB-A0C2-35BE-275276AE0C2E}"/>
                </a:ext>
              </a:extLst>
            </p:cNvPr>
            <p:cNvSpPr/>
            <p:nvPr/>
          </p:nvSpPr>
          <p:spPr>
            <a:xfrm>
              <a:off x="7251173" y="4506108"/>
              <a:ext cx="54104" cy="71296"/>
            </a:xfrm>
            <a:custGeom>
              <a:avLst/>
              <a:gdLst/>
              <a:ahLst/>
              <a:cxnLst/>
              <a:rect l="l" t="t" r="r" b="b"/>
              <a:pathLst>
                <a:path w="1561" h="2057" extrusionOk="0">
                  <a:moveTo>
                    <a:pt x="653" y="1"/>
                  </a:moveTo>
                  <a:cubicBezTo>
                    <a:pt x="585" y="1"/>
                    <a:pt x="519" y="24"/>
                    <a:pt x="480" y="88"/>
                  </a:cubicBezTo>
                  <a:cubicBezTo>
                    <a:pt x="432" y="112"/>
                    <a:pt x="408" y="160"/>
                    <a:pt x="384" y="208"/>
                  </a:cubicBezTo>
                  <a:cubicBezTo>
                    <a:pt x="264" y="208"/>
                    <a:pt x="144" y="280"/>
                    <a:pt x="120" y="400"/>
                  </a:cubicBezTo>
                  <a:cubicBezTo>
                    <a:pt x="24" y="784"/>
                    <a:pt x="0" y="1168"/>
                    <a:pt x="48" y="1528"/>
                  </a:cubicBezTo>
                  <a:cubicBezTo>
                    <a:pt x="504" y="1744"/>
                    <a:pt x="960" y="1912"/>
                    <a:pt x="1416" y="2056"/>
                  </a:cubicBezTo>
                  <a:cubicBezTo>
                    <a:pt x="1440" y="1984"/>
                    <a:pt x="1464" y="1912"/>
                    <a:pt x="1488" y="1864"/>
                  </a:cubicBezTo>
                  <a:cubicBezTo>
                    <a:pt x="1536" y="1528"/>
                    <a:pt x="1560" y="1192"/>
                    <a:pt x="1464" y="856"/>
                  </a:cubicBezTo>
                  <a:cubicBezTo>
                    <a:pt x="1368" y="520"/>
                    <a:pt x="1152" y="184"/>
                    <a:pt x="816" y="40"/>
                  </a:cubicBezTo>
                  <a:cubicBezTo>
                    <a:pt x="772" y="18"/>
                    <a:pt x="712" y="1"/>
                    <a:pt x="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4790;p72">
              <a:extLst>
                <a:ext uri="{FF2B5EF4-FFF2-40B4-BE49-F238E27FC236}">
                  <a16:creationId xmlns="" xmlns:a16="http://schemas.microsoft.com/office/drawing/2014/main" id="{FCA2C95F-0098-6CBA-6EEF-7175FEEDA1B4}"/>
                </a:ext>
              </a:extLst>
            </p:cNvPr>
            <p:cNvSpPr/>
            <p:nvPr/>
          </p:nvSpPr>
          <p:spPr>
            <a:xfrm>
              <a:off x="7620535" y="4480738"/>
              <a:ext cx="54104" cy="91780"/>
            </a:xfrm>
            <a:custGeom>
              <a:avLst/>
              <a:gdLst/>
              <a:ahLst/>
              <a:cxnLst/>
              <a:rect l="l" t="t" r="r" b="b"/>
              <a:pathLst>
                <a:path w="1561" h="2648" extrusionOk="0">
                  <a:moveTo>
                    <a:pt x="653" y="1"/>
                  </a:moveTo>
                  <a:cubicBezTo>
                    <a:pt x="585" y="1"/>
                    <a:pt x="519" y="25"/>
                    <a:pt x="480" y="76"/>
                  </a:cubicBezTo>
                  <a:cubicBezTo>
                    <a:pt x="432" y="124"/>
                    <a:pt x="408" y="172"/>
                    <a:pt x="384" y="196"/>
                  </a:cubicBezTo>
                  <a:cubicBezTo>
                    <a:pt x="264" y="196"/>
                    <a:pt x="144" y="292"/>
                    <a:pt x="120" y="412"/>
                  </a:cubicBezTo>
                  <a:cubicBezTo>
                    <a:pt x="0" y="844"/>
                    <a:pt x="0" y="1300"/>
                    <a:pt x="72" y="1756"/>
                  </a:cubicBezTo>
                  <a:cubicBezTo>
                    <a:pt x="144" y="2140"/>
                    <a:pt x="360" y="2620"/>
                    <a:pt x="816" y="2644"/>
                  </a:cubicBezTo>
                  <a:cubicBezTo>
                    <a:pt x="836" y="2646"/>
                    <a:pt x="856" y="2648"/>
                    <a:pt x="875" y="2648"/>
                  </a:cubicBezTo>
                  <a:cubicBezTo>
                    <a:pt x="1264" y="2648"/>
                    <a:pt x="1420" y="2195"/>
                    <a:pt x="1488" y="1852"/>
                  </a:cubicBezTo>
                  <a:cubicBezTo>
                    <a:pt x="1536" y="1540"/>
                    <a:pt x="1560" y="1180"/>
                    <a:pt x="1464" y="868"/>
                  </a:cubicBezTo>
                  <a:cubicBezTo>
                    <a:pt x="1368" y="508"/>
                    <a:pt x="1152" y="196"/>
                    <a:pt x="816" y="52"/>
                  </a:cubicBezTo>
                  <a:cubicBezTo>
                    <a:pt x="772" y="19"/>
                    <a:pt x="712" y="1"/>
                    <a:pt x="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551566-D7C2-493B-1CFC-779C90701A8E}"/>
              </a:ext>
            </a:extLst>
          </p:cNvPr>
          <p:cNvSpPr/>
          <p:nvPr/>
        </p:nvSpPr>
        <p:spPr>
          <a:xfrm>
            <a:off x="313152" y="663879"/>
            <a:ext cx="1164920" cy="4053736"/>
          </a:xfrm>
          <a:prstGeom prst="roundRect">
            <a:avLst/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1. </a:t>
            </a:r>
            <a:r>
              <a:rPr lang="en-US" sz="2000" b="1" dirty="0" err="1">
                <a:solidFill>
                  <a:srgbClr val="000000"/>
                </a:solidFill>
              </a:rPr>
              <a:t>Nội</a:t>
            </a:r>
            <a:r>
              <a:rPr lang="en-US" sz="2000" b="1" dirty="0">
                <a:solidFill>
                  <a:srgbClr val="000000"/>
                </a:solidFill>
              </a:rPr>
              <a:t> dung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024A566-CC75-A23A-08A3-84943A579EC4}"/>
              </a:ext>
            </a:extLst>
          </p:cNvPr>
          <p:cNvSpPr/>
          <p:nvPr/>
        </p:nvSpPr>
        <p:spPr>
          <a:xfrm>
            <a:off x="2843408" y="663879"/>
            <a:ext cx="5749447" cy="1302707"/>
          </a:xfrm>
          <a:prstGeom prst="roundRect">
            <a:avLst>
              <a:gd name="adj" fmla="val 13782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 ngợi người anh hùng trí dũng song toàn, diệt bạo trừ gian, bảo vệ cuộc sống yên bình cho nhân dân.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C14A1FA-AE1B-7F63-7A73-0DBC20DF7C69}"/>
              </a:ext>
            </a:extLst>
          </p:cNvPr>
          <p:cNvSpPr/>
          <p:nvPr/>
        </p:nvSpPr>
        <p:spPr>
          <a:xfrm>
            <a:off x="2843408" y="2212407"/>
            <a:ext cx="5749447" cy="1077239"/>
          </a:xfrm>
          <a:prstGeom prst="roundRect">
            <a:avLst>
              <a:gd name="adj" fmla="val 13179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 ngợi lối sống trọng ân nghĩa.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A3D885B-DEBC-5D05-32F2-1481FB616E8E}"/>
              </a:ext>
            </a:extLst>
          </p:cNvPr>
          <p:cNvSpPr/>
          <p:nvPr/>
        </p:nvSpPr>
        <p:spPr>
          <a:xfrm>
            <a:off x="2843408" y="3640376"/>
            <a:ext cx="5749447" cy="1077239"/>
          </a:xfrm>
          <a:prstGeom prst="roundRect">
            <a:avLst>
              <a:gd name="adj" fmla="val 10853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 hiện khát vọng công lí, ước mơ về mẫu anh hùng “cứu khốn, phò nguy“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F9FE5783-B224-069C-4B61-FF548CEB8A92}"/>
              </a:ext>
            </a:extLst>
          </p:cNvPr>
          <p:cNvSpPr/>
          <p:nvPr/>
        </p:nvSpPr>
        <p:spPr>
          <a:xfrm>
            <a:off x="1741118" y="1002082"/>
            <a:ext cx="839244" cy="65135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528D2A3B-4CE0-547B-5B7D-DEEB8ABEDD2A}"/>
              </a:ext>
            </a:extLst>
          </p:cNvPr>
          <p:cNvSpPr/>
          <p:nvPr/>
        </p:nvSpPr>
        <p:spPr>
          <a:xfrm>
            <a:off x="1741118" y="2425349"/>
            <a:ext cx="839244" cy="65135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BD02F929-3C5D-2CFF-7CD9-A57D581ECF0E}"/>
              </a:ext>
            </a:extLst>
          </p:cNvPr>
          <p:cNvSpPr/>
          <p:nvPr/>
        </p:nvSpPr>
        <p:spPr>
          <a:xfrm>
            <a:off x="1741118" y="3853318"/>
            <a:ext cx="839244" cy="65135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C7901CA-475E-0B76-B33C-37726B49F296}"/>
              </a:ext>
            </a:extLst>
          </p:cNvPr>
          <p:cNvSpPr/>
          <p:nvPr/>
        </p:nvSpPr>
        <p:spPr>
          <a:xfrm>
            <a:off x="2185792" y="400832"/>
            <a:ext cx="4772415" cy="839244"/>
          </a:xfrm>
          <a:prstGeom prst="roundRect">
            <a:avLst/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2. </a:t>
            </a:r>
            <a:r>
              <a:rPr lang="en-US" sz="2000" b="1" dirty="0" err="1">
                <a:solidFill>
                  <a:srgbClr val="000000"/>
                </a:solidFill>
              </a:rPr>
              <a:t>Nghệ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thuật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CB59377F-F09C-E656-C272-0F313DC39981}"/>
              </a:ext>
            </a:extLst>
          </p:cNvPr>
          <p:cNvSpPr/>
          <p:nvPr/>
        </p:nvSpPr>
        <p:spPr>
          <a:xfrm>
            <a:off x="745298" y="1772171"/>
            <a:ext cx="2880987" cy="839244"/>
          </a:xfrm>
          <a:prstGeom prst="roundRect">
            <a:avLst/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Nghệ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thuật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xây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dựng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vật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6A55433-38CD-64C2-1FFE-EE9F4213FC0B}"/>
              </a:ext>
            </a:extLst>
          </p:cNvPr>
          <p:cNvSpPr/>
          <p:nvPr/>
        </p:nvSpPr>
        <p:spPr>
          <a:xfrm>
            <a:off x="5624187" y="1732506"/>
            <a:ext cx="2793304" cy="839244"/>
          </a:xfrm>
          <a:prstGeom prst="roundRect">
            <a:avLst/>
          </a:prstGeom>
          <a:solidFill>
            <a:srgbClr val="FADB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Nghệ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thuật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ngữ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F6B47839-A9F0-BDD5-196B-A34A526E1D2D}"/>
              </a:ext>
            </a:extLst>
          </p:cNvPr>
          <p:cNvSpPr/>
          <p:nvPr/>
        </p:nvSpPr>
        <p:spPr>
          <a:xfrm>
            <a:off x="187892" y="3143510"/>
            <a:ext cx="1751555" cy="1811577"/>
          </a:xfrm>
          <a:prstGeom prst="roundRect">
            <a:avLst>
              <a:gd name="adj" fmla="val 12376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K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hắc hoạ con người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bên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7701CBF-DDF7-E986-ACF6-571AFD6D8CB0}"/>
              </a:ext>
            </a:extLst>
          </p:cNvPr>
          <p:cNvSpPr/>
          <p:nvPr/>
        </p:nvSpPr>
        <p:spPr>
          <a:xfrm>
            <a:off x="2242158" y="3143510"/>
            <a:ext cx="1839237" cy="1811577"/>
          </a:xfrm>
          <a:prstGeom prst="roundRect">
            <a:avLst>
              <a:gd name="adj" fmla="val 11661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Q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uan tâm đến ngôn ngữ đối thoại của nhân vật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654FACE-16B6-806B-78C8-28EB3AB8637B}"/>
              </a:ext>
            </a:extLst>
          </p:cNvPr>
          <p:cNvSpPr/>
          <p:nvPr/>
        </p:nvSpPr>
        <p:spPr>
          <a:xfrm>
            <a:off x="5091308" y="3143510"/>
            <a:ext cx="1839237" cy="1811577"/>
          </a:xfrm>
          <a:prstGeom prst="roundRect">
            <a:avLst>
              <a:gd name="adj" fmla="val 8204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Đậm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Nam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Bộ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mộc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gũi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F833FB2-0E86-8BBB-A4DE-99D3375E4DAC}"/>
              </a:ext>
            </a:extLst>
          </p:cNvPr>
          <p:cNvSpPr/>
          <p:nvPr/>
        </p:nvSpPr>
        <p:spPr>
          <a:xfrm>
            <a:off x="7160711" y="3143510"/>
            <a:ext cx="1839237" cy="1811577"/>
          </a:xfrm>
          <a:prstGeom prst="roundRect">
            <a:avLst>
              <a:gd name="adj" fmla="val 8204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tích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5B10DB2F-8760-B236-75B4-08E2DF20E909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2185792" y="1240076"/>
            <a:ext cx="2386208" cy="53209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86F11ECE-FF45-04FE-D16C-274ADB334B68}"/>
              </a:ext>
            </a:extLst>
          </p:cNvPr>
          <p:cNvCxnSpPr>
            <a:stCxn id="22" idx="2"/>
            <a:endCxn id="24" idx="0"/>
          </p:cNvCxnSpPr>
          <p:nvPr/>
        </p:nvCxnSpPr>
        <p:spPr>
          <a:xfrm>
            <a:off x="4572000" y="1240076"/>
            <a:ext cx="2448839" cy="49243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DBE7D02F-4166-EFBC-8B83-D91B346FD5FB}"/>
              </a:ext>
            </a:extLst>
          </p:cNvPr>
          <p:cNvCxnSpPr>
            <a:stCxn id="23" idx="2"/>
            <a:endCxn id="25" idx="0"/>
          </p:cNvCxnSpPr>
          <p:nvPr/>
        </p:nvCxnSpPr>
        <p:spPr>
          <a:xfrm flipH="1">
            <a:off x="1063670" y="2611415"/>
            <a:ext cx="1122122" cy="53209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4834BD58-C971-B7F2-1F40-0F65FF26C2F7}"/>
              </a:ext>
            </a:extLst>
          </p:cNvPr>
          <p:cNvCxnSpPr>
            <a:stCxn id="23" idx="2"/>
            <a:endCxn id="26" idx="0"/>
          </p:cNvCxnSpPr>
          <p:nvPr/>
        </p:nvCxnSpPr>
        <p:spPr>
          <a:xfrm>
            <a:off x="2185792" y="2611415"/>
            <a:ext cx="975985" cy="53209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00B054E0-F4E9-3846-9C70-2968231A6E86}"/>
              </a:ext>
            </a:extLst>
          </p:cNvPr>
          <p:cNvCxnSpPr>
            <a:stCxn id="24" idx="2"/>
            <a:endCxn id="27" idx="0"/>
          </p:cNvCxnSpPr>
          <p:nvPr/>
        </p:nvCxnSpPr>
        <p:spPr>
          <a:xfrm flipH="1">
            <a:off x="6010927" y="2571750"/>
            <a:ext cx="1009912" cy="57176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B4D9D3FE-4B23-C1E1-59FB-108FB52C669D}"/>
              </a:ext>
            </a:extLst>
          </p:cNvPr>
          <p:cNvCxnSpPr>
            <a:stCxn id="24" idx="2"/>
            <a:endCxn id="28" idx="0"/>
          </p:cNvCxnSpPr>
          <p:nvPr/>
        </p:nvCxnSpPr>
        <p:spPr>
          <a:xfrm>
            <a:off x="7020839" y="2571750"/>
            <a:ext cx="1059491" cy="57176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27142" y="961639"/>
            <a:ext cx="3658555" cy="1074408"/>
          </a:xfrm>
          <a:prstGeom prst="roundRect">
            <a:avLst>
              <a:gd name="adj" fmla="val 0"/>
            </a:avLst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1: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 trắc nghiệm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8895;p28"/>
          <p:cNvSpPr txBox="1">
            <a:spLocks/>
          </p:cNvSpPr>
          <p:nvPr/>
        </p:nvSpPr>
        <p:spPr>
          <a:xfrm>
            <a:off x="2578431" y="269601"/>
            <a:ext cx="3987137" cy="89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63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E4F061-C561-0A74-AD2F-D35CDC657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3" r="1233" b="52511"/>
          <a:stretch/>
        </p:blipFill>
        <p:spPr>
          <a:xfrm>
            <a:off x="834215" y="1163220"/>
            <a:ext cx="2880986" cy="3795893"/>
          </a:xfrm>
          <a:prstGeom prst="rect">
            <a:avLst/>
          </a:prstGeom>
        </p:spPr>
      </p:pic>
      <p:pic>
        <p:nvPicPr>
          <p:cNvPr id="1026" name="Picture 2" descr="Lục Vân Tiên cứu Kiều Nguyệt Nga - Nguyễn Đình Chiểu - Tạp Chí Tao Đàn">
            <a:extLst>
              <a:ext uri="{FF2B5EF4-FFF2-40B4-BE49-F238E27FC236}">
                <a16:creationId xmlns="" xmlns:a16="http://schemas.microsoft.com/office/drawing/2014/main" id="{90A398DD-2333-0AE1-332B-DF8463D80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29" y="2173833"/>
            <a:ext cx="3610382" cy="2500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90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25677" y="438514"/>
            <a:ext cx="8580328" cy="1158604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629218" y="3372119"/>
            <a:ext cx="3858625" cy="871787"/>
          </a:xfrm>
          <a:prstGeom prst="roundRect">
            <a:avLst>
              <a:gd name="adj" fmla="val 9748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rgbClr val="000000"/>
                </a:solidFill>
              </a:rPr>
              <a:t>Vân Tiên tả đột hữu xông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43020" y="2185535"/>
            <a:ext cx="3858626" cy="871787"/>
          </a:xfrm>
          <a:prstGeom prst="roundRect">
            <a:avLst>
              <a:gd name="adj" fmla="val 12366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rgbClr val="000000"/>
                </a:solidFill>
              </a:rPr>
              <a:t>Ai than khóc ở trong xe nầy?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43020" y="3372119"/>
            <a:ext cx="3858626" cy="91518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rgbClr val="000000"/>
                </a:solidFill>
              </a:rPr>
              <a:t>Làm ơn há dễ trông người trả ơn.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=""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572000" y="2220778"/>
            <a:ext cx="3858625" cy="91518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rgbClr val="000000"/>
                </a:solidFill>
              </a:rPr>
              <a:t>Xin theo cùng thiếp đền ân cho chàng.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3" y="-596057"/>
            <a:ext cx="446154" cy="4461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01029" y="3607594"/>
            <a:ext cx="780916" cy="67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7795" y="3598554"/>
            <a:ext cx="778240" cy="69334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832785" y="2464324"/>
            <a:ext cx="778240" cy="693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50978" y="2408162"/>
            <a:ext cx="778240" cy="693341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6" y="-596057"/>
            <a:ext cx="446154" cy="4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0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54742" y="495357"/>
            <a:ext cx="7834515" cy="1158604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</a:rPr>
              <a:t>Câu 2:</a:t>
            </a:r>
            <a:r>
              <a:rPr lang="vi-VN" sz="2000" dirty="0">
                <a:solidFill>
                  <a:srgbClr val="000000"/>
                </a:solidFill>
              </a:rPr>
              <a:t> Trong những dòng thơ dưới đây, đâu là lời của nhân vật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788737" y="2165606"/>
            <a:ext cx="3510136" cy="871787"/>
          </a:xfrm>
          <a:prstGeom prst="roundRect">
            <a:avLst>
              <a:gd name="adj" fmla="val 9748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rgbClr val="000000"/>
                </a:solidFill>
              </a:rPr>
              <a:t>Cha làm chi phủ ở miền Hà Khê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721594" y="2098011"/>
            <a:ext cx="3739569" cy="871787"/>
          </a:xfrm>
          <a:prstGeom prst="roundRect">
            <a:avLst>
              <a:gd name="adj" fmla="val 12366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rgbClr val="000000"/>
                </a:solidFill>
              </a:rPr>
              <a:t>Lâu la bốn phía vỡ tan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721594" y="3284595"/>
            <a:ext cx="3739569" cy="91518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rgbClr val="000000"/>
                </a:solidFill>
              </a:rPr>
              <a:t>Dẹp rồi lũ kiến chòm ong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=""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794269" y="3284595"/>
            <a:ext cx="3504604" cy="91518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rgbClr val="000000"/>
                </a:solidFill>
              </a:rPr>
              <a:t>Vân Tiên nghe nói liền cười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3" y="-596057"/>
            <a:ext cx="446154" cy="4461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45531" y="2389468"/>
            <a:ext cx="780916" cy="67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7313" y="3511030"/>
            <a:ext cx="778240" cy="69334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46882" y="3506441"/>
            <a:ext cx="778240" cy="693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10497" y="2254828"/>
            <a:ext cx="778240" cy="693341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6" y="-596057"/>
            <a:ext cx="446154" cy="4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6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578069" y="641084"/>
            <a:ext cx="7992868" cy="1099059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vi-VN" sz="2000" b="1" dirty="0">
                <a:solidFill>
                  <a:srgbClr val="000000"/>
                </a:solidFill>
              </a:rPr>
              <a:t>3:</a:t>
            </a:r>
            <a:r>
              <a:rPr lang="vi-VN" sz="2000" dirty="0">
                <a:solidFill>
                  <a:srgbClr val="000000"/>
                </a:solidFill>
              </a:rPr>
              <a:t> Vì sao Lục Vân Tiên quyết định ra tay để trừng trị bọn cướp?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327549" y="1965127"/>
            <a:ext cx="3947659" cy="1438231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rgbClr val="000000"/>
                </a:solidFill>
              </a:rPr>
              <a:t>Vì Lục Vân Tiên là người thấy việc bất bình, hại đến dân là ra tay nghĩa hiệp.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327548" y="3507181"/>
            <a:ext cx="3969265" cy="1438231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vi-VN" sz="2000" dirty="0">
                <a:solidFill>
                  <a:srgbClr val="000000"/>
                </a:solidFill>
              </a:rPr>
              <a:t>Vì Lục Vân Tiên mến mộ Kiều Nguyệt Nga đã lâu, muốn lấy cớ làm quen.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868792" y="1987607"/>
            <a:ext cx="3947659" cy="1438231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rgbClr val="000000"/>
                </a:solidFill>
              </a:rPr>
              <a:t>Vì Lục Vân Tiên muốn có nhiều công trạng để được làm quan.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=""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868792" y="3570840"/>
            <a:ext cx="3947660" cy="1297255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rgbClr val="000000"/>
                </a:solidFill>
              </a:rPr>
              <a:t>Vì Lục Vân Tiên thích giao tranh để luyện võ.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8833" y="-593921"/>
            <a:ext cx="487363" cy="48736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20582" y="2706722"/>
            <a:ext cx="677383" cy="589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33406" y="2865419"/>
            <a:ext cx="675062" cy="6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41389" y="4184679"/>
            <a:ext cx="675062" cy="601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46803" y="4266678"/>
            <a:ext cx="675062" cy="601418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5696" y="-593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73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573063" y="613925"/>
            <a:ext cx="8157578" cy="1099059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</a:rPr>
              <a:t>Câu 4: </a:t>
            </a:r>
            <a:r>
              <a:rPr lang="vi-VN" sz="2000" dirty="0">
                <a:solidFill>
                  <a:srgbClr val="000000"/>
                </a:solidFill>
              </a:rPr>
              <a:t>Chi tiết như “bẻ cây làm gậy” và “nhắm làng xông vô” thể hiện điều 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73063" y="3429218"/>
            <a:ext cx="3698312" cy="1468458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C. Dứt khoát, nhanh nhẹn, thể hiện sự nóng lòng cứu người của chàng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73063" y="1987608"/>
            <a:ext cx="3698312" cy="111490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noProof="1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rgbClr val="000000"/>
                </a:solidFill>
              </a:rPr>
              <a:t>Thể hiện sự vội vàng, </a:t>
            </a:r>
            <a:r>
              <a:rPr lang="en-US" sz="2000" dirty="0">
                <a:solidFill>
                  <a:srgbClr val="000000"/>
                </a:solidFill>
              </a:rPr>
              <a:t>   </a:t>
            </a:r>
            <a:r>
              <a:rPr lang="vi-VN" sz="2000" dirty="0">
                <a:solidFill>
                  <a:srgbClr val="000000"/>
                </a:solidFill>
              </a:rPr>
              <a:t>hấp tấp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872626" y="1996104"/>
            <a:ext cx="3584673" cy="1043344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B. Thể hiện sự hiếu thắng, nóng nảy.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3">
            <a:extLst>
              <a:ext uri="{FF2B5EF4-FFF2-40B4-BE49-F238E27FC236}">
                <a16:creationId xmlns=""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872625" y="3429218"/>
            <a:ext cx="3584675" cy="1468458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D. Sự nóng lòng cứu người nhưng hấp tấp, vội vàng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vi-VN" sz="20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8833" y="-593921"/>
            <a:ext cx="487363" cy="487363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74822" y="4234777"/>
            <a:ext cx="677383" cy="589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82238" y="2438030"/>
            <a:ext cx="675062" cy="6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895875" y="4222955"/>
            <a:ext cx="675062" cy="601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77143" y="2501097"/>
            <a:ext cx="675062" cy="601418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5696" y="-593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362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2FB5CD-4444-A7E8-473E-230F27976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194143" y="3050317"/>
            <a:ext cx="1265797" cy="82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3ED694-A2D9-5795-307B-B23068EBB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4148308" y="1111942"/>
            <a:ext cx="1265797" cy="824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217A1C-413B-B8A7-F67E-66D6EDC4D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154950" y="1222458"/>
            <a:ext cx="1265797" cy="824806"/>
          </a:xfrm>
          <a:prstGeom prst="rect">
            <a:avLst/>
          </a:prstGeom>
        </p:spPr>
      </p:pic>
      <p:sp>
        <p:nvSpPr>
          <p:cNvPr id="9" name="TextBox 27">
            <a:extLst>
              <a:ext uri="{FF2B5EF4-FFF2-40B4-BE49-F238E27FC236}">
                <a16:creationId xmlns="" xmlns:a16="http://schemas.microsoft.com/office/drawing/2014/main" id="{6DB6E05B-BA3A-951F-A7DD-ECE08759943C}"/>
              </a:ext>
            </a:extLst>
          </p:cNvPr>
          <p:cNvSpPr txBox="1"/>
          <p:nvPr/>
        </p:nvSpPr>
        <p:spPr>
          <a:xfrm>
            <a:off x="753177" y="376639"/>
            <a:ext cx="751430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2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0" name="TextBox 31">
            <a:extLst>
              <a:ext uri="{FF2B5EF4-FFF2-40B4-BE49-F238E27FC236}">
                <a16:creationId xmlns="" xmlns:a16="http://schemas.microsoft.com/office/drawing/2014/main" id="{66458D6B-A311-1D34-0C29-F9C965777870}"/>
              </a:ext>
            </a:extLst>
          </p:cNvPr>
          <p:cNvSpPr txBox="1"/>
          <p:nvPr/>
        </p:nvSpPr>
        <p:spPr>
          <a:xfrm>
            <a:off x="598823" y="1261797"/>
            <a:ext cx="323171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34">
            <a:extLst>
              <a:ext uri="{FF2B5EF4-FFF2-40B4-BE49-F238E27FC236}">
                <a16:creationId xmlns="" xmlns:a16="http://schemas.microsoft.com/office/drawing/2014/main" id="{4AD49D35-4204-D144-CF5C-5DF7B3774C34}"/>
              </a:ext>
            </a:extLst>
          </p:cNvPr>
          <p:cNvSpPr txBox="1"/>
          <p:nvPr/>
        </p:nvSpPr>
        <p:spPr>
          <a:xfrm>
            <a:off x="753177" y="1839647"/>
            <a:ext cx="3609618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35">
            <a:extLst>
              <a:ext uri="{FF2B5EF4-FFF2-40B4-BE49-F238E27FC236}">
                <a16:creationId xmlns="" xmlns:a16="http://schemas.microsoft.com/office/drawing/2014/main" id="{0527B322-A313-D1F7-8C70-24EE67857B9E}"/>
              </a:ext>
            </a:extLst>
          </p:cNvPr>
          <p:cNvSpPr txBox="1"/>
          <p:nvPr/>
        </p:nvSpPr>
        <p:spPr>
          <a:xfrm>
            <a:off x="4572000" y="1184702"/>
            <a:ext cx="323171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just">
              <a:lnSpc>
                <a:spcPct val="150000"/>
              </a:lnSpc>
              <a:buFont typeface="+mj-lt"/>
              <a:buAutoNum type="romanUcPeriod" startAt="2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36">
            <a:extLst>
              <a:ext uri="{FF2B5EF4-FFF2-40B4-BE49-F238E27FC236}">
                <a16:creationId xmlns="" xmlns:a16="http://schemas.microsoft.com/office/drawing/2014/main" id="{81B5ADD7-C157-6A3C-A2E0-6936FA98461F}"/>
              </a:ext>
            </a:extLst>
          </p:cNvPr>
          <p:cNvSpPr txBox="1"/>
          <p:nvPr/>
        </p:nvSpPr>
        <p:spPr>
          <a:xfrm>
            <a:off x="4572000" y="1961540"/>
            <a:ext cx="4098989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 cục, hệ thống nhân vật và lời thoại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Vân Tiên.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Kiều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Nguyệt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Nga.</a:t>
            </a:r>
          </a:p>
        </p:txBody>
      </p:sp>
      <p:sp>
        <p:nvSpPr>
          <p:cNvPr id="14" name="TextBox 37">
            <a:extLst>
              <a:ext uri="{FF2B5EF4-FFF2-40B4-BE49-F238E27FC236}">
                <a16:creationId xmlns="" xmlns:a16="http://schemas.microsoft.com/office/drawing/2014/main" id="{2FE2EC23-E6AD-E9F6-677B-12433539A6DD}"/>
              </a:ext>
            </a:extLst>
          </p:cNvPr>
          <p:cNvSpPr txBox="1"/>
          <p:nvPr/>
        </p:nvSpPr>
        <p:spPr>
          <a:xfrm>
            <a:off x="598823" y="3143787"/>
            <a:ext cx="323171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just">
              <a:lnSpc>
                <a:spcPct val="150000"/>
              </a:lnSpc>
              <a:buFont typeface="+mj-lt"/>
              <a:buAutoNum type="romanUcPeriod" startAt="3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="" xmlns:a16="http://schemas.microsoft.com/office/drawing/2014/main" id="{9CF43571-7327-76CD-07C3-B9FCD636693F}"/>
              </a:ext>
            </a:extLst>
          </p:cNvPr>
          <p:cNvSpPr txBox="1"/>
          <p:nvPr/>
        </p:nvSpPr>
        <p:spPr>
          <a:xfrm>
            <a:off x="787849" y="3721637"/>
            <a:ext cx="2536521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54742" y="495357"/>
            <a:ext cx="7834515" cy="1362228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5: </a:t>
            </a:r>
            <a:r>
              <a:rPr lang="vi-VN" sz="2000" dirty="0">
                <a:solidFill>
                  <a:srgbClr val="000000"/>
                </a:solidFill>
              </a:rPr>
              <a:t>Cảnh đánh cướp của Lục Vân Tiên được mô tả qua cặp câu lục bát nào dưới đây?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315348" y="2115791"/>
            <a:ext cx="4661935" cy="1154814"/>
          </a:xfrm>
          <a:prstGeom prst="roundRect">
            <a:avLst>
              <a:gd name="adj" fmla="val 9748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Vân Tiên tả đột hữu xông</a:t>
            </a:r>
          </a:p>
          <a:p>
            <a:pPr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nào Triệu Tử phá vòng Dường Dang</a:t>
            </a:r>
            <a:endParaRPr lang="vi-VN" sz="18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0929" y="2112001"/>
            <a:ext cx="4068096" cy="1158604"/>
          </a:xfrm>
          <a:prstGeom prst="roundRect">
            <a:avLst>
              <a:gd name="adj" fmla="val 12366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 Tiên mặt đỏ phừng phừng</a:t>
            </a:r>
          </a:p>
          <a:p>
            <a:pPr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Thằng nào dám tới lẫy lừng vào đây?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41354" y="3513229"/>
            <a:ext cx="4057672" cy="100866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Lâm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Đáp án sai 3">
            <a:extLst>
              <a:ext uri="{FF2B5EF4-FFF2-40B4-BE49-F238E27FC236}">
                <a16:creationId xmlns=""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315348" y="3513229"/>
            <a:ext cx="4661935" cy="1008667"/>
          </a:xfrm>
          <a:prstGeom prst="round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Nhớ câu kiến nghĩa bất vi</a:t>
            </a:r>
          </a:p>
          <a:p>
            <a:pPr algn="ctr">
              <a:lnSpc>
                <a:spcPct val="150000"/>
              </a:lnSpc>
            </a:pPr>
            <a:r>
              <a:rPr lang="en-US" sz="18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người thế ấy cũng phi anh hùng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3" y="-596057"/>
            <a:ext cx="446154" cy="4461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63084" y="2497176"/>
            <a:ext cx="780916" cy="67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90470" y="3828555"/>
            <a:ext cx="778240" cy="69334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16546" y="3576054"/>
            <a:ext cx="778240" cy="693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71495" y="2577264"/>
            <a:ext cx="778240" cy="693341"/>
          </a:xfrm>
          <a:prstGeom prst="rect">
            <a:avLst/>
          </a:prstGeom>
        </p:spPr>
      </p:pic>
      <p:pic>
        <p:nvPicPr>
          <p:cNvPr id="1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9226" y="-596057"/>
            <a:ext cx="446154" cy="44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14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12CBD17D-C8F4-7079-C2C8-6742C5B1FF52}"/>
              </a:ext>
            </a:extLst>
          </p:cNvPr>
          <p:cNvSpPr/>
          <p:nvPr/>
        </p:nvSpPr>
        <p:spPr>
          <a:xfrm>
            <a:off x="154713" y="950157"/>
            <a:ext cx="4202212" cy="1074408"/>
          </a:xfrm>
          <a:prstGeom prst="roundRect">
            <a:avLst>
              <a:gd name="adj" fmla="val 0"/>
            </a:avLst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8895;p28">
            <a:extLst>
              <a:ext uri="{FF2B5EF4-FFF2-40B4-BE49-F238E27FC236}">
                <a16:creationId xmlns="" xmlns:a16="http://schemas.microsoft.com/office/drawing/2014/main" id="{59D00FA8-A7D8-F5DF-1A11-7B3B7548F494}"/>
              </a:ext>
            </a:extLst>
          </p:cNvPr>
          <p:cNvSpPr txBox="1">
            <a:spLocks/>
          </p:cNvSpPr>
          <p:nvPr/>
        </p:nvSpPr>
        <p:spPr>
          <a:xfrm>
            <a:off x="2578431" y="269601"/>
            <a:ext cx="3987137" cy="89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63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B76A5CD-878F-2670-A45B-F2A460217D61}"/>
              </a:ext>
            </a:extLst>
          </p:cNvPr>
          <p:cNvGrpSpPr/>
          <p:nvPr/>
        </p:nvGrpSpPr>
        <p:grpSpPr>
          <a:xfrm>
            <a:off x="4356925" y="1425774"/>
            <a:ext cx="4309748" cy="3183804"/>
            <a:chOff x="4356925" y="1425774"/>
            <a:chExt cx="4309748" cy="318380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37EB7A9-F2E1-FB9D-FC95-78C20C88419D}"/>
                </a:ext>
              </a:extLst>
            </p:cNvPr>
            <p:cNvSpPr/>
            <p:nvPr/>
          </p:nvSpPr>
          <p:spPr>
            <a:xfrm>
              <a:off x="4464462" y="1425774"/>
              <a:ext cx="4202211" cy="30606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0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5B676B0-F839-0F6D-7199-F75C0F28AD9A}"/>
                </a:ext>
              </a:extLst>
            </p:cNvPr>
            <p:cNvSpPr/>
            <p:nvPr/>
          </p:nvSpPr>
          <p:spPr>
            <a:xfrm>
              <a:off x="4356925" y="1548947"/>
              <a:ext cx="4202211" cy="3060631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Yêu</a:t>
              </a:r>
              <a:r>
                <a:rPr lang="en-US" sz="2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cầu</a:t>
              </a:r>
              <a:r>
                <a:rPr lang="en-US" sz="2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chemeClr val="bg1">
                      <a:lumMod val="10000"/>
                    </a:schemeClr>
                  </a:solidFill>
                  <a:effectLst/>
                  <a:ea typeface="Times New Roman" panose="02020603050405020304" pitchFamily="18" charset="0"/>
                </a:rPr>
                <a:t>Viết đoạn văn (khoảng 7 – 9 câu) phân tích nét tính cách mà em yêu thích ở một nhân vật trong đoạn trích</a:t>
              </a:r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2000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645BCDE-B8F9-0065-9D38-CBDDF94AF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10" b="59441"/>
          <a:stretch/>
        </p:blipFill>
        <p:spPr>
          <a:xfrm>
            <a:off x="595459" y="2260381"/>
            <a:ext cx="2830883" cy="24945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5;p28">
            <a:extLst>
              <a:ext uri="{FF2B5EF4-FFF2-40B4-BE49-F238E27FC236}">
                <a16:creationId xmlns="" xmlns:a16="http://schemas.microsoft.com/office/drawing/2014/main" id="{7736D725-28CF-59CB-A609-F2FD1197FAAA}"/>
              </a:ext>
            </a:extLst>
          </p:cNvPr>
          <p:cNvSpPr txBox="1">
            <a:spLocks/>
          </p:cNvSpPr>
          <p:nvPr/>
        </p:nvSpPr>
        <p:spPr>
          <a:xfrm>
            <a:off x="2578431" y="269601"/>
            <a:ext cx="3987137" cy="89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63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LÀM BÀI</a:t>
            </a:r>
            <a:endParaRPr lang="vi-VN" sz="2800" b="1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F65734-A09F-4909-313B-6A045DCD06F3}"/>
              </a:ext>
            </a:extLst>
          </p:cNvPr>
          <p:cNvSpPr txBox="1"/>
          <p:nvPr/>
        </p:nvSpPr>
        <p:spPr>
          <a:xfrm>
            <a:off x="2490747" y="991698"/>
            <a:ext cx="6327575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Một số câu hỏi gợi ý: </a:t>
            </a:r>
            <a:endParaRPr lang="en-US" sz="2000" b="1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Em yêu thích nhân vật nào? 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Nét tính cách nào ở nhân vật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gây ấn tượng mạnh nhất với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em? Vì sao?</a:t>
            </a:r>
            <a:endParaRPr lang="en-US" sz="2000" dirty="0">
              <a:latin typeface="+mn-lt"/>
            </a:endParaRPr>
          </a:p>
        </p:txBody>
      </p:sp>
      <p:pic>
        <p:nvPicPr>
          <p:cNvPr id="3074" name="Picture 2" descr="Phân tích nhân vật Lục Vân Tiên ngắn gọn (12 mẫu + Sơ đồ tư duy) - Văn 9">
            <a:extLst>
              <a:ext uri="{FF2B5EF4-FFF2-40B4-BE49-F238E27FC236}">
                <a16:creationId xmlns="" xmlns:a16="http://schemas.microsoft.com/office/drawing/2014/main" id="{A07E53B0-C7F7-9E00-7105-14DC5924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89" y="3018645"/>
            <a:ext cx="3538631" cy="185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C059B5-CCDE-5480-5B99-15F92C39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97" t="30198" r="1096" b="43045"/>
          <a:stretch/>
        </p:blipFill>
        <p:spPr>
          <a:xfrm rot="339304">
            <a:off x="-355215" y="979441"/>
            <a:ext cx="2762350" cy="3613130"/>
          </a:xfrm>
          <a:prstGeom prst="rect">
            <a:avLst/>
          </a:prstGeom>
        </p:spPr>
      </p:pic>
      <p:grpSp>
        <p:nvGrpSpPr>
          <p:cNvPr id="10" name="Google Shape;6328;p109">
            <a:extLst>
              <a:ext uri="{FF2B5EF4-FFF2-40B4-BE49-F238E27FC236}">
                <a16:creationId xmlns="" xmlns:a16="http://schemas.microsoft.com/office/drawing/2014/main" id="{37E0FFDD-5843-2E6D-916A-117C3767CFD8}"/>
              </a:ext>
            </a:extLst>
          </p:cNvPr>
          <p:cNvGrpSpPr/>
          <p:nvPr/>
        </p:nvGrpSpPr>
        <p:grpSpPr>
          <a:xfrm rot="14653755" flipH="1">
            <a:off x="7634503" y="-425797"/>
            <a:ext cx="1406380" cy="1866538"/>
            <a:chOff x="3151425" y="238225"/>
            <a:chExt cx="598500" cy="794325"/>
          </a:xfrm>
        </p:grpSpPr>
        <p:sp>
          <p:nvSpPr>
            <p:cNvPr id="11" name="Google Shape;6329;p109">
              <a:extLst>
                <a:ext uri="{FF2B5EF4-FFF2-40B4-BE49-F238E27FC236}">
                  <a16:creationId xmlns="" xmlns:a16="http://schemas.microsoft.com/office/drawing/2014/main" id="{D1899039-5B80-91E5-9965-497C18E69FFE}"/>
                </a:ext>
              </a:extLst>
            </p:cNvPr>
            <p:cNvSpPr/>
            <p:nvPr/>
          </p:nvSpPr>
          <p:spPr>
            <a:xfrm>
              <a:off x="3442075" y="721075"/>
              <a:ext cx="223925" cy="213350"/>
            </a:xfrm>
            <a:custGeom>
              <a:avLst/>
              <a:gdLst/>
              <a:ahLst/>
              <a:cxnLst/>
              <a:rect l="l" t="t" r="r" b="b"/>
              <a:pathLst>
                <a:path w="8957" h="8534" extrusionOk="0">
                  <a:moveTo>
                    <a:pt x="6738" y="0"/>
                  </a:moveTo>
                  <a:cubicBezTo>
                    <a:pt x="6281" y="0"/>
                    <a:pt x="5766" y="81"/>
                    <a:pt x="5201" y="296"/>
                  </a:cubicBezTo>
                  <a:cubicBezTo>
                    <a:pt x="4784" y="453"/>
                    <a:pt x="4389" y="667"/>
                    <a:pt x="4022" y="925"/>
                  </a:cubicBezTo>
                  <a:cubicBezTo>
                    <a:pt x="2555" y="1952"/>
                    <a:pt x="1753" y="3704"/>
                    <a:pt x="1197" y="5355"/>
                  </a:cubicBezTo>
                  <a:cubicBezTo>
                    <a:pt x="854" y="6377"/>
                    <a:pt x="537" y="7400"/>
                    <a:pt x="47" y="8363"/>
                  </a:cubicBezTo>
                  <a:cubicBezTo>
                    <a:pt x="1" y="8454"/>
                    <a:pt x="88" y="8533"/>
                    <a:pt x="173" y="8533"/>
                  </a:cubicBezTo>
                  <a:cubicBezTo>
                    <a:pt x="208" y="8533"/>
                    <a:pt x="243" y="8520"/>
                    <a:pt x="267" y="8487"/>
                  </a:cubicBezTo>
                  <a:cubicBezTo>
                    <a:pt x="940" y="7542"/>
                    <a:pt x="1376" y="6479"/>
                    <a:pt x="1812" y="5410"/>
                  </a:cubicBezTo>
                  <a:cubicBezTo>
                    <a:pt x="2183" y="5006"/>
                    <a:pt x="2615" y="4648"/>
                    <a:pt x="3114" y="4428"/>
                  </a:cubicBezTo>
                  <a:cubicBezTo>
                    <a:pt x="4041" y="4030"/>
                    <a:pt x="5275" y="3548"/>
                    <a:pt x="6793" y="2049"/>
                  </a:cubicBezTo>
                  <a:cubicBezTo>
                    <a:pt x="7191" y="1649"/>
                    <a:pt x="7563" y="1131"/>
                    <a:pt x="8746" y="942"/>
                  </a:cubicBezTo>
                  <a:cubicBezTo>
                    <a:pt x="8888" y="920"/>
                    <a:pt x="8956" y="709"/>
                    <a:pt x="8824" y="622"/>
                  </a:cubicBezTo>
                  <a:cubicBezTo>
                    <a:pt x="8479" y="400"/>
                    <a:pt x="7753" y="0"/>
                    <a:pt x="6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30;p109">
              <a:extLst>
                <a:ext uri="{FF2B5EF4-FFF2-40B4-BE49-F238E27FC236}">
                  <a16:creationId xmlns="" xmlns:a16="http://schemas.microsoft.com/office/drawing/2014/main" id="{DD99E35C-BFA7-C79D-20B1-3A9A250BA5EA}"/>
                </a:ext>
              </a:extLst>
            </p:cNvPr>
            <p:cNvSpPr/>
            <p:nvPr/>
          </p:nvSpPr>
          <p:spPr>
            <a:xfrm>
              <a:off x="3477050" y="371025"/>
              <a:ext cx="212225" cy="420975"/>
            </a:xfrm>
            <a:custGeom>
              <a:avLst/>
              <a:gdLst/>
              <a:ahLst/>
              <a:cxnLst/>
              <a:rect l="l" t="t" r="r" b="b"/>
              <a:pathLst>
                <a:path w="8489" h="16839" extrusionOk="0">
                  <a:moveTo>
                    <a:pt x="8026" y="1"/>
                  </a:moveTo>
                  <a:cubicBezTo>
                    <a:pt x="7985" y="1"/>
                    <a:pt x="7945" y="8"/>
                    <a:pt x="7911" y="22"/>
                  </a:cubicBezTo>
                  <a:cubicBezTo>
                    <a:pt x="5669" y="926"/>
                    <a:pt x="4183" y="2975"/>
                    <a:pt x="3169" y="5081"/>
                  </a:cubicBezTo>
                  <a:cubicBezTo>
                    <a:pt x="2628" y="6213"/>
                    <a:pt x="2179" y="7387"/>
                    <a:pt x="1779" y="8575"/>
                  </a:cubicBezTo>
                  <a:cubicBezTo>
                    <a:pt x="1362" y="9813"/>
                    <a:pt x="1014" y="11051"/>
                    <a:pt x="788" y="12336"/>
                  </a:cubicBezTo>
                  <a:cubicBezTo>
                    <a:pt x="665" y="13033"/>
                    <a:pt x="591" y="13725"/>
                    <a:pt x="528" y="14427"/>
                  </a:cubicBezTo>
                  <a:cubicBezTo>
                    <a:pt x="458" y="15143"/>
                    <a:pt x="284" y="15894"/>
                    <a:pt x="51" y="16573"/>
                  </a:cubicBezTo>
                  <a:cubicBezTo>
                    <a:pt x="1" y="16726"/>
                    <a:pt x="126" y="16839"/>
                    <a:pt x="247" y="16839"/>
                  </a:cubicBezTo>
                  <a:cubicBezTo>
                    <a:pt x="314" y="16839"/>
                    <a:pt x="380" y="16803"/>
                    <a:pt x="413" y="16720"/>
                  </a:cubicBezTo>
                  <a:cubicBezTo>
                    <a:pt x="638" y="16142"/>
                    <a:pt x="780" y="15545"/>
                    <a:pt x="853" y="14931"/>
                  </a:cubicBezTo>
                  <a:cubicBezTo>
                    <a:pt x="926" y="14321"/>
                    <a:pt x="1069" y="13716"/>
                    <a:pt x="1179" y="13111"/>
                  </a:cubicBezTo>
                  <a:cubicBezTo>
                    <a:pt x="1404" y="11868"/>
                    <a:pt x="1738" y="10643"/>
                    <a:pt x="2105" y="9437"/>
                  </a:cubicBezTo>
                  <a:cubicBezTo>
                    <a:pt x="2458" y="8254"/>
                    <a:pt x="2922" y="7098"/>
                    <a:pt x="3421" y="5974"/>
                  </a:cubicBezTo>
                  <a:cubicBezTo>
                    <a:pt x="3458" y="5887"/>
                    <a:pt x="3499" y="5796"/>
                    <a:pt x="3540" y="5709"/>
                  </a:cubicBezTo>
                  <a:cubicBezTo>
                    <a:pt x="3733" y="5451"/>
                    <a:pt x="3953" y="5218"/>
                    <a:pt x="4169" y="4979"/>
                  </a:cubicBezTo>
                  <a:cubicBezTo>
                    <a:pt x="4384" y="4742"/>
                    <a:pt x="4577" y="4480"/>
                    <a:pt x="4788" y="4241"/>
                  </a:cubicBezTo>
                  <a:cubicBezTo>
                    <a:pt x="5201" y="3764"/>
                    <a:pt x="5646" y="3311"/>
                    <a:pt x="6105" y="2875"/>
                  </a:cubicBezTo>
                  <a:cubicBezTo>
                    <a:pt x="6562" y="2443"/>
                    <a:pt x="7013" y="1999"/>
                    <a:pt x="7470" y="1572"/>
                  </a:cubicBezTo>
                  <a:cubicBezTo>
                    <a:pt x="7860" y="1210"/>
                    <a:pt x="8488" y="779"/>
                    <a:pt x="8300" y="174"/>
                  </a:cubicBezTo>
                  <a:cubicBezTo>
                    <a:pt x="8267" y="58"/>
                    <a:pt x="8143" y="1"/>
                    <a:pt x="8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31;p109">
              <a:extLst>
                <a:ext uri="{FF2B5EF4-FFF2-40B4-BE49-F238E27FC236}">
                  <a16:creationId xmlns="" xmlns:a16="http://schemas.microsoft.com/office/drawing/2014/main" id="{A54DEB64-6B6C-5100-4788-29C2C457EE65}"/>
                </a:ext>
              </a:extLst>
            </p:cNvPr>
            <p:cNvSpPr/>
            <p:nvPr/>
          </p:nvSpPr>
          <p:spPr>
            <a:xfrm>
              <a:off x="3499050" y="588850"/>
              <a:ext cx="83500" cy="116150"/>
            </a:xfrm>
            <a:custGeom>
              <a:avLst/>
              <a:gdLst/>
              <a:ahLst/>
              <a:cxnLst/>
              <a:rect l="l" t="t" r="r" b="b"/>
              <a:pathLst>
                <a:path w="3340" h="4646" extrusionOk="0">
                  <a:moveTo>
                    <a:pt x="2849" y="1"/>
                  </a:moveTo>
                  <a:cubicBezTo>
                    <a:pt x="2746" y="1"/>
                    <a:pt x="2640" y="47"/>
                    <a:pt x="2550" y="137"/>
                  </a:cubicBezTo>
                  <a:cubicBezTo>
                    <a:pt x="2308" y="380"/>
                    <a:pt x="2170" y="779"/>
                    <a:pt x="2055" y="1100"/>
                  </a:cubicBezTo>
                  <a:cubicBezTo>
                    <a:pt x="1931" y="1458"/>
                    <a:pt x="1817" y="1820"/>
                    <a:pt x="1688" y="2178"/>
                  </a:cubicBezTo>
                  <a:cubicBezTo>
                    <a:pt x="1551" y="2563"/>
                    <a:pt x="1386" y="2953"/>
                    <a:pt x="1165" y="3297"/>
                  </a:cubicBezTo>
                  <a:cubicBezTo>
                    <a:pt x="890" y="3723"/>
                    <a:pt x="492" y="4030"/>
                    <a:pt x="97" y="4343"/>
                  </a:cubicBezTo>
                  <a:cubicBezTo>
                    <a:pt x="1" y="4415"/>
                    <a:pt x="42" y="4540"/>
                    <a:pt x="124" y="4595"/>
                  </a:cubicBezTo>
                  <a:cubicBezTo>
                    <a:pt x="143" y="4623"/>
                    <a:pt x="176" y="4645"/>
                    <a:pt x="212" y="4645"/>
                  </a:cubicBezTo>
                  <a:cubicBezTo>
                    <a:pt x="228" y="4645"/>
                    <a:pt x="245" y="4641"/>
                    <a:pt x="262" y="4631"/>
                  </a:cubicBezTo>
                  <a:cubicBezTo>
                    <a:pt x="913" y="4237"/>
                    <a:pt x="1523" y="3824"/>
                    <a:pt x="2037" y="3251"/>
                  </a:cubicBezTo>
                  <a:cubicBezTo>
                    <a:pt x="2556" y="2682"/>
                    <a:pt x="2986" y="2031"/>
                    <a:pt x="3188" y="1279"/>
                  </a:cubicBezTo>
                  <a:cubicBezTo>
                    <a:pt x="3271" y="954"/>
                    <a:pt x="3339" y="499"/>
                    <a:pt x="3155" y="192"/>
                  </a:cubicBezTo>
                  <a:cubicBezTo>
                    <a:pt x="3080" y="62"/>
                    <a:pt x="296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32;p109">
              <a:extLst>
                <a:ext uri="{FF2B5EF4-FFF2-40B4-BE49-F238E27FC236}">
                  <a16:creationId xmlns="" xmlns:a16="http://schemas.microsoft.com/office/drawing/2014/main" id="{80D5C0A8-0145-AB8B-A6E8-571C47A0FA6C}"/>
                </a:ext>
              </a:extLst>
            </p:cNvPr>
            <p:cNvSpPr/>
            <p:nvPr/>
          </p:nvSpPr>
          <p:spPr>
            <a:xfrm>
              <a:off x="3493100" y="503900"/>
              <a:ext cx="32825" cy="136050"/>
            </a:xfrm>
            <a:custGeom>
              <a:avLst/>
              <a:gdLst/>
              <a:ahLst/>
              <a:cxnLst/>
              <a:rect l="l" t="t" r="r" b="b"/>
              <a:pathLst>
                <a:path w="1313" h="5442" extrusionOk="0">
                  <a:moveTo>
                    <a:pt x="965" y="0"/>
                  </a:moveTo>
                  <a:cubicBezTo>
                    <a:pt x="699" y="0"/>
                    <a:pt x="506" y="315"/>
                    <a:pt x="390" y="517"/>
                  </a:cubicBezTo>
                  <a:cubicBezTo>
                    <a:pt x="42" y="1105"/>
                    <a:pt x="0" y="1825"/>
                    <a:pt x="28" y="2490"/>
                  </a:cubicBezTo>
                  <a:cubicBezTo>
                    <a:pt x="64" y="3457"/>
                    <a:pt x="298" y="4393"/>
                    <a:pt x="519" y="5328"/>
                  </a:cubicBezTo>
                  <a:cubicBezTo>
                    <a:pt x="535" y="5406"/>
                    <a:pt x="598" y="5441"/>
                    <a:pt x="659" y="5441"/>
                  </a:cubicBezTo>
                  <a:cubicBezTo>
                    <a:pt x="736" y="5441"/>
                    <a:pt x="811" y="5386"/>
                    <a:pt x="794" y="5287"/>
                  </a:cubicBezTo>
                  <a:cubicBezTo>
                    <a:pt x="785" y="5250"/>
                    <a:pt x="779" y="5214"/>
                    <a:pt x="771" y="5177"/>
                  </a:cubicBezTo>
                  <a:cubicBezTo>
                    <a:pt x="840" y="5177"/>
                    <a:pt x="904" y="5127"/>
                    <a:pt x="885" y="5044"/>
                  </a:cubicBezTo>
                  <a:cubicBezTo>
                    <a:pt x="724" y="4314"/>
                    <a:pt x="647" y="3531"/>
                    <a:pt x="734" y="2792"/>
                  </a:cubicBezTo>
                  <a:cubicBezTo>
                    <a:pt x="779" y="2398"/>
                    <a:pt x="872" y="2017"/>
                    <a:pt x="995" y="1641"/>
                  </a:cubicBezTo>
                  <a:cubicBezTo>
                    <a:pt x="1110" y="1306"/>
                    <a:pt x="1238" y="967"/>
                    <a:pt x="1275" y="610"/>
                  </a:cubicBezTo>
                  <a:cubicBezTo>
                    <a:pt x="1298" y="384"/>
                    <a:pt x="1312" y="50"/>
                    <a:pt x="1018" y="4"/>
                  </a:cubicBezTo>
                  <a:cubicBezTo>
                    <a:pt x="1000" y="2"/>
                    <a:pt x="982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33;p109">
              <a:extLst>
                <a:ext uri="{FF2B5EF4-FFF2-40B4-BE49-F238E27FC236}">
                  <a16:creationId xmlns="" xmlns:a16="http://schemas.microsoft.com/office/drawing/2014/main" id="{0FD4946F-A742-2319-3787-7AB052686D5B}"/>
                </a:ext>
              </a:extLst>
            </p:cNvPr>
            <p:cNvSpPr/>
            <p:nvPr/>
          </p:nvSpPr>
          <p:spPr>
            <a:xfrm>
              <a:off x="3272575" y="333800"/>
              <a:ext cx="185200" cy="246850"/>
            </a:xfrm>
            <a:custGeom>
              <a:avLst/>
              <a:gdLst/>
              <a:ahLst/>
              <a:cxnLst/>
              <a:rect l="l" t="t" r="r" b="b"/>
              <a:pathLst>
                <a:path w="7408" h="9874" extrusionOk="0">
                  <a:moveTo>
                    <a:pt x="307" y="1"/>
                  </a:moveTo>
                  <a:cubicBezTo>
                    <a:pt x="135" y="1"/>
                    <a:pt x="1" y="231"/>
                    <a:pt x="181" y="342"/>
                  </a:cubicBezTo>
                  <a:cubicBezTo>
                    <a:pt x="516" y="544"/>
                    <a:pt x="778" y="837"/>
                    <a:pt x="1089" y="1071"/>
                  </a:cubicBezTo>
                  <a:cubicBezTo>
                    <a:pt x="1406" y="1305"/>
                    <a:pt x="1718" y="1534"/>
                    <a:pt x="2016" y="1782"/>
                  </a:cubicBezTo>
                  <a:cubicBezTo>
                    <a:pt x="2626" y="2286"/>
                    <a:pt x="3189" y="2841"/>
                    <a:pt x="3708" y="3437"/>
                  </a:cubicBezTo>
                  <a:cubicBezTo>
                    <a:pt x="4726" y="4607"/>
                    <a:pt x="5565" y="5945"/>
                    <a:pt x="6243" y="7344"/>
                  </a:cubicBezTo>
                  <a:cubicBezTo>
                    <a:pt x="6436" y="7734"/>
                    <a:pt x="6611" y="8138"/>
                    <a:pt x="6762" y="8546"/>
                  </a:cubicBezTo>
                  <a:cubicBezTo>
                    <a:pt x="6918" y="8963"/>
                    <a:pt x="7033" y="9404"/>
                    <a:pt x="7206" y="9812"/>
                  </a:cubicBezTo>
                  <a:cubicBezTo>
                    <a:pt x="7226" y="9856"/>
                    <a:pt x="7260" y="9874"/>
                    <a:pt x="7294" y="9874"/>
                  </a:cubicBezTo>
                  <a:cubicBezTo>
                    <a:pt x="7350" y="9874"/>
                    <a:pt x="7407" y="9825"/>
                    <a:pt x="7405" y="9757"/>
                  </a:cubicBezTo>
                  <a:cubicBezTo>
                    <a:pt x="7363" y="8982"/>
                    <a:pt x="7079" y="8174"/>
                    <a:pt x="6821" y="7446"/>
                  </a:cubicBezTo>
                  <a:cubicBezTo>
                    <a:pt x="6556" y="6688"/>
                    <a:pt x="6230" y="5945"/>
                    <a:pt x="5817" y="5258"/>
                  </a:cubicBezTo>
                  <a:cubicBezTo>
                    <a:pt x="4978" y="3864"/>
                    <a:pt x="3928" y="2607"/>
                    <a:pt x="2704" y="1534"/>
                  </a:cubicBezTo>
                  <a:cubicBezTo>
                    <a:pt x="2364" y="1236"/>
                    <a:pt x="2012" y="956"/>
                    <a:pt x="1644" y="690"/>
                  </a:cubicBezTo>
                  <a:cubicBezTo>
                    <a:pt x="1470" y="562"/>
                    <a:pt x="1282" y="438"/>
                    <a:pt x="1089" y="337"/>
                  </a:cubicBezTo>
                  <a:cubicBezTo>
                    <a:pt x="869" y="218"/>
                    <a:pt x="630" y="154"/>
                    <a:pt x="410" y="30"/>
                  </a:cubicBezTo>
                  <a:cubicBezTo>
                    <a:pt x="376" y="9"/>
                    <a:pt x="341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34;p109">
              <a:extLst>
                <a:ext uri="{FF2B5EF4-FFF2-40B4-BE49-F238E27FC236}">
                  <a16:creationId xmlns="" xmlns:a16="http://schemas.microsoft.com/office/drawing/2014/main" id="{67D79D64-B757-D915-A8CD-A2F94FFBECE3}"/>
                </a:ext>
              </a:extLst>
            </p:cNvPr>
            <p:cNvSpPr/>
            <p:nvPr/>
          </p:nvSpPr>
          <p:spPr>
            <a:xfrm>
              <a:off x="3317275" y="443425"/>
              <a:ext cx="158750" cy="212425"/>
            </a:xfrm>
            <a:custGeom>
              <a:avLst/>
              <a:gdLst/>
              <a:ahLst/>
              <a:cxnLst/>
              <a:rect l="l" t="t" r="r" b="b"/>
              <a:pathLst>
                <a:path w="6350" h="8497" extrusionOk="0">
                  <a:moveTo>
                    <a:pt x="215" y="1"/>
                  </a:moveTo>
                  <a:cubicBezTo>
                    <a:pt x="29" y="1"/>
                    <a:pt x="1" y="292"/>
                    <a:pt x="196" y="322"/>
                  </a:cubicBezTo>
                  <a:cubicBezTo>
                    <a:pt x="516" y="373"/>
                    <a:pt x="819" y="492"/>
                    <a:pt x="1113" y="621"/>
                  </a:cubicBezTo>
                  <a:cubicBezTo>
                    <a:pt x="1401" y="749"/>
                    <a:pt x="1695" y="868"/>
                    <a:pt x="1979" y="1015"/>
                  </a:cubicBezTo>
                  <a:cubicBezTo>
                    <a:pt x="2525" y="1295"/>
                    <a:pt x="3048" y="1634"/>
                    <a:pt x="3498" y="2060"/>
                  </a:cubicBezTo>
                  <a:cubicBezTo>
                    <a:pt x="4538" y="3051"/>
                    <a:pt x="5116" y="4349"/>
                    <a:pt x="5382" y="5743"/>
                  </a:cubicBezTo>
                  <a:cubicBezTo>
                    <a:pt x="5469" y="6174"/>
                    <a:pt x="5524" y="6610"/>
                    <a:pt x="5570" y="7046"/>
                  </a:cubicBezTo>
                  <a:cubicBezTo>
                    <a:pt x="5621" y="7499"/>
                    <a:pt x="5653" y="7927"/>
                    <a:pt x="5791" y="8361"/>
                  </a:cubicBezTo>
                  <a:cubicBezTo>
                    <a:pt x="5819" y="8456"/>
                    <a:pt x="5892" y="8496"/>
                    <a:pt x="5970" y="8496"/>
                  </a:cubicBezTo>
                  <a:cubicBezTo>
                    <a:pt x="6081" y="8496"/>
                    <a:pt x="6203" y="8416"/>
                    <a:pt x="6222" y="8297"/>
                  </a:cubicBezTo>
                  <a:cubicBezTo>
                    <a:pt x="6350" y="7476"/>
                    <a:pt x="6185" y="6583"/>
                    <a:pt x="6038" y="5775"/>
                  </a:cubicBezTo>
                  <a:cubicBezTo>
                    <a:pt x="5892" y="4964"/>
                    <a:pt x="5662" y="4151"/>
                    <a:pt x="5291" y="3414"/>
                  </a:cubicBezTo>
                  <a:cubicBezTo>
                    <a:pt x="4671" y="2189"/>
                    <a:pt x="3657" y="1203"/>
                    <a:pt x="2452" y="557"/>
                  </a:cubicBezTo>
                  <a:cubicBezTo>
                    <a:pt x="2117" y="377"/>
                    <a:pt x="1746" y="227"/>
                    <a:pt x="1374" y="144"/>
                  </a:cubicBezTo>
                  <a:cubicBezTo>
                    <a:pt x="998" y="61"/>
                    <a:pt x="618" y="43"/>
                    <a:pt x="237" y="2"/>
                  </a:cubicBez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35;p109">
              <a:extLst>
                <a:ext uri="{FF2B5EF4-FFF2-40B4-BE49-F238E27FC236}">
                  <a16:creationId xmlns="" xmlns:a16="http://schemas.microsoft.com/office/drawing/2014/main" id="{F21CC132-A188-4220-1FC8-82FFBCCAB02D}"/>
                </a:ext>
              </a:extLst>
            </p:cNvPr>
            <p:cNvSpPr/>
            <p:nvPr/>
          </p:nvSpPr>
          <p:spPr>
            <a:xfrm>
              <a:off x="3447350" y="433300"/>
              <a:ext cx="28100" cy="214900"/>
            </a:xfrm>
            <a:custGeom>
              <a:avLst/>
              <a:gdLst/>
              <a:ahLst/>
              <a:cxnLst/>
              <a:rect l="l" t="t" r="r" b="b"/>
              <a:pathLst>
                <a:path w="1124" h="8596" extrusionOk="0">
                  <a:moveTo>
                    <a:pt x="396" y="1"/>
                  </a:moveTo>
                  <a:cubicBezTo>
                    <a:pt x="308" y="1"/>
                    <a:pt x="218" y="53"/>
                    <a:pt x="198" y="164"/>
                  </a:cubicBezTo>
                  <a:cubicBezTo>
                    <a:pt x="74" y="837"/>
                    <a:pt x="1" y="1480"/>
                    <a:pt x="14" y="2168"/>
                  </a:cubicBezTo>
                  <a:cubicBezTo>
                    <a:pt x="33" y="2865"/>
                    <a:pt x="120" y="3566"/>
                    <a:pt x="184" y="4264"/>
                  </a:cubicBezTo>
                  <a:cubicBezTo>
                    <a:pt x="249" y="4965"/>
                    <a:pt x="312" y="5667"/>
                    <a:pt x="386" y="6368"/>
                  </a:cubicBezTo>
                  <a:cubicBezTo>
                    <a:pt x="459" y="7075"/>
                    <a:pt x="524" y="7813"/>
                    <a:pt x="729" y="8497"/>
                  </a:cubicBezTo>
                  <a:cubicBezTo>
                    <a:pt x="751" y="8566"/>
                    <a:pt x="806" y="8595"/>
                    <a:pt x="865" y="8595"/>
                  </a:cubicBezTo>
                  <a:cubicBezTo>
                    <a:pt x="947" y="8595"/>
                    <a:pt x="1036" y="8538"/>
                    <a:pt x="1046" y="8450"/>
                  </a:cubicBezTo>
                  <a:cubicBezTo>
                    <a:pt x="1124" y="7771"/>
                    <a:pt x="1060" y="7052"/>
                    <a:pt x="1005" y="6368"/>
                  </a:cubicBezTo>
                  <a:cubicBezTo>
                    <a:pt x="950" y="5667"/>
                    <a:pt x="886" y="4960"/>
                    <a:pt x="821" y="4259"/>
                  </a:cubicBezTo>
                  <a:cubicBezTo>
                    <a:pt x="761" y="3576"/>
                    <a:pt x="698" y="2888"/>
                    <a:pt x="638" y="2204"/>
                  </a:cubicBezTo>
                  <a:cubicBezTo>
                    <a:pt x="579" y="1553"/>
                    <a:pt x="486" y="865"/>
                    <a:pt x="583" y="209"/>
                  </a:cubicBezTo>
                  <a:cubicBezTo>
                    <a:pt x="603" y="74"/>
                    <a:pt x="50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36;p109">
              <a:extLst>
                <a:ext uri="{FF2B5EF4-FFF2-40B4-BE49-F238E27FC236}">
                  <a16:creationId xmlns="" xmlns:a16="http://schemas.microsoft.com/office/drawing/2014/main" id="{0034BD42-0C56-DADB-1910-3CED88CF9649}"/>
                </a:ext>
              </a:extLst>
            </p:cNvPr>
            <p:cNvSpPr/>
            <p:nvPr/>
          </p:nvSpPr>
          <p:spPr>
            <a:xfrm>
              <a:off x="3476000" y="537450"/>
              <a:ext cx="127150" cy="163300"/>
            </a:xfrm>
            <a:custGeom>
              <a:avLst/>
              <a:gdLst/>
              <a:ahLst/>
              <a:cxnLst/>
              <a:rect l="l" t="t" r="r" b="b"/>
              <a:pathLst>
                <a:path w="5086" h="6532" extrusionOk="0">
                  <a:moveTo>
                    <a:pt x="4657" y="1"/>
                  </a:moveTo>
                  <a:cubicBezTo>
                    <a:pt x="4639" y="1"/>
                    <a:pt x="4620" y="2"/>
                    <a:pt x="4600" y="5"/>
                  </a:cubicBezTo>
                  <a:cubicBezTo>
                    <a:pt x="3188" y="225"/>
                    <a:pt x="1996" y="1463"/>
                    <a:pt x="1234" y="2602"/>
                  </a:cubicBezTo>
                  <a:cubicBezTo>
                    <a:pt x="858" y="3165"/>
                    <a:pt x="551" y="3770"/>
                    <a:pt x="326" y="4408"/>
                  </a:cubicBezTo>
                  <a:cubicBezTo>
                    <a:pt x="216" y="4720"/>
                    <a:pt x="111" y="5046"/>
                    <a:pt x="56" y="5371"/>
                  </a:cubicBezTo>
                  <a:cubicBezTo>
                    <a:pt x="1" y="5711"/>
                    <a:pt x="28" y="6073"/>
                    <a:pt x="79" y="6412"/>
                  </a:cubicBezTo>
                  <a:cubicBezTo>
                    <a:pt x="89" y="6487"/>
                    <a:pt x="160" y="6531"/>
                    <a:pt x="229" y="6531"/>
                  </a:cubicBezTo>
                  <a:cubicBezTo>
                    <a:pt x="282" y="6531"/>
                    <a:pt x="334" y="6504"/>
                    <a:pt x="354" y="6444"/>
                  </a:cubicBezTo>
                  <a:cubicBezTo>
                    <a:pt x="735" y="5275"/>
                    <a:pt x="1023" y="4083"/>
                    <a:pt x="1707" y="3042"/>
                  </a:cubicBezTo>
                  <a:cubicBezTo>
                    <a:pt x="2041" y="2532"/>
                    <a:pt x="2436" y="2060"/>
                    <a:pt x="2885" y="1652"/>
                  </a:cubicBezTo>
                  <a:cubicBezTo>
                    <a:pt x="3404" y="1180"/>
                    <a:pt x="3990" y="748"/>
                    <a:pt x="4697" y="638"/>
                  </a:cubicBezTo>
                  <a:cubicBezTo>
                    <a:pt x="5086" y="577"/>
                    <a:pt x="5017" y="1"/>
                    <a:pt x="4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37;p109">
              <a:extLst>
                <a:ext uri="{FF2B5EF4-FFF2-40B4-BE49-F238E27FC236}">
                  <a16:creationId xmlns="" xmlns:a16="http://schemas.microsoft.com/office/drawing/2014/main" id="{AC217A90-5CA9-3159-A3A2-EE54C99259E2}"/>
                </a:ext>
              </a:extLst>
            </p:cNvPr>
            <p:cNvSpPr/>
            <p:nvPr/>
          </p:nvSpPr>
          <p:spPr>
            <a:xfrm>
              <a:off x="3387000" y="594225"/>
              <a:ext cx="103725" cy="386075"/>
            </a:xfrm>
            <a:custGeom>
              <a:avLst/>
              <a:gdLst/>
              <a:ahLst/>
              <a:cxnLst/>
              <a:rect l="l" t="t" r="r" b="b"/>
              <a:pathLst>
                <a:path w="4149" h="15443" extrusionOk="0">
                  <a:moveTo>
                    <a:pt x="227" y="0"/>
                  </a:moveTo>
                  <a:cubicBezTo>
                    <a:pt x="61" y="0"/>
                    <a:pt x="0" y="288"/>
                    <a:pt x="176" y="339"/>
                  </a:cubicBezTo>
                  <a:cubicBezTo>
                    <a:pt x="511" y="436"/>
                    <a:pt x="823" y="629"/>
                    <a:pt x="1112" y="826"/>
                  </a:cubicBezTo>
                  <a:cubicBezTo>
                    <a:pt x="1391" y="1014"/>
                    <a:pt x="1666" y="1220"/>
                    <a:pt x="1920" y="1440"/>
                  </a:cubicBezTo>
                  <a:cubicBezTo>
                    <a:pt x="2432" y="1889"/>
                    <a:pt x="2841" y="2462"/>
                    <a:pt x="3093" y="3095"/>
                  </a:cubicBezTo>
                  <a:cubicBezTo>
                    <a:pt x="3423" y="3912"/>
                    <a:pt x="3382" y="5068"/>
                    <a:pt x="3414" y="6118"/>
                  </a:cubicBezTo>
                  <a:cubicBezTo>
                    <a:pt x="3442" y="6962"/>
                    <a:pt x="3103" y="9039"/>
                    <a:pt x="2841" y="10158"/>
                  </a:cubicBezTo>
                  <a:cubicBezTo>
                    <a:pt x="2621" y="11098"/>
                    <a:pt x="1699" y="14404"/>
                    <a:pt x="1479" y="15344"/>
                  </a:cubicBezTo>
                  <a:cubicBezTo>
                    <a:pt x="1464" y="15412"/>
                    <a:pt x="1468" y="15443"/>
                    <a:pt x="1489" y="15443"/>
                  </a:cubicBezTo>
                  <a:cubicBezTo>
                    <a:pt x="1622" y="15443"/>
                    <a:pt x="2410" y="14191"/>
                    <a:pt x="2731" y="13382"/>
                  </a:cubicBezTo>
                  <a:cubicBezTo>
                    <a:pt x="3886" y="10470"/>
                    <a:pt x="4052" y="7315"/>
                    <a:pt x="4098" y="6393"/>
                  </a:cubicBezTo>
                  <a:cubicBezTo>
                    <a:pt x="4148" y="5425"/>
                    <a:pt x="4066" y="3912"/>
                    <a:pt x="3736" y="2995"/>
                  </a:cubicBezTo>
                  <a:cubicBezTo>
                    <a:pt x="3482" y="2284"/>
                    <a:pt x="3048" y="1641"/>
                    <a:pt x="2506" y="1119"/>
                  </a:cubicBezTo>
                  <a:cubicBezTo>
                    <a:pt x="2199" y="821"/>
                    <a:pt x="1865" y="555"/>
                    <a:pt x="1474" y="381"/>
                  </a:cubicBezTo>
                  <a:cubicBezTo>
                    <a:pt x="1080" y="197"/>
                    <a:pt x="681" y="115"/>
                    <a:pt x="263" y="5"/>
                  </a:cubicBezTo>
                  <a:cubicBezTo>
                    <a:pt x="250" y="2"/>
                    <a:pt x="23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38;p109">
              <a:extLst>
                <a:ext uri="{FF2B5EF4-FFF2-40B4-BE49-F238E27FC236}">
                  <a16:creationId xmlns="" xmlns:a16="http://schemas.microsoft.com/office/drawing/2014/main" id="{50E6FE21-FC6D-0095-3019-846F510CB861}"/>
                </a:ext>
              </a:extLst>
            </p:cNvPr>
            <p:cNvSpPr/>
            <p:nvPr/>
          </p:nvSpPr>
          <p:spPr>
            <a:xfrm>
              <a:off x="3231900" y="558100"/>
              <a:ext cx="226675" cy="91600"/>
            </a:xfrm>
            <a:custGeom>
              <a:avLst/>
              <a:gdLst/>
              <a:ahLst/>
              <a:cxnLst/>
              <a:rect l="l" t="t" r="r" b="b"/>
              <a:pathLst>
                <a:path w="9067" h="3664" extrusionOk="0">
                  <a:moveTo>
                    <a:pt x="4133" y="1"/>
                  </a:moveTo>
                  <a:cubicBezTo>
                    <a:pt x="2564" y="1"/>
                    <a:pt x="1450" y="1070"/>
                    <a:pt x="887" y="1752"/>
                  </a:cubicBezTo>
                  <a:cubicBezTo>
                    <a:pt x="1" y="2821"/>
                    <a:pt x="185" y="3251"/>
                    <a:pt x="282" y="3348"/>
                  </a:cubicBezTo>
                  <a:cubicBezTo>
                    <a:pt x="359" y="3427"/>
                    <a:pt x="443" y="3458"/>
                    <a:pt x="531" y="3458"/>
                  </a:cubicBezTo>
                  <a:cubicBezTo>
                    <a:pt x="755" y="3458"/>
                    <a:pt x="1004" y="3257"/>
                    <a:pt x="1230" y="3133"/>
                  </a:cubicBezTo>
                  <a:cubicBezTo>
                    <a:pt x="1575" y="2940"/>
                    <a:pt x="1914" y="2747"/>
                    <a:pt x="2276" y="2601"/>
                  </a:cubicBezTo>
                  <a:cubicBezTo>
                    <a:pt x="2657" y="2440"/>
                    <a:pt x="3065" y="2371"/>
                    <a:pt x="3473" y="2307"/>
                  </a:cubicBezTo>
                  <a:cubicBezTo>
                    <a:pt x="3886" y="2243"/>
                    <a:pt x="4308" y="2197"/>
                    <a:pt x="4729" y="2197"/>
                  </a:cubicBezTo>
                  <a:cubicBezTo>
                    <a:pt x="5482" y="2201"/>
                    <a:pt x="6238" y="2307"/>
                    <a:pt x="6949" y="2555"/>
                  </a:cubicBezTo>
                  <a:cubicBezTo>
                    <a:pt x="7279" y="2669"/>
                    <a:pt x="7586" y="2817"/>
                    <a:pt x="7889" y="2991"/>
                  </a:cubicBezTo>
                  <a:cubicBezTo>
                    <a:pt x="8211" y="3174"/>
                    <a:pt x="8513" y="3353"/>
                    <a:pt x="8770" y="3619"/>
                  </a:cubicBezTo>
                  <a:cubicBezTo>
                    <a:pt x="8800" y="3650"/>
                    <a:pt x="8835" y="3663"/>
                    <a:pt x="8870" y="3663"/>
                  </a:cubicBezTo>
                  <a:cubicBezTo>
                    <a:pt x="8973" y="3663"/>
                    <a:pt x="9067" y="3549"/>
                    <a:pt x="8981" y="3454"/>
                  </a:cubicBezTo>
                  <a:cubicBezTo>
                    <a:pt x="8761" y="3215"/>
                    <a:pt x="8541" y="2963"/>
                    <a:pt x="8283" y="2762"/>
                  </a:cubicBezTo>
                  <a:cubicBezTo>
                    <a:pt x="8361" y="2707"/>
                    <a:pt x="8421" y="2614"/>
                    <a:pt x="8431" y="2523"/>
                  </a:cubicBezTo>
                  <a:cubicBezTo>
                    <a:pt x="8448" y="2358"/>
                    <a:pt x="8329" y="2257"/>
                    <a:pt x="8215" y="2165"/>
                  </a:cubicBezTo>
                  <a:cubicBezTo>
                    <a:pt x="7555" y="1634"/>
                    <a:pt x="6926" y="1001"/>
                    <a:pt x="6183" y="582"/>
                  </a:cubicBezTo>
                  <a:cubicBezTo>
                    <a:pt x="5434" y="165"/>
                    <a:pt x="4748" y="1"/>
                    <a:pt x="4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39;p109">
              <a:extLst>
                <a:ext uri="{FF2B5EF4-FFF2-40B4-BE49-F238E27FC236}">
                  <a16:creationId xmlns="" xmlns:a16="http://schemas.microsoft.com/office/drawing/2014/main" id="{98409F50-E30D-F5C1-6106-70A00008C35E}"/>
                </a:ext>
              </a:extLst>
            </p:cNvPr>
            <p:cNvSpPr/>
            <p:nvPr/>
          </p:nvSpPr>
          <p:spPr>
            <a:xfrm>
              <a:off x="3256575" y="433175"/>
              <a:ext cx="119825" cy="52850"/>
            </a:xfrm>
            <a:custGeom>
              <a:avLst/>
              <a:gdLst/>
              <a:ahLst/>
              <a:cxnLst/>
              <a:rect l="l" t="t" r="r" b="b"/>
              <a:pathLst>
                <a:path w="4793" h="2114" extrusionOk="0">
                  <a:moveTo>
                    <a:pt x="2190" y="0"/>
                  </a:moveTo>
                  <a:cubicBezTo>
                    <a:pt x="1813" y="0"/>
                    <a:pt x="1441" y="89"/>
                    <a:pt x="1124" y="296"/>
                  </a:cubicBezTo>
                  <a:cubicBezTo>
                    <a:pt x="849" y="476"/>
                    <a:pt x="637" y="755"/>
                    <a:pt x="468" y="1031"/>
                  </a:cubicBezTo>
                  <a:cubicBezTo>
                    <a:pt x="321" y="1265"/>
                    <a:pt x="0" y="1623"/>
                    <a:pt x="110" y="1915"/>
                  </a:cubicBezTo>
                  <a:cubicBezTo>
                    <a:pt x="165" y="2063"/>
                    <a:pt x="278" y="2113"/>
                    <a:pt x="407" y="2113"/>
                  </a:cubicBezTo>
                  <a:cubicBezTo>
                    <a:pt x="591" y="2113"/>
                    <a:pt x="808" y="2012"/>
                    <a:pt x="940" y="1947"/>
                  </a:cubicBezTo>
                  <a:cubicBezTo>
                    <a:pt x="1298" y="1778"/>
                    <a:pt x="1624" y="1590"/>
                    <a:pt x="2009" y="1490"/>
                  </a:cubicBezTo>
                  <a:cubicBezTo>
                    <a:pt x="2413" y="1382"/>
                    <a:pt x="2865" y="1324"/>
                    <a:pt x="3315" y="1324"/>
                  </a:cubicBezTo>
                  <a:cubicBezTo>
                    <a:pt x="3770" y="1324"/>
                    <a:pt x="4224" y="1383"/>
                    <a:pt x="4627" y="1513"/>
                  </a:cubicBezTo>
                  <a:cubicBezTo>
                    <a:pt x="4639" y="1517"/>
                    <a:pt x="4651" y="1518"/>
                    <a:pt x="4663" y="1518"/>
                  </a:cubicBezTo>
                  <a:cubicBezTo>
                    <a:pt x="4744" y="1518"/>
                    <a:pt x="4793" y="1426"/>
                    <a:pt x="4756" y="1365"/>
                  </a:cubicBezTo>
                  <a:cubicBezTo>
                    <a:pt x="4760" y="1278"/>
                    <a:pt x="4705" y="1219"/>
                    <a:pt x="4646" y="1164"/>
                  </a:cubicBezTo>
                  <a:cubicBezTo>
                    <a:pt x="4495" y="1017"/>
                    <a:pt x="4316" y="902"/>
                    <a:pt x="4155" y="764"/>
                  </a:cubicBezTo>
                  <a:cubicBezTo>
                    <a:pt x="3880" y="526"/>
                    <a:pt x="3560" y="351"/>
                    <a:pt x="3219" y="209"/>
                  </a:cubicBezTo>
                  <a:cubicBezTo>
                    <a:pt x="2902" y="78"/>
                    <a:pt x="2544" y="0"/>
                    <a:pt x="2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40;p109">
              <a:extLst>
                <a:ext uri="{FF2B5EF4-FFF2-40B4-BE49-F238E27FC236}">
                  <a16:creationId xmlns="" xmlns:a16="http://schemas.microsoft.com/office/drawing/2014/main" id="{4AFD32B1-236B-6A85-A178-6F3A13911D87}"/>
                </a:ext>
              </a:extLst>
            </p:cNvPr>
            <p:cNvSpPr/>
            <p:nvPr/>
          </p:nvSpPr>
          <p:spPr>
            <a:xfrm>
              <a:off x="3334075" y="736500"/>
              <a:ext cx="126825" cy="296050"/>
            </a:xfrm>
            <a:custGeom>
              <a:avLst/>
              <a:gdLst/>
              <a:ahLst/>
              <a:cxnLst/>
              <a:rect l="l" t="t" r="r" b="b"/>
              <a:pathLst>
                <a:path w="5073" h="11842" extrusionOk="0">
                  <a:moveTo>
                    <a:pt x="691" y="1"/>
                  </a:moveTo>
                  <a:cubicBezTo>
                    <a:pt x="684" y="1"/>
                    <a:pt x="677" y="1"/>
                    <a:pt x="670" y="1"/>
                  </a:cubicBezTo>
                  <a:cubicBezTo>
                    <a:pt x="331" y="10"/>
                    <a:pt x="1" y="262"/>
                    <a:pt x="115" y="628"/>
                  </a:cubicBezTo>
                  <a:cubicBezTo>
                    <a:pt x="335" y="1330"/>
                    <a:pt x="1330" y="1257"/>
                    <a:pt x="1885" y="1445"/>
                  </a:cubicBezTo>
                  <a:cubicBezTo>
                    <a:pt x="2252" y="1569"/>
                    <a:pt x="2615" y="1739"/>
                    <a:pt x="2930" y="1968"/>
                  </a:cubicBezTo>
                  <a:cubicBezTo>
                    <a:pt x="3074" y="2073"/>
                    <a:pt x="3233" y="2169"/>
                    <a:pt x="3371" y="2285"/>
                  </a:cubicBezTo>
                  <a:cubicBezTo>
                    <a:pt x="3550" y="2518"/>
                    <a:pt x="3706" y="2765"/>
                    <a:pt x="3838" y="3027"/>
                  </a:cubicBezTo>
                  <a:cubicBezTo>
                    <a:pt x="4499" y="4343"/>
                    <a:pt x="4449" y="5834"/>
                    <a:pt x="4069" y="7237"/>
                  </a:cubicBezTo>
                  <a:cubicBezTo>
                    <a:pt x="3724" y="8521"/>
                    <a:pt x="2087" y="10076"/>
                    <a:pt x="1844" y="10984"/>
                  </a:cubicBezTo>
                  <a:cubicBezTo>
                    <a:pt x="1802" y="11149"/>
                    <a:pt x="1899" y="11841"/>
                    <a:pt x="2124" y="11841"/>
                  </a:cubicBezTo>
                  <a:cubicBezTo>
                    <a:pt x="2124" y="11841"/>
                    <a:pt x="2125" y="11841"/>
                    <a:pt x="2125" y="11841"/>
                  </a:cubicBezTo>
                  <a:cubicBezTo>
                    <a:pt x="2395" y="11841"/>
                    <a:pt x="3694" y="10631"/>
                    <a:pt x="4499" y="8200"/>
                  </a:cubicBezTo>
                  <a:cubicBezTo>
                    <a:pt x="4746" y="7457"/>
                    <a:pt x="5032" y="6366"/>
                    <a:pt x="5036" y="5581"/>
                  </a:cubicBezTo>
                  <a:cubicBezTo>
                    <a:pt x="5059" y="5553"/>
                    <a:pt x="5072" y="5521"/>
                    <a:pt x="5072" y="5481"/>
                  </a:cubicBezTo>
                  <a:cubicBezTo>
                    <a:pt x="5072" y="5311"/>
                    <a:pt x="5068" y="5151"/>
                    <a:pt x="5027" y="4985"/>
                  </a:cubicBezTo>
                  <a:cubicBezTo>
                    <a:pt x="5022" y="4971"/>
                    <a:pt x="5017" y="4954"/>
                    <a:pt x="5013" y="4935"/>
                  </a:cubicBezTo>
                  <a:cubicBezTo>
                    <a:pt x="4958" y="4302"/>
                    <a:pt x="4816" y="3682"/>
                    <a:pt x="4568" y="3091"/>
                  </a:cubicBezTo>
                  <a:cubicBezTo>
                    <a:pt x="4037" y="1817"/>
                    <a:pt x="2981" y="725"/>
                    <a:pt x="1679" y="234"/>
                  </a:cubicBezTo>
                  <a:cubicBezTo>
                    <a:pt x="1374" y="122"/>
                    <a:pt x="1020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41;p109">
              <a:extLst>
                <a:ext uri="{FF2B5EF4-FFF2-40B4-BE49-F238E27FC236}">
                  <a16:creationId xmlns="" xmlns:a16="http://schemas.microsoft.com/office/drawing/2014/main" id="{AAFA1B0B-6C19-742A-CFD9-77DD69244540}"/>
                </a:ext>
              </a:extLst>
            </p:cNvPr>
            <p:cNvSpPr/>
            <p:nvPr/>
          </p:nvSpPr>
          <p:spPr>
            <a:xfrm>
              <a:off x="3465650" y="729575"/>
              <a:ext cx="150200" cy="137025"/>
            </a:xfrm>
            <a:custGeom>
              <a:avLst/>
              <a:gdLst/>
              <a:ahLst/>
              <a:cxnLst/>
              <a:rect l="l" t="t" r="r" b="b"/>
              <a:pathLst>
                <a:path w="6008" h="5481" extrusionOk="0">
                  <a:moveTo>
                    <a:pt x="5889" y="1"/>
                  </a:moveTo>
                  <a:cubicBezTo>
                    <a:pt x="5882" y="1"/>
                    <a:pt x="5875" y="1"/>
                    <a:pt x="5867" y="3"/>
                  </a:cubicBezTo>
                  <a:cubicBezTo>
                    <a:pt x="5194" y="130"/>
                    <a:pt x="4542" y="410"/>
                    <a:pt x="3951" y="745"/>
                  </a:cubicBezTo>
                  <a:cubicBezTo>
                    <a:pt x="3346" y="1093"/>
                    <a:pt x="2745" y="1465"/>
                    <a:pt x="2231" y="1942"/>
                  </a:cubicBezTo>
                  <a:cubicBezTo>
                    <a:pt x="1731" y="2410"/>
                    <a:pt x="1263" y="2932"/>
                    <a:pt x="865" y="3487"/>
                  </a:cubicBezTo>
                  <a:cubicBezTo>
                    <a:pt x="484" y="4020"/>
                    <a:pt x="99" y="4630"/>
                    <a:pt x="16" y="5294"/>
                  </a:cubicBezTo>
                  <a:cubicBezTo>
                    <a:pt x="1" y="5395"/>
                    <a:pt x="100" y="5480"/>
                    <a:pt x="192" y="5480"/>
                  </a:cubicBezTo>
                  <a:cubicBezTo>
                    <a:pt x="238" y="5480"/>
                    <a:pt x="282" y="5459"/>
                    <a:pt x="309" y="5409"/>
                  </a:cubicBezTo>
                  <a:cubicBezTo>
                    <a:pt x="626" y="4863"/>
                    <a:pt x="878" y="4290"/>
                    <a:pt x="1250" y="3772"/>
                  </a:cubicBezTo>
                  <a:cubicBezTo>
                    <a:pt x="1625" y="3244"/>
                    <a:pt x="2066" y="2767"/>
                    <a:pt x="2529" y="2314"/>
                  </a:cubicBezTo>
                  <a:cubicBezTo>
                    <a:pt x="2997" y="1851"/>
                    <a:pt x="3464" y="1373"/>
                    <a:pt x="4019" y="1015"/>
                  </a:cubicBezTo>
                  <a:cubicBezTo>
                    <a:pt x="4601" y="635"/>
                    <a:pt x="5230" y="378"/>
                    <a:pt x="5895" y="195"/>
                  </a:cubicBezTo>
                  <a:cubicBezTo>
                    <a:pt x="6008" y="164"/>
                    <a:pt x="5998" y="1"/>
                    <a:pt x="5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42;p109">
              <a:extLst>
                <a:ext uri="{FF2B5EF4-FFF2-40B4-BE49-F238E27FC236}">
                  <a16:creationId xmlns="" xmlns:a16="http://schemas.microsoft.com/office/drawing/2014/main" id="{6BB6EC17-B2B4-292E-62AD-F733FE2DC99D}"/>
                </a:ext>
              </a:extLst>
            </p:cNvPr>
            <p:cNvSpPr/>
            <p:nvPr/>
          </p:nvSpPr>
          <p:spPr>
            <a:xfrm>
              <a:off x="3151425" y="238225"/>
              <a:ext cx="190700" cy="186225"/>
            </a:xfrm>
            <a:custGeom>
              <a:avLst/>
              <a:gdLst/>
              <a:ahLst/>
              <a:cxnLst/>
              <a:rect l="l" t="t" r="r" b="b"/>
              <a:pathLst>
                <a:path w="7628" h="7449" extrusionOk="0">
                  <a:moveTo>
                    <a:pt x="2496" y="1"/>
                  </a:moveTo>
                  <a:cubicBezTo>
                    <a:pt x="2356" y="1"/>
                    <a:pt x="2213" y="39"/>
                    <a:pt x="2074" y="129"/>
                  </a:cubicBezTo>
                  <a:cubicBezTo>
                    <a:pt x="1533" y="478"/>
                    <a:pt x="1740" y="1253"/>
                    <a:pt x="1950" y="1734"/>
                  </a:cubicBezTo>
                  <a:cubicBezTo>
                    <a:pt x="2119" y="2110"/>
                    <a:pt x="2367" y="2454"/>
                    <a:pt x="2665" y="2734"/>
                  </a:cubicBezTo>
                  <a:cubicBezTo>
                    <a:pt x="2597" y="2752"/>
                    <a:pt x="2523" y="2775"/>
                    <a:pt x="2455" y="2798"/>
                  </a:cubicBezTo>
                  <a:cubicBezTo>
                    <a:pt x="2134" y="2894"/>
                    <a:pt x="1827" y="3027"/>
                    <a:pt x="1537" y="3202"/>
                  </a:cubicBezTo>
                  <a:cubicBezTo>
                    <a:pt x="942" y="3554"/>
                    <a:pt x="436" y="4045"/>
                    <a:pt x="74" y="4637"/>
                  </a:cubicBezTo>
                  <a:cubicBezTo>
                    <a:pt x="1" y="4756"/>
                    <a:pt x="11" y="4903"/>
                    <a:pt x="129" y="4999"/>
                  </a:cubicBezTo>
                  <a:cubicBezTo>
                    <a:pt x="587" y="5359"/>
                    <a:pt x="1140" y="5538"/>
                    <a:pt x="1691" y="5538"/>
                  </a:cubicBezTo>
                  <a:cubicBezTo>
                    <a:pt x="2139" y="5538"/>
                    <a:pt x="2585" y="5420"/>
                    <a:pt x="2978" y="5183"/>
                  </a:cubicBezTo>
                  <a:cubicBezTo>
                    <a:pt x="3033" y="6119"/>
                    <a:pt x="3601" y="6994"/>
                    <a:pt x="4449" y="7425"/>
                  </a:cubicBezTo>
                  <a:cubicBezTo>
                    <a:pt x="4478" y="7441"/>
                    <a:pt x="4511" y="7448"/>
                    <a:pt x="4544" y="7448"/>
                  </a:cubicBezTo>
                  <a:cubicBezTo>
                    <a:pt x="4626" y="7448"/>
                    <a:pt x="4711" y="7405"/>
                    <a:pt x="4756" y="7343"/>
                  </a:cubicBezTo>
                  <a:cubicBezTo>
                    <a:pt x="5238" y="6669"/>
                    <a:pt x="5294" y="5876"/>
                    <a:pt x="5087" y="5133"/>
                  </a:cubicBezTo>
                  <a:lnTo>
                    <a:pt x="5087" y="5133"/>
                  </a:lnTo>
                  <a:cubicBezTo>
                    <a:pt x="5358" y="5232"/>
                    <a:pt x="5645" y="5277"/>
                    <a:pt x="5936" y="5277"/>
                  </a:cubicBezTo>
                  <a:cubicBezTo>
                    <a:pt x="6448" y="5277"/>
                    <a:pt x="6974" y="5140"/>
                    <a:pt x="7453" y="4930"/>
                  </a:cubicBezTo>
                  <a:cubicBezTo>
                    <a:pt x="7586" y="4871"/>
                    <a:pt x="7628" y="4720"/>
                    <a:pt x="7582" y="4591"/>
                  </a:cubicBezTo>
                  <a:cubicBezTo>
                    <a:pt x="7298" y="3743"/>
                    <a:pt x="6610" y="3087"/>
                    <a:pt x="5779" y="2798"/>
                  </a:cubicBezTo>
                  <a:cubicBezTo>
                    <a:pt x="6280" y="2248"/>
                    <a:pt x="6513" y="1473"/>
                    <a:pt x="6380" y="726"/>
                  </a:cubicBezTo>
                  <a:cubicBezTo>
                    <a:pt x="6359" y="606"/>
                    <a:pt x="6255" y="506"/>
                    <a:pt x="6131" y="506"/>
                  </a:cubicBezTo>
                  <a:cubicBezTo>
                    <a:pt x="6117" y="506"/>
                    <a:pt x="6102" y="507"/>
                    <a:pt x="6087" y="510"/>
                  </a:cubicBezTo>
                  <a:cubicBezTo>
                    <a:pt x="5284" y="665"/>
                    <a:pt x="4578" y="1120"/>
                    <a:pt x="4100" y="1761"/>
                  </a:cubicBezTo>
                  <a:cubicBezTo>
                    <a:pt x="4009" y="1399"/>
                    <a:pt x="3858" y="1050"/>
                    <a:pt x="3628" y="739"/>
                  </a:cubicBezTo>
                  <a:cubicBezTo>
                    <a:pt x="3374" y="390"/>
                    <a:pt x="2944" y="1"/>
                    <a:pt x="2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43;p109">
              <a:extLst>
                <a:ext uri="{FF2B5EF4-FFF2-40B4-BE49-F238E27FC236}">
                  <a16:creationId xmlns="" xmlns:a16="http://schemas.microsoft.com/office/drawing/2014/main" id="{3206919F-057E-F352-7088-5AAEE97B3EBE}"/>
                </a:ext>
              </a:extLst>
            </p:cNvPr>
            <p:cNvSpPr/>
            <p:nvPr/>
          </p:nvSpPr>
          <p:spPr>
            <a:xfrm>
              <a:off x="3198100" y="273225"/>
              <a:ext cx="118000" cy="121000"/>
            </a:xfrm>
            <a:custGeom>
              <a:avLst/>
              <a:gdLst/>
              <a:ahLst/>
              <a:cxnLst/>
              <a:rect l="l" t="t" r="r" b="b"/>
              <a:pathLst>
                <a:path w="4720" h="4840" extrusionOk="0">
                  <a:moveTo>
                    <a:pt x="1399" y="609"/>
                  </a:moveTo>
                  <a:cubicBezTo>
                    <a:pt x="1716" y="944"/>
                    <a:pt x="2000" y="1339"/>
                    <a:pt x="2138" y="1769"/>
                  </a:cubicBezTo>
                  <a:cubicBezTo>
                    <a:pt x="2156" y="1836"/>
                    <a:pt x="2227" y="1873"/>
                    <a:pt x="2296" y="1873"/>
                  </a:cubicBezTo>
                  <a:cubicBezTo>
                    <a:pt x="2351" y="1873"/>
                    <a:pt x="2405" y="1851"/>
                    <a:pt x="2432" y="1802"/>
                  </a:cubicBezTo>
                  <a:cubicBezTo>
                    <a:pt x="2652" y="1417"/>
                    <a:pt x="2862" y="1064"/>
                    <a:pt x="3160" y="761"/>
                  </a:cubicBezTo>
                  <a:lnTo>
                    <a:pt x="3160" y="761"/>
                  </a:lnTo>
                  <a:cubicBezTo>
                    <a:pt x="3082" y="1155"/>
                    <a:pt x="2972" y="1531"/>
                    <a:pt x="2766" y="1889"/>
                  </a:cubicBezTo>
                  <a:cubicBezTo>
                    <a:pt x="2697" y="2012"/>
                    <a:pt x="2747" y="2137"/>
                    <a:pt x="2885" y="2169"/>
                  </a:cubicBezTo>
                  <a:cubicBezTo>
                    <a:pt x="3399" y="2297"/>
                    <a:pt x="3852" y="2490"/>
                    <a:pt x="4215" y="2852"/>
                  </a:cubicBezTo>
                  <a:cubicBezTo>
                    <a:pt x="3683" y="2852"/>
                    <a:pt x="3137" y="2622"/>
                    <a:pt x="2729" y="2306"/>
                  </a:cubicBezTo>
                  <a:cubicBezTo>
                    <a:pt x="2700" y="2283"/>
                    <a:pt x="2666" y="2273"/>
                    <a:pt x="2633" y="2273"/>
                  </a:cubicBezTo>
                  <a:cubicBezTo>
                    <a:pt x="2533" y="2273"/>
                    <a:pt x="2433" y="2363"/>
                    <a:pt x="2454" y="2476"/>
                  </a:cubicBezTo>
                  <a:cubicBezTo>
                    <a:pt x="2550" y="2985"/>
                    <a:pt x="2509" y="3513"/>
                    <a:pt x="2367" y="4008"/>
                  </a:cubicBezTo>
                  <a:lnTo>
                    <a:pt x="2326" y="3718"/>
                  </a:lnTo>
                  <a:cubicBezTo>
                    <a:pt x="2280" y="3411"/>
                    <a:pt x="2225" y="3072"/>
                    <a:pt x="2248" y="2760"/>
                  </a:cubicBezTo>
                  <a:cubicBezTo>
                    <a:pt x="2255" y="2646"/>
                    <a:pt x="2159" y="2526"/>
                    <a:pt x="2045" y="2526"/>
                  </a:cubicBezTo>
                  <a:cubicBezTo>
                    <a:pt x="2017" y="2526"/>
                    <a:pt x="1987" y="2533"/>
                    <a:pt x="1958" y="2549"/>
                  </a:cubicBezTo>
                  <a:cubicBezTo>
                    <a:pt x="1704" y="2689"/>
                    <a:pt x="1420" y="2777"/>
                    <a:pt x="1142" y="2777"/>
                  </a:cubicBezTo>
                  <a:cubicBezTo>
                    <a:pt x="946" y="2777"/>
                    <a:pt x="752" y="2733"/>
                    <a:pt x="574" y="2632"/>
                  </a:cubicBezTo>
                  <a:cubicBezTo>
                    <a:pt x="986" y="2380"/>
                    <a:pt x="1418" y="2237"/>
                    <a:pt x="1899" y="2122"/>
                  </a:cubicBezTo>
                  <a:cubicBezTo>
                    <a:pt x="2133" y="2063"/>
                    <a:pt x="2115" y="1765"/>
                    <a:pt x="1909" y="1720"/>
                  </a:cubicBezTo>
                  <a:cubicBezTo>
                    <a:pt x="1693" y="1379"/>
                    <a:pt x="1477" y="1009"/>
                    <a:pt x="1399" y="609"/>
                  </a:cubicBezTo>
                  <a:close/>
                  <a:moveTo>
                    <a:pt x="1181" y="0"/>
                  </a:moveTo>
                  <a:cubicBezTo>
                    <a:pt x="1102" y="0"/>
                    <a:pt x="1027" y="46"/>
                    <a:pt x="1018" y="146"/>
                  </a:cubicBezTo>
                  <a:cubicBezTo>
                    <a:pt x="963" y="757"/>
                    <a:pt x="1238" y="1265"/>
                    <a:pt x="1560" y="1747"/>
                  </a:cubicBezTo>
                  <a:cubicBezTo>
                    <a:pt x="1028" y="1847"/>
                    <a:pt x="505" y="2127"/>
                    <a:pt x="102" y="2471"/>
                  </a:cubicBezTo>
                  <a:cubicBezTo>
                    <a:pt x="0" y="2554"/>
                    <a:pt x="5" y="2705"/>
                    <a:pt x="106" y="2783"/>
                  </a:cubicBezTo>
                  <a:cubicBezTo>
                    <a:pt x="430" y="3039"/>
                    <a:pt x="855" y="3195"/>
                    <a:pt x="1273" y="3195"/>
                  </a:cubicBezTo>
                  <a:cubicBezTo>
                    <a:pt x="1477" y="3195"/>
                    <a:pt x="1679" y="3158"/>
                    <a:pt x="1867" y="3077"/>
                  </a:cubicBezTo>
                  <a:cubicBezTo>
                    <a:pt x="1876" y="3297"/>
                    <a:pt x="1886" y="3517"/>
                    <a:pt x="1913" y="3737"/>
                  </a:cubicBezTo>
                  <a:cubicBezTo>
                    <a:pt x="1954" y="4067"/>
                    <a:pt x="2046" y="4370"/>
                    <a:pt x="2129" y="4691"/>
                  </a:cubicBezTo>
                  <a:cubicBezTo>
                    <a:pt x="2151" y="4787"/>
                    <a:pt x="2228" y="4839"/>
                    <a:pt x="2307" y="4839"/>
                  </a:cubicBezTo>
                  <a:cubicBezTo>
                    <a:pt x="2371" y="4839"/>
                    <a:pt x="2437" y="4804"/>
                    <a:pt x="2477" y="4728"/>
                  </a:cubicBezTo>
                  <a:cubicBezTo>
                    <a:pt x="2784" y="4127"/>
                    <a:pt x="2894" y="3485"/>
                    <a:pt x="2849" y="2829"/>
                  </a:cubicBezTo>
                  <a:lnTo>
                    <a:pt x="2849" y="2829"/>
                  </a:lnTo>
                  <a:cubicBezTo>
                    <a:pt x="3041" y="2948"/>
                    <a:pt x="3252" y="3040"/>
                    <a:pt x="3477" y="3100"/>
                  </a:cubicBezTo>
                  <a:cubicBezTo>
                    <a:pt x="3679" y="3153"/>
                    <a:pt x="3873" y="3172"/>
                    <a:pt x="4069" y="3172"/>
                  </a:cubicBezTo>
                  <a:cubicBezTo>
                    <a:pt x="4229" y="3172"/>
                    <a:pt x="4390" y="3159"/>
                    <a:pt x="4559" y="3141"/>
                  </a:cubicBezTo>
                  <a:cubicBezTo>
                    <a:pt x="4682" y="3127"/>
                    <a:pt x="4720" y="2980"/>
                    <a:pt x="4655" y="2888"/>
                  </a:cubicBezTo>
                  <a:cubicBezTo>
                    <a:pt x="4320" y="2389"/>
                    <a:pt x="3770" y="1953"/>
                    <a:pt x="3165" y="1847"/>
                  </a:cubicBezTo>
                  <a:cubicBezTo>
                    <a:pt x="3367" y="1362"/>
                    <a:pt x="3545" y="852"/>
                    <a:pt x="3596" y="334"/>
                  </a:cubicBezTo>
                  <a:cubicBezTo>
                    <a:pt x="3610" y="210"/>
                    <a:pt x="3518" y="138"/>
                    <a:pt x="3417" y="138"/>
                  </a:cubicBezTo>
                  <a:cubicBezTo>
                    <a:pt x="3380" y="138"/>
                    <a:pt x="3341" y="148"/>
                    <a:pt x="3307" y="169"/>
                  </a:cubicBezTo>
                  <a:cubicBezTo>
                    <a:pt x="2881" y="444"/>
                    <a:pt x="2477" y="843"/>
                    <a:pt x="2252" y="1311"/>
                  </a:cubicBezTo>
                  <a:cubicBezTo>
                    <a:pt x="1981" y="861"/>
                    <a:pt x="1716" y="435"/>
                    <a:pt x="1325" y="59"/>
                  </a:cubicBezTo>
                  <a:cubicBezTo>
                    <a:pt x="1287" y="21"/>
                    <a:pt x="1233" y="0"/>
                    <a:pt x="1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44;p109">
              <a:extLst>
                <a:ext uri="{FF2B5EF4-FFF2-40B4-BE49-F238E27FC236}">
                  <a16:creationId xmlns="" xmlns:a16="http://schemas.microsoft.com/office/drawing/2014/main" id="{69B59560-DF45-F61A-E2A8-7CFF8D43477B}"/>
                </a:ext>
              </a:extLst>
            </p:cNvPr>
            <p:cNvSpPr/>
            <p:nvPr/>
          </p:nvSpPr>
          <p:spPr>
            <a:xfrm>
              <a:off x="3347950" y="319225"/>
              <a:ext cx="171075" cy="207950"/>
            </a:xfrm>
            <a:custGeom>
              <a:avLst/>
              <a:gdLst/>
              <a:ahLst/>
              <a:cxnLst/>
              <a:rect l="l" t="t" r="r" b="b"/>
              <a:pathLst>
                <a:path w="6843" h="8318" extrusionOk="0">
                  <a:moveTo>
                    <a:pt x="3842" y="1"/>
                  </a:moveTo>
                  <a:cubicBezTo>
                    <a:pt x="3788" y="1"/>
                    <a:pt x="3736" y="18"/>
                    <a:pt x="3696" y="58"/>
                  </a:cubicBezTo>
                  <a:cubicBezTo>
                    <a:pt x="3201" y="567"/>
                    <a:pt x="2821" y="1177"/>
                    <a:pt x="2623" y="1865"/>
                  </a:cubicBezTo>
                  <a:cubicBezTo>
                    <a:pt x="2536" y="2168"/>
                    <a:pt x="2440" y="2543"/>
                    <a:pt x="2449" y="2901"/>
                  </a:cubicBezTo>
                  <a:cubicBezTo>
                    <a:pt x="2142" y="2667"/>
                    <a:pt x="1803" y="2488"/>
                    <a:pt x="1436" y="2369"/>
                  </a:cubicBezTo>
                  <a:cubicBezTo>
                    <a:pt x="1232" y="2304"/>
                    <a:pt x="1006" y="2239"/>
                    <a:pt x="785" y="2239"/>
                  </a:cubicBezTo>
                  <a:cubicBezTo>
                    <a:pt x="662" y="2239"/>
                    <a:pt x="541" y="2259"/>
                    <a:pt x="427" y="2310"/>
                  </a:cubicBezTo>
                  <a:cubicBezTo>
                    <a:pt x="83" y="2461"/>
                    <a:pt x="0" y="2828"/>
                    <a:pt x="5" y="3172"/>
                  </a:cubicBezTo>
                  <a:cubicBezTo>
                    <a:pt x="9" y="3859"/>
                    <a:pt x="381" y="4530"/>
                    <a:pt x="945" y="4928"/>
                  </a:cubicBezTo>
                  <a:cubicBezTo>
                    <a:pt x="1385" y="5235"/>
                    <a:pt x="1918" y="5377"/>
                    <a:pt x="2449" y="5377"/>
                  </a:cubicBezTo>
                  <a:cubicBezTo>
                    <a:pt x="1968" y="6263"/>
                    <a:pt x="2206" y="7381"/>
                    <a:pt x="2802" y="8221"/>
                  </a:cubicBezTo>
                  <a:cubicBezTo>
                    <a:pt x="2847" y="8284"/>
                    <a:pt x="2927" y="8317"/>
                    <a:pt x="3005" y="8317"/>
                  </a:cubicBezTo>
                  <a:cubicBezTo>
                    <a:pt x="3063" y="8317"/>
                    <a:pt x="3121" y="8299"/>
                    <a:pt x="3165" y="8262"/>
                  </a:cubicBezTo>
                  <a:cubicBezTo>
                    <a:pt x="3761" y="7722"/>
                    <a:pt x="4151" y="6996"/>
                    <a:pt x="4284" y="6221"/>
                  </a:cubicBezTo>
                  <a:cubicBezTo>
                    <a:pt x="4811" y="6859"/>
                    <a:pt x="5618" y="7263"/>
                    <a:pt x="6448" y="7354"/>
                  </a:cubicBezTo>
                  <a:cubicBezTo>
                    <a:pt x="6456" y="7355"/>
                    <a:pt x="6464" y="7355"/>
                    <a:pt x="6473" y="7355"/>
                  </a:cubicBezTo>
                  <a:cubicBezTo>
                    <a:pt x="6593" y="7355"/>
                    <a:pt x="6733" y="7262"/>
                    <a:pt x="6737" y="7129"/>
                  </a:cubicBezTo>
                  <a:cubicBezTo>
                    <a:pt x="6737" y="6414"/>
                    <a:pt x="6627" y="5639"/>
                    <a:pt x="6255" y="5015"/>
                  </a:cubicBezTo>
                  <a:cubicBezTo>
                    <a:pt x="6090" y="4736"/>
                    <a:pt x="5852" y="4497"/>
                    <a:pt x="5567" y="4350"/>
                  </a:cubicBezTo>
                  <a:cubicBezTo>
                    <a:pt x="5903" y="4139"/>
                    <a:pt x="6200" y="3883"/>
                    <a:pt x="6411" y="3548"/>
                  </a:cubicBezTo>
                  <a:cubicBezTo>
                    <a:pt x="6733" y="3038"/>
                    <a:pt x="6843" y="2401"/>
                    <a:pt x="6581" y="1846"/>
                  </a:cubicBezTo>
                  <a:cubicBezTo>
                    <a:pt x="6534" y="1744"/>
                    <a:pt x="6443" y="1696"/>
                    <a:pt x="6344" y="1696"/>
                  </a:cubicBezTo>
                  <a:cubicBezTo>
                    <a:pt x="6309" y="1696"/>
                    <a:pt x="6273" y="1702"/>
                    <a:pt x="6238" y="1713"/>
                  </a:cubicBezTo>
                  <a:cubicBezTo>
                    <a:pt x="5673" y="1893"/>
                    <a:pt x="5160" y="2185"/>
                    <a:pt x="4724" y="2571"/>
                  </a:cubicBezTo>
                  <a:cubicBezTo>
                    <a:pt x="4857" y="1700"/>
                    <a:pt x="4682" y="810"/>
                    <a:pt x="4064" y="100"/>
                  </a:cubicBezTo>
                  <a:cubicBezTo>
                    <a:pt x="4011" y="41"/>
                    <a:pt x="3925" y="1"/>
                    <a:pt x="3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45;p109">
              <a:extLst>
                <a:ext uri="{FF2B5EF4-FFF2-40B4-BE49-F238E27FC236}">
                  <a16:creationId xmlns="" xmlns:a16="http://schemas.microsoft.com/office/drawing/2014/main" id="{CDAECA02-FB43-0CA2-9950-4EAD105E397C}"/>
                </a:ext>
              </a:extLst>
            </p:cNvPr>
            <p:cNvSpPr/>
            <p:nvPr/>
          </p:nvSpPr>
          <p:spPr>
            <a:xfrm>
              <a:off x="3382450" y="352775"/>
              <a:ext cx="113800" cy="140450"/>
            </a:xfrm>
            <a:custGeom>
              <a:avLst/>
              <a:gdLst/>
              <a:ahLst/>
              <a:cxnLst/>
              <a:rect l="l" t="t" r="r" b="b"/>
              <a:pathLst>
                <a:path w="4552" h="5618" extrusionOk="0">
                  <a:moveTo>
                    <a:pt x="2280" y="693"/>
                  </a:moveTo>
                  <a:cubicBezTo>
                    <a:pt x="2312" y="922"/>
                    <a:pt x="2354" y="1146"/>
                    <a:pt x="2386" y="1372"/>
                  </a:cubicBezTo>
                  <a:cubicBezTo>
                    <a:pt x="2441" y="1747"/>
                    <a:pt x="2523" y="2164"/>
                    <a:pt x="2454" y="2536"/>
                  </a:cubicBezTo>
                  <a:cubicBezTo>
                    <a:pt x="2424" y="2687"/>
                    <a:pt x="2555" y="2784"/>
                    <a:pt x="2686" y="2784"/>
                  </a:cubicBezTo>
                  <a:cubicBezTo>
                    <a:pt x="2734" y="2784"/>
                    <a:pt x="2782" y="2770"/>
                    <a:pt x="2821" y="2742"/>
                  </a:cubicBezTo>
                  <a:cubicBezTo>
                    <a:pt x="3124" y="2522"/>
                    <a:pt x="3431" y="2293"/>
                    <a:pt x="3757" y="2105"/>
                  </a:cubicBezTo>
                  <a:lnTo>
                    <a:pt x="3757" y="2105"/>
                  </a:lnTo>
                  <a:cubicBezTo>
                    <a:pt x="3573" y="2477"/>
                    <a:pt x="3344" y="2830"/>
                    <a:pt x="3023" y="3095"/>
                  </a:cubicBezTo>
                  <a:cubicBezTo>
                    <a:pt x="2922" y="3178"/>
                    <a:pt x="2940" y="3311"/>
                    <a:pt x="3027" y="3394"/>
                  </a:cubicBezTo>
                  <a:cubicBezTo>
                    <a:pt x="3372" y="3701"/>
                    <a:pt x="3664" y="4068"/>
                    <a:pt x="3876" y="4475"/>
                  </a:cubicBezTo>
                  <a:cubicBezTo>
                    <a:pt x="3450" y="4270"/>
                    <a:pt x="3023" y="3976"/>
                    <a:pt x="2766" y="3609"/>
                  </a:cubicBezTo>
                  <a:cubicBezTo>
                    <a:pt x="2734" y="3564"/>
                    <a:pt x="2687" y="3544"/>
                    <a:pt x="2640" y="3544"/>
                  </a:cubicBezTo>
                  <a:cubicBezTo>
                    <a:pt x="2553" y="3544"/>
                    <a:pt x="2464" y="3609"/>
                    <a:pt x="2449" y="3701"/>
                  </a:cubicBezTo>
                  <a:cubicBezTo>
                    <a:pt x="2377" y="4210"/>
                    <a:pt x="2225" y="4687"/>
                    <a:pt x="1890" y="5063"/>
                  </a:cubicBezTo>
                  <a:cubicBezTo>
                    <a:pt x="1886" y="4884"/>
                    <a:pt x="1886" y="4706"/>
                    <a:pt x="1899" y="4531"/>
                  </a:cubicBezTo>
                  <a:cubicBezTo>
                    <a:pt x="1918" y="4247"/>
                    <a:pt x="1936" y="3912"/>
                    <a:pt x="2060" y="3650"/>
                  </a:cubicBezTo>
                  <a:cubicBezTo>
                    <a:pt x="2092" y="3582"/>
                    <a:pt x="2051" y="3476"/>
                    <a:pt x="1973" y="3453"/>
                  </a:cubicBezTo>
                  <a:cubicBezTo>
                    <a:pt x="1615" y="3339"/>
                    <a:pt x="1294" y="3237"/>
                    <a:pt x="1005" y="2990"/>
                  </a:cubicBezTo>
                  <a:cubicBezTo>
                    <a:pt x="798" y="2816"/>
                    <a:pt x="625" y="2600"/>
                    <a:pt x="500" y="2367"/>
                  </a:cubicBezTo>
                  <a:lnTo>
                    <a:pt x="500" y="2367"/>
                  </a:lnTo>
                  <a:cubicBezTo>
                    <a:pt x="991" y="2403"/>
                    <a:pt x="1436" y="2582"/>
                    <a:pt x="1899" y="2775"/>
                  </a:cubicBezTo>
                  <a:cubicBezTo>
                    <a:pt x="1928" y="2787"/>
                    <a:pt x="1956" y="2792"/>
                    <a:pt x="1983" y="2792"/>
                  </a:cubicBezTo>
                  <a:cubicBezTo>
                    <a:pt x="2132" y="2792"/>
                    <a:pt x="2242" y="2630"/>
                    <a:pt x="2206" y="2494"/>
                  </a:cubicBezTo>
                  <a:cubicBezTo>
                    <a:pt x="2229" y="2462"/>
                    <a:pt x="2239" y="2417"/>
                    <a:pt x="2225" y="2362"/>
                  </a:cubicBezTo>
                  <a:cubicBezTo>
                    <a:pt x="2134" y="2022"/>
                    <a:pt x="2096" y="1674"/>
                    <a:pt x="2138" y="1321"/>
                  </a:cubicBezTo>
                  <a:cubicBezTo>
                    <a:pt x="2161" y="1156"/>
                    <a:pt x="2193" y="898"/>
                    <a:pt x="2280" y="693"/>
                  </a:cubicBezTo>
                  <a:close/>
                  <a:moveTo>
                    <a:pt x="2432" y="0"/>
                  </a:moveTo>
                  <a:cubicBezTo>
                    <a:pt x="2383" y="0"/>
                    <a:pt x="2335" y="15"/>
                    <a:pt x="2299" y="45"/>
                  </a:cubicBezTo>
                  <a:cubicBezTo>
                    <a:pt x="1725" y="519"/>
                    <a:pt x="1675" y="1463"/>
                    <a:pt x="1793" y="2183"/>
                  </a:cubicBezTo>
                  <a:cubicBezTo>
                    <a:pt x="1443" y="2024"/>
                    <a:pt x="1049" y="1959"/>
                    <a:pt x="658" y="1959"/>
                  </a:cubicBezTo>
                  <a:cubicBezTo>
                    <a:pt x="497" y="1959"/>
                    <a:pt x="336" y="1970"/>
                    <a:pt x="180" y="1990"/>
                  </a:cubicBezTo>
                  <a:cubicBezTo>
                    <a:pt x="51" y="2009"/>
                    <a:pt x="0" y="2142"/>
                    <a:pt x="38" y="2252"/>
                  </a:cubicBezTo>
                  <a:cubicBezTo>
                    <a:pt x="276" y="2953"/>
                    <a:pt x="964" y="3646"/>
                    <a:pt x="1734" y="3738"/>
                  </a:cubicBezTo>
                  <a:cubicBezTo>
                    <a:pt x="1683" y="4003"/>
                    <a:pt x="1601" y="4261"/>
                    <a:pt x="1569" y="4536"/>
                  </a:cubicBezTo>
                  <a:cubicBezTo>
                    <a:pt x="1533" y="4847"/>
                    <a:pt x="1537" y="5159"/>
                    <a:pt x="1564" y="5472"/>
                  </a:cubicBezTo>
                  <a:cubicBezTo>
                    <a:pt x="1574" y="5565"/>
                    <a:pt x="1656" y="5618"/>
                    <a:pt x="1738" y="5618"/>
                  </a:cubicBezTo>
                  <a:cubicBezTo>
                    <a:pt x="1777" y="5618"/>
                    <a:pt x="1816" y="5606"/>
                    <a:pt x="1848" y="5582"/>
                  </a:cubicBezTo>
                  <a:cubicBezTo>
                    <a:pt x="2307" y="5228"/>
                    <a:pt x="2674" y="4710"/>
                    <a:pt x="2780" y="4136"/>
                  </a:cubicBezTo>
                  <a:cubicBezTo>
                    <a:pt x="2913" y="4278"/>
                    <a:pt x="3055" y="4412"/>
                    <a:pt x="3224" y="4531"/>
                  </a:cubicBezTo>
                  <a:cubicBezTo>
                    <a:pt x="3499" y="4729"/>
                    <a:pt x="3816" y="4866"/>
                    <a:pt x="4138" y="4966"/>
                  </a:cubicBezTo>
                  <a:cubicBezTo>
                    <a:pt x="4157" y="4972"/>
                    <a:pt x="4177" y="4975"/>
                    <a:pt x="4196" y="4975"/>
                  </a:cubicBezTo>
                  <a:cubicBezTo>
                    <a:pt x="4299" y="4975"/>
                    <a:pt x="4391" y="4894"/>
                    <a:pt x="4371" y="4778"/>
                  </a:cubicBezTo>
                  <a:cubicBezTo>
                    <a:pt x="4275" y="4132"/>
                    <a:pt x="3945" y="3563"/>
                    <a:pt x="3412" y="3197"/>
                  </a:cubicBezTo>
                  <a:cubicBezTo>
                    <a:pt x="3789" y="2710"/>
                    <a:pt x="4187" y="2252"/>
                    <a:pt x="4468" y="1696"/>
                  </a:cubicBezTo>
                  <a:cubicBezTo>
                    <a:pt x="4552" y="1535"/>
                    <a:pt x="4395" y="1359"/>
                    <a:pt x="4232" y="1359"/>
                  </a:cubicBezTo>
                  <a:cubicBezTo>
                    <a:pt x="4200" y="1359"/>
                    <a:pt x="4168" y="1366"/>
                    <a:pt x="4138" y="1381"/>
                  </a:cubicBezTo>
                  <a:cubicBezTo>
                    <a:pt x="3697" y="1601"/>
                    <a:pt x="3257" y="1802"/>
                    <a:pt x="2867" y="2100"/>
                  </a:cubicBezTo>
                  <a:cubicBezTo>
                    <a:pt x="2862" y="1834"/>
                    <a:pt x="2872" y="1564"/>
                    <a:pt x="2853" y="1302"/>
                  </a:cubicBezTo>
                  <a:cubicBezTo>
                    <a:pt x="2826" y="908"/>
                    <a:pt x="2762" y="500"/>
                    <a:pt x="2629" y="128"/>
                  </a:cubicBezTo>
                  <a:cubicBezTo>
                    <a:pt x="2600" y="44"/>
                    <a:pt x="2515" y="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46;p109">
              <a:extLst>
                <a:ext uri="{FF2B5EF4-FFF2-40B4-BE49-F238E27FC236}">
                  <a16:creationId xmlns="" xmlns:a16="http://schemas.microsoft.com/office/drawing/2014/main" id="{39181216-14C0-E35C-111A-53725B7AC7C1}"/>
                </a:ext>
              </a:extLst>
            </p:cNvPr>
            <p:cNvSpPr/>
            <p:nvPr/>
          </p:nvSpPr>
          <p:spPr>
            <a:xfrm>
              <a:off x="3219875" y="717175"/>
              <a:ext cx="155500" cy="134500"/>
            </a:xfrm>
            <a:custGeom>
              <a:avLst/>
              <a:gdLst/>
              <a:ahLst/>
              <a:cxnLst/>
              <a:rect l="l" t="t" r="r" b="b"/>
              <a:pathLst>
                <a:path w="6220" h="5380" extrusionOk="0">
                  <a:moveTo>
                    <a:pt x="2457" y="0"/>
                  </a:moveTo>
                  <a:cubicBezTo>
                    <a:pt x="1961" y="0"/>
                    <a:pt x="1467" y="105"/>
                    <a:pt x="1074" y="374"/>
                  </a:cubicBezTo>
                  <a:cubicBezTo>
                    <a:pt x="932" y="471"/>
                    <a:pt x="955" y="691"/>
                    <a:pt x="1083" y="787"/>
                  </a:cubicBezTo>
                  <a:cubicBezTo>
                    <a:pt x="1427" y="1039"/>
                    <a:pt x="1789" y="1263"/>
                    <a:pt x="2166" y="1470"/>
                  </a:cubicBezTo>
                  <a:cubicBezTo>
                    <a:pt x="1335" y="1709"/>
                    <a:pt x="592" y="2227"/>
                    <a:pt x="79" y="2933"/>
                  </a:cubicBezTo>
                  <a:cubicBezTo>
                    <a:pt x="1" y="3043"/>
                    <a:pt x="14" y="3217"/>
                    <a:pt x="130" y="3295"/>
                  </a:cubicBezTo>
                  <a:cubicBezTo>
                    <a:pt x="544" y="3560"/>
                    <a:pt x="1021" y="3692"/>
                    <a:pt x="1499" y="3692"/>
                  </a:cubicBezTo>
                  <a:cubicBezTo>
                    <a:pt x="1707" y="3692"/>
                    <a:pt x="1916" y="3667"/>
                    <a:pt x="2120" y="3617"/>
                  </a:cubicBezTo>
                  <a:lnTo>
                    <a:pt x="2120" y="3617"/>
                  </a:lnTo>
                  <a:cubicBezTo>
                    <a:pt x="1863" y="4011"/>
                    <a:pt x="1629" y="4423"/>
                    <a:pt x="1423" y="4846"/>
                  </a:cubicBezTo>
                  <a:cubicBezTo>
                    <a:pt x="1340" y="5011"/>
                    <a:pt x="1482" y="5166"/>
                    <a:pt x="1629" y="5198"/>
                  </a:cubicBezTo>
                  <a:cubicBezTo>
                    <a:pt x="1816" y="5243"/>
                    <a:pt x="2008" y="5266"/>
                    <a:pt x="2200" y="5266"/>
                  </a:cubicBezTo>
                  <a:cubicBezTo>
                    <a:pt x="2791" y="5266"/>
                    <a:pt x="3384" y="5056"/>
                    <a:pt x="3830" y="4658"/>
                  </a:cubicBezTo>
                  <a:cubicBezTo>
                    <a:pt x="4055" y="4455"/>
                    <a:pt x="4234" y="4222"/>
                    <a:pt x="4367" y="3960"/>
                  </a:cubicBezTo>
                  <a:cubicBezTo>
                    <a:pt x="4522" y="4400"/>
                    <a:pt x="4742" y="4819"/>
                    <a:pt x="4973" y="5231"/>
                  </a:cubicBezTo>
                  <a:cubicBezTo>
                    <a:pt x="5028" y="5331"/>
                    <a:pt x="5117" y="5380"/>
                    <a:pt x="5206" y="5380"/>
                  </a:cubicBezTo>
                  <a:cubicBezTo>
                    <a:pt x="5301" y="5380"/>
                    <a:pt x="5395" y="5325"/>
                    <a:pt x="5449" y="5221"/>
                  </a:cubicBezTo>
                  <a:cubicBezTo>
                    <a:pt x="6169" y="3883"/>
                    <a:pt x="6220" y="2163"/>
                    <a:pt x="5045" y="1058"/>
                  </a:cubicBezTo>
                  <a:cubicBezTo>
                    <a:pt x="4999" y="1013"/>
                    <a:pt x="4946" y="994"/>
                    <a:pt x="4896" y="994"/>
                  </a:cubicBezTo>
                  <a:cubicBezTo>
                    <a:pt x="4868" y="994"/>
                    <a:pt x="4841" y="1000"/>
                    <a:pt x="4816" y="1011"/>
                  </a:cubicBezTo>
                  <a:cubicBezTo>
                    <a:pt x="4505" y="594"/>
                    <a:pt x="4041" y="296"/>
                    <a:pt x="3523" y="150"/>
                  </a:cubicBezTo>
                  <a:cubicBezTo>
                    <a:pt x="3193" y="58"/>
                    <a:pt x="2825" y="0"/>
                    <a:pt x="2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47;p109">
              <a:extLst>
                <a:ext uri="{FF2B5EF4-FFF2-40B4-BE49-F238E27FC236}">
                  <a16:creationId xmlns="" xmlns:a16="http://schemas.microsoft.com/office/drawing/2014/main" id="{354036C8-CDB4-FA31-515F-5DB94AC1C647}"/>
                </a:ext>
              </a:extLst>
            </p:cNvPr>
            <p:cNvSpPr/>
            <p:nvPr/>
          </p:nvSpPr>
          <p:spPr>
            <a:xfrm>
              <a:off x="3242700" y="718025"/>
              <a:ext cx="110800" cy="135000"/>
            </a:xfrm>
            <a:custGeom>
              <a:avLst/>
              <a:gdLst/>
              <a:ahLst/>
              <a:cxnLst/>
              <a:rect l="l" t="t" r="r" b="b"/>
              <a:pathLst>
                <a:path w="4432" h="5400" extrusionOk="0">
                  <a:moveTo>
                    <a:pt x="1620" y="1"/>
                  </a:moveTo>
                  <a:cubicBezTo>
                    <a:pt x="1432" y="1"/>
                    <a:pt x="1243" y="15"/>
                    <a:pt x="1055" y="33"/>
                  </a:cubicBezTo>
                  <a:cubicBezTo>
                    <a:pt x="730" y="69"/>
                    <a:pt x="409" y="74"/>
                    <a:pt x="134" y="272"/>
                  </a:cubicBezTo>
                  <a:cubicBezTo>
                    <a:pt x="28" y="345"/>
                    <a:pt x="0" y="537"/>
                    <a:pt x="92" y="634"/>
                  </a:cubicBezTo>
                  <a:cubicBezTo>
                    <a:pt x="464" y="1015"/>
                    <a:pt x="885" y="1331"/>
                    <a:pt x="1340" y="1610"/>
                  </a:cubicBezTo>
                  <a:cubicBezTo>
                    <a:pt x="1560" y="1748"/>
                    <a:pt x="1785" y="1872"/>
                    <a:pt x="2009" y="2000"/>
                  </a:cubicBezTo>
                  <a:cubicBezTo>
                    <a:pt x="2083" y="2042"/>
                    <a:pt x="2155" y="2078"/>
                    <a:pt x="2234" y="2115"/>
                  </a:cubicBezTo>
                  <a:cubicBezTo>
                    <a:pt x="1844" y="2715"/>
                    <a:pt x="1523" y="3367"/>
                    <a:pt x="1660" y="4114"/>
                  </a:cubicBezTo>
                  <a:cubicBezTo>
                    <a:pt x="1683" y="4230"/>
                    <a:pt x="1775" y="4297"/>
                    <a:pt x="1877" y="4297"/>
                  </a:cubicBezTo>
                  <a:cubicBezTo>
                    <a:pt x="1924" y="4297"/>
                    <a:pt x="1973" y="4283"/>
                    <a:pt x="2018" y="4252"/>
                  </a:cubicBezTo>
                  <a:cubicBezTo>
                    <a:pt x="2312" y="4046"/>
                    <a:pt x="2637" y="3890"/>
                    <a:pt x="2926" y="3678"/>
                  </a:cubicBezTo>
                  <a:cubicBezTo>
                    <a:pt x="3059" y="3583"/>
                    <a:pt x="3183" y="3477"/>
                    <a:pt x="3302" y="3371"/>
                  </a:cubicBezTo>
                  <a:cubicBezTo>
                    <a:pt x="3344" y="4074"/>
                    <a:pt x="3601" y="4715"/>
                    <a:pt x="4013" y="5316"/>
                  </a:cubicBezTo>
                  <a:cubicBezTo>
                    <a:pt x="4054" y="5375"/>
                    <a:pt x="4105" y="5399"/>
                    <a:pt x="4155" y="5399"/>
                  </a:cubicBezTo>
                  <a:cubicBezTo>
                    <a:pt x="4295" y="5399"/>
                    <a:pt x="4431" y="5216"/>
                    <a:pt x="4335" y="5054"/>
                  </a:cubicBezTo>
                  <a:cubicBezTo>
                    <a:pt x="3926" y="4394"/>
                    <a:pt x="3743" y="3574"/>
                    <a:pt x="3715" y="2808"/>
                  </a:cubicBezTo>
                  <a:cubicBezTo>
                    <a:pt x="3710" y="2695"/>
                    <a:pt x="3615" y="2639"/>
                    <a:pt x="3519" y="2639"/>
                  </a:cubicBezTo>
                  <a:cubicBezTo>
                    <a:pt x="3454" y="2639"/>
                    <a:pt x="3389" y="2664"/>
                    <a:pt x="3348" y="2715"/>
                  </a:cubicBezTo>
                  <a:cubicBezTo>
                    <a:pt x="3023" y="3124"/>
                    <a:pt x="2574" y="3477"/>
                    <a:pt x="2096" y="3729"/>
                  </a:cubicBezTo>
                  <a:cubicBezTo>
                    <a:pt x="2151" y="3119"/>
                    <a:pt x="2509" y="2565"/>
                    <a:pt x="2849" y="2069"/>
                  </a:cubicBezTo>
                  <a:cubicBezTo>
                    <a:pt x="2955" y="1912"/>
                    <a:pt x="2852" y="1675"/>
                    <a:pt x="2661" y="1675"/>
                  </a:cubicBezTo>
                  <a:cubicBezTo>
                    <a:pt x="2646" y="1675"/>
                    <a:pt x="2630" y="1677"/>
                    <a:pt x="2614" y="1680"/>
                  </a:cubicBezTo>
                  <a:cubicBezTo>
                    <a:pt x="2600" y="1682"/>
                    <a:pt x="2585" y="1684"/>
                    <a:pt x="2571" y="1684"/>
                  </a:cubicBezTo>
                  <a:cubicBezTo>
                    <a:pt x="2407" y="1684"/>
                    <a:pt x="2221" y="1531"/>
                    <a:pt x="2087" y="1455"/>
                  </a:cubicBezTo>
                  <a:cubicBezTo>
                    <a:pt x="1895" y="1345"/>
                    <a:pt x="1702" y="1229"/>
                    <a:pt x="1514" y="1111"/>
                  </a:cubicBezTo>
                  <a:cubicBezTo>
                    <a:pt x="1247" y="941"/>
                    <a:pt x="987" y="757"/>
                    <a:pt x="748" y="547"/>
                  </a:cubicBezTo>
                  <a:cubicBezTo>
                    <a:pt x="900" y="510"/>
                    <a:pt x="1069" y="496"/>
                    <a:pt x="1207" y="478"/>
                  </a:cubicBezTo>
                  <a:cubicBezTo>
                    <a:pt x="1355" y="461"/>
                    <a:pt x="1505" y="453"/>
                    <a:pt x="1655" y="453"/>
                  </a:cubicBezTo>
                  <a:cubicBezTo>
                    <a:pt x="1783" y="453"/>
                    <a:pt x="1910" y="458"/>
                    <a:pt x="2037" y="469"/>
                  </a:cubicBezTo>
                  <a:cubicBezTo>
                    <a:pt x="2546" y="514"/>
                    <a:pt x="2959" y="657"/>
                    <a:pt x="3339" y="1001"/>
                  </a:cubicBezTo>
                  <a:cubicBezTo>
                    <a:pt x="3363" y="1022"/>
                    <a:pt x="3389" y="1031"/>
                    <a:pt x="3415" y="1031"/>
                  </a:cubicBezTo>
                  <a:cubicBezTo>
                    <a:pt x="3510" y="1031"/>
                    <a:pt x="3594" y="903"/>
                    <a:pt x="3518" y="812"/>
                  </a:cubicBezTo>
                  <a:cubicBezTo>
                    <a:pt x="3169" y="391"/>
                    <a:pt x="2591" y="107"/>
                    <a:pt x="2045" y="29"/>
                  </a:cubicBezTo>
                  <a:cubicBezTo>
                    <a:pt x="1904" y="9"/>
                    <a:pt x="1762" y="1"/>
                    <a:pt x="1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48;p109">
              <a:extLst>
                <a:ext uri="{FF2B5EF4-FFF2-40B4-BE49-F238E27FC236}">
                  <a16:creationId xmlns="" xmlns:a16="http://schemas.microsoft.com/office/drawing/2014/main" id="{7073D890-545D-B928-9B44-EB67574D4319}"/>
                </a:ext>
              </a:extLst>
            </p:cNvPr>
            <p:cNvSpPr/>
            <p:nvPr/>
          </p:nvSpPr>
          <p:spPr>
            <a:xfrm>
              <a:off x="3582525" y="438500"/>
              <a:ext cx="167400" cy="214225"/>
            </a:xfrm>
            <a:custGeom>
              <a:avLst/>
              <a:gdLst/>
              <a:ahLst/>
              <a:cxnLst/>
              <a:rect l="l" t="t" r="r" b="b"/>
              <a:pathLst>
                <a:path w="6696" h="8569" extrusionOk="0">
                  <a:moveTo>
                    <a:pt x="3371" y="0"/>
                  </a:moveTo>
                  <a:cubicBezTo>
                    <a:pt x="3230" y="0"/>
                    <a:pt x="3082" y="40"/>
                    <a:pt x="2953" y="93"/>
                  </a:cubicBezTo>
                  <a:cubicBezTo>
                    <a:pt x="2495" y="282"/>
                    <a:pt x="2110" y="602"/>
                    <a:pt x="1757" y="946"/>
                  </a:cubicBezTo>
                  <a:cubicBezTo>
                    <a:pt x="1247" y="1442"/>
                    <a:pt x="798" y="2001"/>
                    <a:pt x="482" y="2638"/>
                  </a:cubicBezTo>
                  <a:cubicBezTo>
                    <a:pt x="170" y="3271"/>
                    <a:pt x="0" y="3986"/>
                    <a:pt x="64" y="4693"/>
                  </a:cubicBezTo>
                  <a:cubicBezTo>
                    <a:pt x="152" y="5692"/>
                    <a:pt x="692" y="6591"/>
                    <a:pt x="1280" y="7403"/>
                  </a:cubicBezTo>
                  <a:cubicBezTo>
                    <a:pt x="1555" y="7783"/>
                    <a:pt x="1848" y="8164"/>
                    <a:pt x="2238" y="8435"/>
                  </a:cubicBezTo>
                  <a:lnTo>
                    <a:pt x="2184" y="8356"/>
                  </a:lnTo>
                  <a:lnTo>
                    <a:pt x="2184" y="8356"/>
                  </a:lnTo>
                  <a:cubicBezTo>
                    <a:pt x="2245" y="8418"/>
                    <a:pt x="2312" y="8474"/>
                    <a:pt x="2385" y="8522"/>
                  </a:cubicBezTo>
                  <a:cubicBezTo>
                    <a:pt x="2419" y="8547"/>
                    <a:pt x="2456" y="8569"/>
                    <a:pt x="2497" y="8569"/>
                  </a:cubicBezTo>
                  <a:cubicBezTo>
                    <a:pt x="2501" y="8569"/>
                    <a:pt x="2505" y="8569"/>
                    <a:pt x="2508" y="8568"/>
                  </a:cubicBezTo>
                  <a:cubicBezTo>
                    <a:pt x="2587" y="8558"/>
                    <a:pt x="2628" y="8467"/>
                    <a:pt x="2646" y="8389"/>
                  </a:cubicBezTo>
                  <a:cubicBezTo>
                    <a:pt x="2743" y="7986"/>
                    <a:pt x="2697" y="7546"/>
                    <a:pt x="2513" y="7169"/>
                  </a:cubicBezTo>
                  <a:lnTo>
                    <a:pt x="2513" y="7169"/>
                  </a:lnTo>
                  <a:cubicBezTo>
                    <a:pt x="3050" y="7559"/>
                    <a:pt x="3660" y="7848"/>
                    <a:pt x="4316" y="7953"/>
                  </a:cubicBezTo>
                  <a:cubicBezTo>
                    <a:pt x="4479" y="7978"/>
                    <a:pt x="4644" y="7991"/>
                    <a:pt x="4810" y="7991"/>
                  </a:cubicBezTo>
                  <a:cubicBezTo>
                    <a:pt x="5306" y="7991"/>
                    <a:pt x="5802" y="7874"/>
                    <a:pt x="6228" y="7623"/>
                  </a:cubicBezTo>
                  <a:cubicBezTo>
                    <a:pt x="6265" y="7605"/>
                    <a:pt x="6306" y="7578"/>
                    <a:pt x="6320" y="7540"/>
                  </a:cubicBezTo>
                  <a:cubicBezTo>
                    <a:pt x="6343" y="7491"/>
                    <a:pt x="6324" y="7436"/>
                    <a:pt x="6306" y="7389"/>
                  </a:cubicBezTo>
                  <a:cubicBezTo>
                    <a:pt x="5985" y="6560"/>
                    <a:pt x="5503" y="5720"/>
                    <a:pt x="4701" y="5349"/>
                  </a:cubicBezTo>
                  <a:cubicBezTo>
                    <a:pt x="5215" y="5289"/>
                    <a:pt x="5715" y="5101"/>
                    <a:pt x="6136" y="4799"/>
                  </a:cubicBezTo>
                  <a:cubicBezTo>
                    <a:pt x="6164" y="4780"/>
                    <a:pt x="6196" y="4752"/>
                    <a:pt x="6200" y="4716"/>
                  </a:cubicBezTo>
                  <a:cubicBezTo>
                    <a:pt x="6206" y="4688"/>
                    <a:pt x="6187" y="4661"/>
                    <a:pt x="6168" y="4638"/>
                  </a:cubicBezTo>
                  <a:cubicBezTo>
                    <a:pt x="5861" y="4189"/>
                    <a:pt x="5380" y="3859"/>
                    <a:pt x="4852" y="3734"/>
                  </a:cubicBezTo>
                  <a:cubicBezTo>
                    <a:pt x="5526" y="3152"/>
                    <a:pt x="6214" y="2538"/>
                    <a:pt x="6563" y="1721"/>
                  </a:cubicBezTo>
                  <a:cubicBezTo>
                    <a:pt x="6655" y="1505"/>
                    <a:pt x="6695" y="1212"/>
                    <a:pt x="6498" y="1093"/>
                  </a:cubicBezTo>
                  <a:cubicBezTo>
                    <a:pt x="6416" y="1042"/>
                    <a:pt x="6316" y="1042"/>
                    <a:pt x="6219" y="1042"/>
                  </a:cubicBezTo>
                  <a:cubicBezTo>
                    <a:pt x="5224" y="1074"/>
                    <a:pt x="4246" y="1487"/>
                    <a:pt x="3527" y="2180"/>
                  </a:cubicBezTo>
                  <a:cubicBezTo>
                    <a:pt x="3757" y="1734"/>
                    <a:pt x="3889" y="1245"/>
                    <a:pt x="3907" y="749"/>
                  </a:cubicBezTo>
                  <a:cubicBezTo>
                    <a:pt x="3912" y="519"/>
                    <a:pt x="3884" y="263"/>
                    <a:pt x="3710" y="111"/>
                  </a:cubicBezTo>
                  <a:cubicBezTo>
                    <a:pt x="3616" y="31"/>
                    <a:pt x="3496" y="0"/>
                    <a:pt x="3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49;p109">
              <a:extLst>
                <a:ext uri="{FF2B5EF4-FFF2-40B4-BE49-F238E27FC236}">
                  <a16:creationId xmlns="" xmlns:a16="http://schemas.microsoft.com/office/drawing/2014/main" id="{4A224FDF-B41B-69D3-A6E5-7AE2A1AF7791}"/>
                </a:ext>
              </a:extLst>
            </p:cNvPr>
            <p:cNvSpPr/>
            <p:nvPr/>
          </p:nvSpPr>
          <p:spPr>
            <a:xfrm>
              <a:off x="3584000" y="427550"/>
              <a:ext cx="111725" cy="231550"/>
            </a:xfrm>
            <a:custGeom>
              <a:avLst/>
              <a:gdLst/>
              <a:ahLst/>
              <a:cxnLst/>
              <a:rect l="l" t="t" r="r" b="b"/>
              <a:pathLst>
                <a:path w="4469" h="9262" extrusionOk="0">
                  <a:moveTo>
                    <a:pt x="2982" y="692"/>
                  </a:moveTo>
                  <a:lnTo>
                    <a:pt x="2982" y="692"/>
                  </a:lnTo>
                  <a:cubicBezTo>
                    <a:pt x="2913" y="1554"/>
                    <a:pt x="2674" y="2384"/>
                    <a:pt x="2257" y="3145"/>
                  </a:cubicBezTo>
                  <a:cubicBezTo>
                    <a:pt x="2179" y="3287"/>
                    <a:pt x="2316" y="3480"/>
                    <a:pt x="2464" y="3493"/>
                  </a:cubicBezTo>
                  <a:cubicBezTo>
                    <a:pt x="2780" y="3521"/>
                    <a:pt x="2995" y="3746"/>
                    <a:pt x="3184" y="3984"/>
                  </a:cubicBezTo>
                  <a:cubicBezTo>
                    <a:pt x="3404" y="4269"/>
                    <a:pt x="3596" y="4585"/>
                    <a:pt x="3766" y="4906"/>
                  </a:cubicBezTo>
                  <a:cubicBezTo>
                    <a:pt x="3766" y="4906"/>
                    <a:pt x="3766" y="4911"/>
                    <a:pt x="3770" y="4915"/>
                  </a:cubicBezTo>
                  <a:cubicBezTo>
                    <a:pt x="3730" y="4929"/>
                    <a:pt x="3692" y="4947"/>
                    <a:pt x="3679" y="4951"/>
                  </a:cubicBezTo>
                  <a:cubicBezTo>
                    <a:pt x="3486" y="5021"/>
                    <a:pt x="3298" y="5067"/>
                    <a:pt x="3097" y="5099"/>
                  </a:cubicBezTo>
                  <a:cubicBezTo>
                    <a:pt x="2937" y="5121"/>
                    <a:pt x="2778" y="5132"/>
                    <a:pt x="2619" y="5132"/>
                  </a:cubicBezTo>
                  <a:cubicBezTo>
                    <a:pt x="2413" y="5132"/>
                    <a:pt x="2207" y="5114"/>
                    <a:pt x="2000" y="5080"/>
                  </a:cubicBezTo>
                  <a:cubicBezTo>
                    <a:pt x="1987" y="5078"/>
                    <a:pt x="1973" y="5077"/>
                    <a:pt x="1960" y="5077"/>
                  </a:cubicBezTo>
                  <a:cubicBezTo>
                    <a:pt x="1731" y="5077"/>
                    <a:pt x="1630" y="5400"/>
                    <a:pt x="1817" y="5539"/>
                  </a:cubicBezTo>
                  <a:cubicBezTo>
                    <a:pt x="2794" y="6259"/>
                    <a:pt x="3129" y="7510"/>
                    <a:pt x="2707" y="8611"/>
                  </a:cubicBezTo>
                  <a:cubicBezTo>
                    <a:pt x="2587" y="8511"/>
                    <a:pt x="2468" y="8401"/>
                    <a:pt x="2358" y="8286"/>
                  </a:cubicBezTo>
                  <a:cubicBezTo>
                    <a:pt x="2311" y="8234"/>
                    <a:pt x="2258" y="8212"/>
                    <a:pt x="2208" y="8212"/>
                  </a:cubicBezTo>
                  <a:cubicBezTo>
                    <a:pt x="2184" y="8212"/>
                    <a:pt x="2160" y="8217"/>
                    <a:pt x="2138" y="8226"/>
                  </a:cubicBezTo>
                  <a:cubicBezTo>
                    <a:pt x="1721" y="7726"/>
                    <a:pt x="1395" y="7116"/>
                    <a:pt x="1116" y="6553"/>
                  </a:cubicBezTo>
                  <a:cubicBezTo>
                    <a:pt x="919" y="6149"/>
                    <a:pt x="720" y="5732"/>
                    <a:pt x="620" y="5296"/>
                  </a:cubicBezTo>
                  <a:cubicBezTo>
                    <a:pt x="519" y="4865"/>
                    <a:pt x="538" y="4424"/>
                    <a:pt x="620" y="3994"/>
                  </a:cubicBezTo>
                  <a:cubicBezTo>
                    <a:pt x="771" y="3228"/>
                    <a:pt x="1143" y="2494"/>
                    <a:pt x="1624" y="1884"/>
                  </a:cubicBezTo>
                  <a:cubicBezTo>
                    <a:pt x="1858" y="1586"/>
                    <a:pt x="2096" y="1292"/>
                    <a:pt x="2404" y="1067"/>
                  </a:cubicBezTo>
                  <a:cubicBezTo>
                    <a:pt x="2587" y="934"/>
                    <a:pt x="2784" y="806"/>
                    <a:pt x="2982" y="692"/>
                  </a:cubicBezTo>
                  <a:close/>
                  <a:moveTo>
                    <a:pt x="3265" y="1"/>
                  </a:moveTo>
                  <a:cubicBezTo>
                    <a:pt x="3231" y="1"/>
                    <a:pt x="3194" y="9"/>
                    <a:pt x="3156" y="26"/>
                  </a:cubicBezTo>
                  <a:cubicBezTo>
                    <a:pt x="1982" y="576"/>
                    <a:pt x="1019" y="1590"/>
                    <a:pt x="483" y="2769"/>
                  </a:cubicBezTo>
                  <a:cubicBezTo>
                    <a:pt x="184" y="3434"/>
                    <a:pt x="1" y="4163"/>
                    <a:pt x="42" y="4892"/>
                  </a:cubicBezTo>
                  <a:cubicBezTo>
                    <a:pt x="83" y="5645"/>
                    <a:pt x="445" y="6373"/>
                    <a:pt x="794" y="7034"/>
                  </a:cubicBezTo>
                  <a:cubicBezTo>
                    <a:pt x="982" y="7396"/>
                    <a:pt x="1207" y="7740"/>
                    <a:pt x="1463" y="8056"/>
                  </a:cubicBezTo>
                  <a:cubicBezTo>
                    <a:pt x="1702" y="8355"/>
                    <a:pt x="1977" y="8593"/>
                    <a:pt x="2261" y="8831"/>
                  </a:cubicBezTo>
                  <a:cubicBezTo>
                    <a:pt x="2381" y="8974"/>
                    <a:pt x="2509" y="9098"/>
                    <a:pt x="2656" y="9212"/>
                  </a:cubicBezTo>
                  <a:cubicBezTo>
                    <a:pt x="2702" y="9246"/>
                    <a:pt x="2751" y="9261"/>
                    <a:pt x="2798" y="9261"/>
                  </a:cubicBezTo>
                  <a:cubicBezTo>
                    <a:pt x="2898" y="9261"/>
                    <a:pt x="2993" y="9195"/>
                    <a:pt x="3046" y="9102"/>
                  </a:cubicBezTo>
                  <a:cubicBezTo>
                    <a:pt x="3656" y="7961"/>
                    <a:pt x="3468" y="6585"/>
                    <a:pt x="2665" y="5635"/>
                  </a:cubicBezTo>
                  <a:cubicBezTo>
                    <a:pt x="2917" y="5626"/>
                    <a:pt x="3169" y="5599"/>
                    <a:pt x="3417" y="5544"/>
                  </a:cubicBezTo>
                  <a:cubicBezTo>
                    <a:pt x="3747" y="5470"/>
                    <a:pt x="4468" y="5364"/>
                    <a:pt x="4303" y="4879"/>
                  </a:cubicBezTo>
                  <a:cubicBezTo>
                    <a:pt x="4155" y="4439"/>
                    <a:pt x="3848" y="3994"/>
                    <a:pt x="3560" y="3636"/>
                  </a:cubicBezTo>
                  <a:cubicBezTo>
                    <a:pt x="3372" y="3397"/>
                    <a:pt x="3142" y="3182"/>
                    <a:pt x="2867" y="3067"/>
                  </a:cubicBezTo>
                  <a:cubicBezTo>
                    <a:pt x="3285" y="2200"/>
                    <a:pt x="3514" y="1256"/>
                    <a:pt x="3518" y="293"/>
                  </a:cubicBezTo>
                  <a:cubicBezTo>
                    <a:pt x="3518" y="140"/>
                    <a:pt x="341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50;p109">
              <a:extLst>
                <a:ext uri="{FF2B5EF4-FFF2-40B4-BE49-F238E27FC236}">
                  <a16:creationId xmlns="" xmlns:a16="http://schemas.microsoft.com/office/drawing/2014/main" id="{4AB617CF-9D56-7979-CE5B-99CED9BBBD82}"/>
                </a:ext>
              </a:extLst>
            </p:cNvPr>
            <p:cNvSpPr/>
            <p:nvPr/>
          </p:nvSpPr>
          <p:spPr>
            <a:xfrm>
              <a:off x="3585950" y="441275"/>
              <a:ext cx="93125" cy="206675"/>
            </a:xfrm>
            <a:custGeom>
              <a:avLst/>
              <a:gdLst/>
              <a:ahLst/>
              <a:cxnLst/>
              <a:rect l="l" t="t" r="r" b="b"/>
              <a:pathLst>
                <a:path w="3725" h="8267" extrusionOk="0">
                  <a:moveTo>
                    <a:pt x="2904" y="0"/>
                  </a:moveTo>
                  <a:cubicBezTo>
                    <a:pt x="2878" y="0"/>
                    <a:pt x="2852" y="5"/>
                    <a:pt x="2826" y="14"/>
                  </a:cubicBezTo>
                  <a:cubicBezTo>
                    <a:pt x="2060" y="275"/>
                    <a:pt x="1501" y="927"/>
                    <a:pt x="1055" y="1583"/>
                  </a:cubicBezTo>
                  <a:cubicBezTo>
                    <a:pt x="620" y="2224"/>
                    <a:pt x="253" y="2982"/>
                    <a:pt x="134" y="3756"/>
                  </a:cubicBezTo>
                  <a:cubicBezTo>
                    <a:pt x="1" y="4623"/>
                    <a:pt x="409" y="5503"/>
                    <a:pt x="822" y="6242"/>
                  </a:cubicBezTo>
                  <a:cubicBezTo>
                    <a:pt x="1243" y="6994"/>
                    <a:pt x="1771" y="7627"/>
                    <a:pt x="2395" y="8214"/>
                  </a:cubicBezTo>
                  <a:cubicBezTo>
                    <a:pt x="2433" y="8251"/>
                    <a:pt x="2477" y="8267"/>
                    <a:pt x="2521" y="8267"/>
                  </a:cubicBezTo>
                  <a:cubicBezTo>
                    <a:pt x="2634" y="8267"/>
                    <a:pt x="2747" y="8163"/>
                    <a:pt x="2767" y="8053"/>
                  </a:cubicBezTo>
                  <a:cubicBezTo>
                    <a:pt x="2816" y="8021"/>
                    <a:pt x="2858" y="7975"/>
                    <a:pt x="2871" y="7902"/>
                  </a:cubicBezTo>
                  <a:cubicBezTo>
                    <a:pt x="3023" y="7132"/>
                    <a:pt x="2894" y="6379"/>
                    <a:pt x="2578" y="5668"/>
                  </a:cubicBezTo>
                  <a:cubicBezTo>
                    <a:pt x="2418" y="5316"/>
                    <a:pt x="2174" y="5003"/>
                    <a:pt x="1895" y="4724"/>
                  </a:cubicBezTo>
                  <a:lnTo>
                    <a:pt x="1895" y="4724"/>
                  </a:lnTo>
                  <a:cubicBezTo>
                    <a:pt x="1980" y="4730"/>
                    <a:pt x="2065" y="4733"/>
                    <a:pt x="2151" y="4733"/>
                  </a:cubicBezTo>
                  <a:cubicBezTo>
                    <a:pt x="2647" y="4733"/>
                    <a:pt x="3147" y="4634"/>
                    <a:pt x="3596" y="4481"/>
                  </a:cubicBezTo>
                  <a:cubicBezTo>
                    <a:pt x="3688" y="4449"/>
                    <a:pt x="3724" y="4320"/>
                    <a:pt x="3688" y="4237"/>
                  </a:cubicBezTo>
                  <a:cubicBezTo>
                    <a:pt x="3495" y="3830"/>
                    <a:pt x="3311" y="3439"/>
                    <a:pt x="2987" y="3119"/>
                  </a:cubicBezTo>
                  <a:cubicBezTo>
                    <a:pt x="2799" y="2935"/>
                    <a:pt x="2551" y="2724"/>
                    <a:pt x="2285" y="2628"/>
                  </a:cubicBezTo>
                  <a:cubicBezTo>
                    <a:pt x="2702" y="1885"/>
                    <a:pt x="3009" y="1055"/>
                    <a:pt x="3101" y="216"/>
                  </a:cubicBezTo>
                  <a:cubicBezTo>
                    <a:pt x="3112" y="85"/>
                    <a:pt x="3014" y="0"/>
                    <a:pt x="2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46E8E11-3A72-8FA9-6F43-F84F44BCCD53}"/>
              </a:ext>
            </a:extLst>
          </p:cNvPr>
          <p:cNvSpPr/>
          <p:nvPr/>
        </p:nvSpPr>
        <p:spPr>
          <a:xfrm>
            <a:off x="3100191" y="313151"/>
            <a:ext cx="2943617" cy="70145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Dàn ý tham khảo </a:t>
            </a:r>
            <a:endParaRPr lang="en-US" sz="20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2D9DC45-807A-25D1-3A7D-D1B2F97F9B6E}"/>
              </a:ext>
            </a:extLst>
          </p:cNvPr>
          <p:cNvSpPr/>
          <p:nvPr/>
        </p:nvSpPr>
        <p:spPr>
          <a:xfrm>
            <a:off x="212941" y="1252603"/>
            <a:ext cx="1753645" cy="926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Mở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đoạn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763390-B519-F8AE-4D3A-D7C15FB91871}"/>
              </a:ext>
            </a:extLst>
          </p:cNvPr>
          <p:cNvSpPr txBox="1"/>
          <p:nvPr/>
        </p:nvSpPr>
        <p:spPr>
          <a:xfrm>
            <a:off x="1966586" y="1220868"/>
            <a:ext cx="667011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G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iới thiệu ngắn gọn nhân vật mà em yêu thích trong đoạn trích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040555A-C26C-C2E5-ACE1-53AB14FCBA18}"/>
              </a:ext>
            </a:extLst>
          </p:cNvPr>
          <p:cNvSpPr/>
          <p:nvPr/>
        </p:nvSpPr>
        <p:spPr>
          <a:xfrm>
            <a:off x="212942" y="2385788"/>
            <a:ext cx="1753644" cy="1182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Thân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đoạn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1CA102-EC18-6140-9F10-D9A93DBF2802}"/>
              </a:ext>
            </a:extLst>
          </p:cNvPr>
          <p:cNvSpPr txBox="1"/>
          <p:nvPr/>
        </p:nvSpPr>
        <p:spPr>
          <a:xfrm>
            <a:off x="1966586" y="2179528"/>
            <a:ext cx="667011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ập trung phân tích nét tính cách gây ấn tượng nhất ở nhân vật (</a:t>
            </a: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đó là nét tính cách gì, được thể hiện qua những chi tiết nào, cách miêu tả có gì đặc sắc,...)</a:t>
            </a:r>
            <a:endParaRPr lang="en-US" sz="2000" i="1" dirty="0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05C5CF3-D8A7-6F22-9727-FBF17A3EE0BA}"/>
              </a:ext>
            </a:extLst>
          </p:cNvPr>
          <p:cNvSpPr/>
          <p:nvPr/>
        </p:nvSpPr>
        <p:spPr>
          <a:xfrm>
            <a:off x="212941" y="3729996"/>
            <a:ext cx="1753645" cy="1182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Kết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đoạn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3086CBB-E1AA-599A-DFAC-3C64F21A3C2A}"/>
              </a:ext>
            </a:extLst>
          </p:cNvPr>
          <p:cNvSpPr txBox="1"/>
          <p:nvPr/>
        </p:nvSpPr>
        <p:spPr>
          <a:xfrm>
            <a:off x="1966586" y="3599853"/>
            <a:ext cx="667011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Nhấn mạnh ý nghĩa của nét tính cách đó trong việc khắc hoạ hình tượng nhân vật và thể hiện chủ đề của tác phẩm.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9" grpId="0"/>
      <p:bldP spid="10" grpId="0" animBg="1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5;p28">
            <a:extLst>
              <a:ext uri="{FF2B5EF4-FFF2-40B4-BE49-F238E27FC236}">
                <a16:creationId xmlns="" xmlns:a16="http://schemas.microsoft.com/office/drawing/2014/main" id="{B3560DF9-E8EC-FA82-B316-53704C0CC3DE}"/>
              </a:ext>
            </a:extLst>
          </p:cNvPr>
          <p:cNvSpPr txBox="1">
            <a:spLocks/>
          </p:cNvSpPr>
          <p:nvPr/>
        </p:nvSpPr>
        <p:spPr>
          <a:xfrm>
            <a:off x="2578430" y="382335"/>
            <a:ext cx="3987137" cy="46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63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pPr>
              <a:tabLst>
                <a:tab pos="1344613" algn="l"/>
              </a:tabLst>
            </a:pP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2800" b="1" dirty="0">
              <a:solidFill>
                <a:schemeClr val="accent6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E77B722-0C2F-2DDA-9741-FA618A9D9EE4}"/>
              </a:ext>
            </a:extLst>
          </p:cNvPr>
          <p:cNvSpPr/>
          <p:nvPr/>
        </p:nvSpPr>
        <p:spPr>
          <a:xfrm>
            <a:off x="3200399" y="1135479"/>
            <a:ext cx="2743200" cy="630691"/>
          </a:xfrm>
          <a:prstGeom prst="roundRect">
            <a:avLst>
              <a:gd name="adj" fmla="val 0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HOẠT ĐỘNG NHÓM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09A9F0-9A7A-9008-2E59-6538AAB82BA1}"/>
              </a:ext>
            </a:extLst>
          </p:cNvPr>
          <p:cNvSpPr txBox="1"/>
          <p:nvPr/>
        </p:nvSpPr>
        <p:spPr>
          <a:xfrm>
            <a:off x="114659" y="1887040"/>
            <a:ext cx="6450908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iễn lại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 tình huống trong văn bản </a:t>
            </a:r>
            <a:r>
              <a:rPr lang="vi-VN" sz="2000" i="1" dirty="0">
                <a:effectLst/>
                <a:latin typeface="+mn-lt"/>
                <a:ea typeface="Times New Roman" panose="02020603050405020304" pitchFamily="18" charset="0"/>
              </a:rPr>
              <a:t>Lục Vân Tiên đánh cướp, cứu Kiều Nguyệt Nga 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(thực hiện ở nhà).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Quay video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, có thể sáng tạo bối cảnh, lồng ghép âm thanh, hiệu ứng (tùy vào khả năng sáng tạo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vi-VN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0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11B377-E18B-757D-8320-1134E5461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2" r="47123" b="58843"/>
          <a:stretch/>
        </p:blipFill>
        <p:spPr>
          <a:xfrm flipH="1">
            <a:off x="6565567" y="2111952"/>
            <a:ext cx="2680570" cy="26492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95;p28">
            <a:extLst>
              <a:ext uri="{FF2B5EF4-FFF2-40B4-BE49-F238E27FC236}">
                <a16:creationId xmlns="" xmlns:a16="http://schemas.microsoft.com/office/drawing/2014/main" id="{645B0481-B8D2-F30F-D9D5-7F0D5CD7949A}"/>
              </a:ext>
            </a:extLst>
          </p:cNvPr>
          <p:cNvSpPr txBox="1">
            <a:spLocks/>
          </p:cNvSpPr>
          <p:nvPr/>
        </p:nvSpPr>
        <p:spPr>
          <a:xfrm>
            <a:off x="2316349" y="382335"/>
            <a:ext cx="4511302" cy="46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63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Euphoria Script"/>
              <a:buNone/>
              <a:defRPr sz="5200" b="0" i="0" u="none" strike="noStrike" cap="none">
                <a:solidFill>
                  <a:schemeClr val="dk1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HƯỚNG DẪN VỀ NHÀ</a:t>
            </a:r>
            <a:endParaRPr lang="vi-VN" sz="2800" b="1" dirty="0">
              <a:solidFill>
                <a:schemeClr val="accent6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67D80E4-CFF2-E180-C802-5AF403B202AC}"/>
              </a:ext>
            </a:extLst>
          </p:cNvPr>
          <p:cNvSpPr/>
          <p:nvPr/>
        </p:nvSpPr>
        <p:spPr>
          <a:xfrm>
            <a:off x="3875100" y="1153670"/>
            <a:ext cx="4705228" cy="9144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Ôn tập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kiến thức đã học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084E895-EDFE-8553-ED96-F712A518DD05}"/>
              </a:ext>
            </a:extLst>
          </p:cNvPr>
          <p:cNvSpPr/>
          <p:nvPr/>
        </p:nvSpPr>
        <p:spPr>
          <a:xfrm>
            <a:off x="3908120" y="2306064"/>
            <a:ext cx="4705228" cy="103966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tập Luyện tập, 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Vận dụng (nếu chưa xong).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8B4F6BA-B39E-9CE2-A099-09C094DCCCA9}"/>
              </a:ext>
            </a:extLst>
          </p:cNvPr>
          <p:cNvSpPr/>
          <p:nvPr/>
        </p:nvSpPr>
        <p:spPr>
          <a:xfrm>
            <a:off x="3908120" y="3583718"/>
            <a:ext cx="4705228" cy="117744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Chuẩn bị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vi-VN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hực hành tiếng Việt – </a:t>
            </a:r>
            <a:r>
              <a:rPr lang="vi-VN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Chữ quốc ngữ.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3A6253-BCB6-86FA-E77E-3E685A6DF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096" b="67123"/>
          <a:stretch/>
        </p:blipFill>
        <p:spPr>
          <a:xfrm flipH="1">
            <a:off x="274608" y="1239730"/>
            <a:ext cx="3752987" cy="36714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>
            <a:extLst>
              <a:ext uri="{FF2B5EF4-FFF2-40B4-BE49-F238E27FC236}">
                <a16:creationId xmlns="" xmlns:a16="http://schemas.microsoft.com/office/drawing/2014/main" id="{CFAE8F5C-8C12-FBC9-0645-C1CAA41F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0" t="76967" r="28747"/>
          <a:stretch/>
        </p:blipFill>
        <p:spPr>
          <a:xfrm>
            <a:off x="1764837" y="1358823"/>
            <a:ext cx="2107839" cy="1373489"/>
          </a:xfrm>
          <a:prstGeom prst="rect">
            <a:avLst/>
          </a:prstGeom>
        </p:spPr>
      </p:pic>
      <p:sp>
        <p:nvSpPr>
          <p:cNvPr id="17" name="TextBox 31">
            <a:extLst>
              <a:ext uri="{FF2B5EF4-FFF2-40B4-BE49-F238E27FC236}">
                <a16:creationId xmlns="" xmlns:a16="http://schemas.microsoft.com/office/drawing/2014/main" id="{75A2BC62-ACCE-D1AA-09EE-F547F4AD1657}"/>
              </a:ext>
            </a:extLst>
          </p:cNvPr>
          <p:cNvSpPr txBox="1"/>
          <p:nvPr/>
        </p:nvSpPr>
        <p:spPr>
          <a:xfrm>
            <a:off x="623874" y="2768518"/>
            <a:ext cx="542619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CHUNG.</a:t>
            </a:r>
          </a:p>
        </p:txBody>
      </p:sp>
      <p:sp>
        <p:nvSpPr>
          <p:cNvPr id="18" name="TextBox 31">
            <a:extLst>
              <a:ext uri="{FF2B5EF4-FFF2-40B4-BE49-F238E27FC236}">
                <a16:creationId xmlns="" xmlns:a16="http://schemas.microsoft.com/office/drawing/2014/main" id="{0F770B25-8743-DC20-5959-6C092FDD92A3}"/>
              </a:ext>
            </a:extLst>
          </p:cNvPr>
          <p:cNvSpPr txBox="1"/>
          <p:nvPr/>
        </p:nvSpPr>
        <p:spPr>
          <a:xfrm>
            <a:off x="2348927" y="1415428"/>
            <a:ext cx="62664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</p:txBody>
      </p:sp>
      <p:grpSp>
        <p:nvGrpSpPr>
          <p:cNvPr id="2" name="Google Shape;5978;p104">
            <a:extLst>
              <a:ext uri="{FF2B5EF4-FFF2-40B4-BE49-F238E27FC236}">
                <a16:creationId xmlns="" xmlns:a16="http://schemas.microsoft.com/office/drawing/2014/main" id="{5F8EC9FC-E92D-9EA4-8B43-124A42F855BA}"/>
              </a:ext>
            </a:extLst>
          </p:cNvPr>
          <p:cNvGrpSpPr/>
          <p:nvPr/>
        </p:nvGrpSpPr>
        <p:grpSpPr>
          <a:xfrm>
            <a:off x="5780843" y="960122"/>
            <a:ext cx="1727157" cy="3223256"/>
            <a:chOff x="3708413" y="1380248"/>
            <a:chExt cx="1727157" cy="3223256"/>
          </a:xfrm>
        </p:grpSpPr>
        <p:grpSp>
          <p:nvGrpSpPr>
            <p:cNvPr id="3" name="Google Shape;5979;p104">
              <a:extLst>
                <a:ext uri="{FF2B5EF4-FFF2-40B4-BE49-F238E27FC236}">
                  <a16:creationId xmlns="" xmlns:a16="http://schemas.microsoft.com/office/drawing/2014/main" id="{2A4FB4C4-702D-8D26-0A38-8E2953026094}"/>
                </a:ext>
              </a:extLst>
            </p:cNvPr>
            <p:cNvGrpSpPr/>
            <p:nvPr/>
          </p:nvGrpSpPr>
          <p:grpSpPr>
            <a:xfrm>
              <a:off x="3910211" y="1380248"/>
              <a:ext cx="1114548" cy="2558362"/>
              <a:chOff x="10493627" y="2045100"/>
              <a:chExt cx="1114548" cy="2558362"/>
            </a:xfrm>
          </p:grpSpPr>
          <p:sp>
            <p:nvSpPr>
              <p:cNvPr id="56" name="Google Shape;5980;p104">
                <a:extLst>
                  <a:ext uri="{FF2B5EF4-FFF2-40B4-BE49-F238E27FC236}">
                    <a16:creationId xmlns="" xmlns:a16="http://schemas.microsoft.com/office/drawing/2014/main" id="{EBA35B80-A385-32F2-D7E3-1902C2777062}"/>
                  </a:ext>
                </a:extLst>
              </p:cNvPr>
              <p:cNvSpPr/>
              <p:nvPr/>
            </p:nvSpPr>
            <p:spPr>
              <a:xfrm>
                <a:off x="11044356" y="2907136"/>
                <a:ext cx="63759" cy="95624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3265" extrusionOk="0">
                    <a:moveTo>
                      <a:pt x="168" y="1"/>
                    </a:moveTo>
                    <a:cubicBezTo>
                      <a:pt x="0" y="642"/>
                      <a:pt x="196" y="1396"/>
                      <a:pt x="586" y="1954"/>
                    </a:cubicBezTo>
                    <a:cubicBezTo>
                      <a:pt x="949" y="2484"/>
                      <a:pt x="1618" y="2930"/>
                      <a:pt x="2176" y="3265"/>
                    </a:cubicBezTo>
                    <a:cubicBezTo>
                      <a:pt x="2093" y="2595"/>
                      <a:pt x="1981" y="1898"/>
                      <a:pt x="1674" y="1284"/>
                    </a:cubicBezTo>
                    <a:cubicBezTo>
                      <a:pt x="1367" y="670"/>
                      <a:pt x="837" y="140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981;p104">
                <a:extLst>
                  <a:ext uri="{FF2B5EF4-FFF2-40B4-BE49-F238E27FC236}">
                    <a16:creationId xmlns="" xmlns:a16="http://schemas.microsoft.com/office/drawing/2014/main" id="{50A27D6A-23D2-6FA5-B594-59B5CE6AB74D}"/>
                  </a:ext>
                </a:extLst>
              </p:cNvPr>
              <p:cNvSpPr/>
              <p:nvPr/>
            </p:nvSpPr>
            <p:spPr>
              <a:xfrm>
                <a:off x="11050067" y="3047689"/>
                <a:ext cx="57228" cy="7029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2400" extrusionOk="0">
                    <a:moveTo>
                      <a:pt x="84" y="0"/>
                    </a:moveTo>
                    <a:lnTo>
                      <a:pt x="84" y="0"/>
                    </a:lnTo>
                    <a:cubicBezTo>
                      <a:pt x="1" y="530"/>
                      <a:pt x="224" y="1116"/>
                      <a:pt x="586" y="1507"/>
                    </a:cubicBezTo>
                    <a:cubicBezTo>
                      <a:pt x="921" y="1897"/>
                      <a:pt x="1451" y="2176"/>
                      <a:pt x="1953" y="2400"/>
                    </a:cubicBezTo>
                    <a:cubicBezTo>
                      <a:pt x="1814" y="1870"/>
                      <a:pt x="1674" y="1339"/>
                      <a:pt x="1368" y="893"/>
                    </a:cubicBezTo>
                    <a:cubicBezTo>
                      <a:pt x="1089" y="447"/>
                      <a:pt x="642" y="84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982;p104">
                <a:extLst>
                  <a:ext uri="{FF2B5EF4-FFF2-40B4-BE49-F238E27FC236}">
                    <a16:creationId xmlns="" xmlns:a16="http://schemas.microsoft.com/office/drawing/2014/main" id="{553AD624-7FAA-3286-5743-38F9D16B4FA8}"/>
                  </a:ext>
                </a:extLst>
              </p:cNvPr>
              <p:cNvSpPr/>
              <p:nvPr/>
            </p:nvSpPr>
            <p:spPr>
              <a:xfrm>
                <a:off x="10972455" y="3117189"/>
                <a:ext cx="76001" cy="47358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17" extrusionOk="0">
                    <a:moveTo>
                      <a:pt x="2184" y="0"/>
                    </a:moveTo>
                    <a:cubicBezTo>
                      <a:pt x="1793" y="0"/>
                      <a:pt x="1389" y="135"/>
                      <a:pt x="1060" y="361"/>
                    </a:cubicBezTo>
                    <a:cubicBezTo>
                      <a:pt x="642" y="668"/>
                      <a:pt x="279" y="1170"/>
                      <a:pt x="0" y="1617"/>
                    </a:cubicBezTo>
                    <a:cubicBezTo>
                      <a:pt x="558" y="1561"/>
                      <a:pt x="1088" y="1477"/>
                      <a:pt x="1562" y="1226"/>
                    </a:cubicBezTo>
                    <a:cubicBezTo>
                      <a:pt x="2065" y="1003"/>
                      <a:pt x="2483" y="585"/>
                      <a:pt x="2595" y="82"/>
                    </a:cubicBezTo>
                    <a:cubicBezTo>
                      <a:pt x="2595" y="82"/>
                      <a:pt x="2595" y="54"/>
                      <a:pt x="2595" y="54"/>
                    </a:cubicBezTo>
                    <a:cubicBezTo>
                      <a:pt x="2462" y="18"/>
                      <a:pt x="2324" y="0"/>
                      <a:pt x="2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83;p104">
                <a:extLst>
                  <a:ext uri="{FF2B5EF4-FFF2-40B4-BE49-F238E27FC236}">
                    <a16:creationId xmlns="" xmlns:a16="http://schemas.microsoft.com/office/drawing/2014/main" id="{6C724EF2-CFFD-4CA1-8389-C12AEEE97D1C}"/>
                  </a:ext>
                </a:extLst>
              </p:cNvPr>
              <p:cNvSpPr/>
              <p:nvPr/>
            </p:nvSpPr>
            <p:spPr>
              <a:xfrm>
                <a:off x="10944660" y="2983958"/>
                <a:ext cx="96444" cy="123388"/>
              </a:xfrm>
              <a:custGeom>
                <a:avLst/>
                <a:gdLst/>
                <a:ahLst/>
                <a:cxnLst/>
                <a:rect l="l" t="t" r="r" b="b"/>
                <a:pathLst>
                  <a:path w="3293" h="4213" extrusionOk="0">
                    <a:moveTo>
                      <a:pt x="3153" y="0"/>
                    </a:moveTo>
                    <a:lnTo>
                      <a:pt x="3153" y="0"/>
                    </a:lnTo>
                    <a:cubicBezTo>
                      <a:pt x="2232" y="84"/>
                      <a:pt x="1368" y="726"/>
                      <a:pt x="865" y="1479"/>
                    </a:cubicBezTo>
                    <a:cubicBezTo>
                      <a:pt x="363" y="2260"/>
                      <a:pt x="112" y="3292"/>
                      <a:pt x="1" y="4213"/>
                    </a:cubicBezTo>
                    <a:cubicBezTo>
                      <a:pt x="810" y="3739"/>
                      <a:pt x="1619" y="3264"/>
                      <a:pt x="2260" y="2567"/>
                    </a:cubicBezTo>
                    <a:cubicBezTo>
                      <a:pt x="2874" y="1869"/>
                      <a:pt x="3293" y="921"/>
                      <a:pt x="3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984;p104">
                <a:extLst>
                  <a:ext uri="{FF2B5EF4-FFF2-40B4-BE49-F238E27FC236}">
                    <a16:creationId xmlns="" xmlns:a16="http://schemas.microsoft.com/office/drawing/2014/main" id="{92AD6E71-7A8D-2A80-4BD8-F0A737C39521}"/>
                  </a:ext>
                </a:extLst>
              </p:cNvPr>
              <p:cNvSpPr/>
              <p:nvPr/>
            </p:nvSpPr>
            <p:spPr>
              <a:xfrm>
                <a:off x="11005931" y="2603243"/>
                <a:ext cx="180616" cy="2000219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68296" extrusionOk="0">
                    <a:moveTo>
                      <a:pt x="2815" y="1"/>
                    </a:moveTo>
                    <a:cubicBezTo>
                      <a:pt x="1627" y="1"/>
                      <a:pt x="575" y="11592"/>
                      <a:pt x="922" y="17184"/>
                    </a:cubicBezTo>
                    <a:cubicBezTo>
                      <a:pt x="1256" y="23071"/>
                      <a:pt x="2428" y="28874"/>
                      <a:pt x="3014" y="34705"/>
                    </a:cubicBezTo>
                    <a:cubicBezTo>
                      <a:pt x="4018" y="44916"/>
                      <a:pt x="3237" y="55266"/>
                      <a:pt x="726" y="65198"/>
                    </a:cubicBezTo>
                    <a:cubicBezTo>
                      <a:pt x="503" y="66063"/>
                      <a:pt x="113" y="67430"/>
                      <a:pt x="1" y="68295"/>
                    </a:cubicBezTo>
                    <a:cubicBezTo>
                      <a:pt x="2205" y="65645"/>
                      <a:pt x="2345" y="62213"/>
                      <a:pt x="2986" y="58837"/>
                    </a:cubicBezTo>
                    <a:cubicBezTo>
                      <a:pt x="6167" y="41847"/>
                      <a:pt x="2791" y="27423"/>
                      <a:pt x="2149" y="20699"/>
                    </a:cubicBezTo>
                    <a:cubicBezTo>
                      <a:pt x="1535" y="13948"/>
                      <a:pt x="1284" y="6610"/>
                      <a:pt x="2986" y="82"/>
                    </a:cubicBezTo>
                    <a:cubicBezTo>
                      <a:pt x="2929" y="27"/>
                      <a:pt x="2872" y="1"/>
                      <a:pt x="2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985;p104">
                <a:extLst>
                  <a:ext uri="{FF2B5EF4-FFF2-40B4-BE49-F238E27FC236}">
                    <a16:creationId xmlns="" xmlns:a16="http://schemas.microsoft.com/office/drawing/2014/main" id="{E5DB3106-63C1-BB60-F1F3-4DA716E1A4D6}"/>
                  </a:ext>
                </a:extLst>
              </p:cNvPr>
              <p:cNvSpPr/>
              <p:nvPr/>
            </p:nvSpPr>
            <p:spPr>
              <a:xfrm>
                <a:off x="10902984" y="2045100"/>
                <a:ext cx="295833" cy="533589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8219" extrusionOk="0">
                    <a:moveTo>
                      <a:pt x="10100" y="10630"/>
                    </a:moveTo>
                    <a:cubicBezTo>
                      <a:pt x="10100" y="16182"/>
                      <a:pt x="7840" y="18218"/>
                      <a:pt x="5050" y="18218"/>
                    </a:cubicBezTo>
                    <a:cubicBezTo>
                      <a:pt x="2261" y="18218"/>
                      <a:pt x="1" y="16182"/>
                      <a:pt x="1" y="10630"/>
                    </a:cubicBezTo>
                    <a:cubicBezTo>
                      <a:pt x="1" y="3599"/>
                      <a:pt x="5050" y="0"/>
                      <a:pt x="5050" y="0"/>
                    </a:cubicBezTo>
                    <a:cubicBezTo>
                      <a:pt x="5050" y="0"/>
                      <a:pt x="10100" y="3543"/>
                      <a:pt x="10100" y="106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986;p104">
                <a:extLst>
                  <a:ext uri="{FF2B5EF4-FFF2-40B4-BE49-F238E27FC236}">
                    <a16:creationId xmlns="" xmlns:a16="http://schemas.microsoft.com/office/drawing/2014/main" id="{C9D8FFF2-B032-D549-6B48-F17BFAB6520E}"/>
                  </a:ext>
                </a:extLst>
              </p:cNvPr>
              <p:cNvSpPr/>
              <p:nvPr/>
            </p:nvSpPr>
            <p:spPr>
              <a:xfrm>
                <a:off x="11008391" y="2204427"/>
                <a:ext cx="53157" cy="367997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2565" extrusionOk="0">
                    <a:moveTo>
                      <a:pt x="1535" y="0"/>
                    </a:moveTo>
                    <a:lnTo>
                      <a:pt x="1535" y="0"/>
                    </a:lnTo>
                    <a:cubicBezTo>
                      <a:pt x="196" y="3795"/>
                      <a:pt x="1" y="7952"/>
                      <a:pt x="1005" y="11858"/>
                    </a:cubicBezTo>
                    <a:cubicBezTo>
                      <a:pt x="933" y="12075"/>
                      <a:pt x="1300" y="12565"/>
                      <a:pt x="1526" y="12565"/>
                    </a:cubicBezTo>
                    <a:cubicBezTo>
                      <a:pt x="1561" y="12565"/>
                      <a:pt x="1593" y="12553"/>
                      <a:pt x="1619" y="12527"/>
                    </a:cubicBezTo>
                    <a:cubicBezTo>
                      <a:pt x="1814" y="12332"/>
                      <a:pt x="1786" y="12025"/>
                      <a:pt x="1786" y="11746"/>
                    </a:cubicBezTo>
                    <a:cubicBezTo>
                      <a:pt x="1396" y="7952"/>
                      <a:pt x="1256" y="3823"/>
                      <a:pt x="15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987;p104">
                <a:extLst>
                  <a:ext uri="{FF2B5EF4-FFF2-40B4-BE49-F238E27FC236}">
                    <a16:creationId xmlns="" xmlns:a16="http://schemas.microsoft.com/office/drawing/2014/main" id="{3ED44AFB-0F10-1F22-31E3-29218B08D3B2}"/>
                  </a:ext>
                </a:extLst>
              </p:cNvPr>
              <p:cNvSpPr/>
              <p:nvPr/>
            </p:nvSpPr>
            <p:spPr>
              <a:xfrm>
                <a:off x="10902984" y="2045100"/>
                <a:ext cx="230463" cy="436354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14899" extrusionOk="0">
                    <a:moveTo>
                      <a:pt x="5050" y="0"/>
                    </a:moveTo>
                    <a:cubicBezTo>
                      <a:pt x="5050" y="0"/>
                      <a:pt x="1" y="3599"/>
                      <a:pt x="1" y="10630"/>
                    </a:cubicBezTo>
                    <a:cubicBezTo>
                      <a:pt x="1" y="12415"/>
                      <a:pt x="224" y="13810"/>
                      <a:pt x="642" y="14898"/>
                    </a:cubicBezTo>
                    <a:cubicBezTo>
                      <a:pt x="698" y="14898"/>
                      <a:pt x="782" y="14870"/>
                      <a:pt x="838" y="14842"/>
                    </a:cubicBezTo>
                    <a:cubicBezTo>
                      <a:pt x="2261" y="14173"/>
                      <a:pt x="2428" y="11829"/>
                      <a:pt x="2456" y="10518"/>
                    </a:cubicBezTo>
                    <a:cubicBezTo>
                      <a:pt x="2484" y="8956"/>
                      <a:pt x="2316" y="7365"/>
                      <a:pt x="2763" y="5887"/>
                    </a:cubicBezTo>
                    <a:cubicBezTo>
                      <a:pt x="3062" y="4853"/>
                      <a:pt x="3838" y="3820"/>
                      <a:pt x="4859" y="3820"/>
                    </a:cubicBezTo>
                    <a:cubicBezTo>
                      <a:pt x="4885" y="3820"/>
                      <a:pt x="4912" y="3821"/>
                      <a:pt x="4939" y="3822"/>
                    </a:cubicBezTo>
                    <a:cubicBezTo>
                      <a:pt x="5302" y="3850"/>
                      <a:pt x="5664" y="4018"/>
                      <a:pt x="6027" y="4045"/>
                    </a:cubicBezTo>
                    <a:cubicBezTo>
                      <a:pt x="6086" y="4052"/>
                      <a:pt x="6145" y="4056"/>
                      <a:pt x="6203" y="4056"/>
                    </a:cubicBezTo>
                    <a:cubicBezTo>
                      <a:pt x="6864" y="4056"/>
                      <a:pt x="7484" y="3633"/>
                      <a:pt x="7868" y="3069"/>
                    </a:cubicBezTo>
                    <a:cubicBezTo>
                      <a:pt x="6529" y="1032"/>
                      <a:pt x="5050" y="0"/>
                      <a:pt x="50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988;p104">
                <a:extLst>
                  <a:ext uri="{FF2B5EF4-FFF2-40B4-BE49-F238E27FC236}">
                    <a16:creationId xmlns="" xmlns:a16="http://schemas.microsoft.com/office/drawing/2014/main" id="{90025AEF-FDFF-C2B2-3463-93CB78C1AE4D}"/>
                  </a:ext>
                </a:extLst>
              </p:cNvPr>
              <p:cNvSpPr/>
              <p:nvPr/>
            </p:nvSpPr>
            <p:spPr>
              <a:xfrm>
                <a:off x="10987977" y="2206067"/>
                <a:ext cx="76001" cy="37997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2974" extrusionOk="0">
                    <a:moveTo>
                      <a:pt x="2148" y="0"/>
                    </a:moveTo>
                    <a:cubicBezTo>
                      <a:pt x="2065" y="2121"/>
                      <a:pt x="2065" y="4269"/>
                      <a:pt x="2065" y="6389"/>
                    </a:cubicBezTo>
                    <a:cubicBezTo>
                      <a:pt x="2065" y="7477"/>
                      <a:pt x="2093" y="8537"/>
                      <a:pt x="2121" y="9597"/>
                    </a:cubicBezTo>
                    <a:cubicBezTo>
                      <a:pt x="2143" y="10465"/>
                      <a:pt x="2165" y="11314"/>
                      <a:pt x="2230" y="12174"/>
                    </a:cubicBezTo>
                    <a:lnTo>
                      <a:pt x="2230" y="12174"/>
                    </a:lnTo>
                    <a:cubicBezTo>
                      <a:pt x="1924" y="11627"/>
                      <a:pt x="1680" y="11044"/>
                      <a:pt x="1451" y="10462"/>
                    </a:cubicBezTo>
                    <a:cubicBezTo>
                      <a:pt x="1144" y="9653"/>
                      <a:pt x="921" y="8816"/>
                      <a:pt x="698" y="8007"/>
                    </a:cubicBezTo>
                    <a:cubicBezTo>
                      <a:pt x="502" y="7170"/>
                      <a:pt x="363" y="6333"/>
                      <a:pt x="251" y="5468"/>
                    </a:cubicBezTo>
                    <a:cubicBezTo>
                      <a:pt x="196" y="5050"/>
                      <a:pt x="140" y="4631"/>
                      <a:pt x="84" y="4185"/>
                    </a:cubicBezTo>
                    <a:lnTo>
                      <a:pt x="0" y="2902"/>
                    </a:lnTo>
                    <a:lnTo>
                      <a:pt x="28" y="4213"/>
                    </a:lnTo>
                    <a:cubicBezTo>
                      <a:pt x="56" y="4631"/>
                      <a:pt x="56" y="5050"/>
                      <a:pt x="112" y="5496"/>
                    </a:cubicBezTo>
                    <a:cubicBezTo>
                      <a:pt x="196" y="6333"/>
                      <a:pt x="307" y="7198"/>
                      <a:pt x="502" y="8035"/>
                    </a:cubicBezTo>
                    <a:cubicBezTo>
                      <a:pt x="670" y="8900"/>
                      <a:pt x="893" y="9737"/>
                      <a:pt x="1172" y="10546"/>
                    </a:cubicBezTo>
                    <a:cubicBezTo>
                      <a:pt x="1479" y="11355"/>
                      <a:pt x="1814" y="12164"/>
                      <a:pt x="2316" y="12890"/>
                    </a:cubicBezTo>
                    <a:cubicBezTo>
                      <a:pt x="2344" y="12945"/>
                      <a:pt x="2400" y="12973"/>
                      <a:pt x="2455" y="12973"/>
                    </a:cubicBezTo>
                    <a:cubicBezTo>
                      <a:pt x="2539" y="12945"/>
                      <a:pt x="2595" y="12890"/>
                      <a:pt x="2595" y="12806"/>
                    </a:cubicBezTo>
                    <a:lnTo>
                      <a:pt x="2595" y="12778"/>
                    </a:lnTo>
                    <a:cubicBezTo>
                      <a:pt x="2511" y="11746"/>
                      <a:pt x="2455" y="10658"/>
                      <a:pt x="2400" y="9597"/>
                    </a:cubicBezTo>
                    <a:cubicBezTo>
                      <a:pt x="2372" y="8537"/>
                      <a:pt x="2344" y="7477"/>
                      <a:pt x="2316" y="6389"/>
                    </a:cubicBezTo>
                    <a:lnTo>
                      <a:pt x="214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989;p104">
                <a:extLst>
                  <a:ext uri="{FF2B5EF4-FFF2-40B4-BE49-F238E27FC236}">
                    <a16:creationId xmlns="" xmlns:a16="http://schemas.microsoft.com/office/drawing/2014/main" id="{F18BD983-F152-B472-BF29-D3808F99BE1A}"/>
                  </a:ext>
                </a:extLst>
              </p:cNvPr>
              <p:cNvSpPr/>
              <p:nvPr/>
            </p:nvSpPr>
            <p:spPr>
              <a:xfrm>
                <a:off x="11050888" y="2287781"/>
                <a:ext cx="69470" cy="290913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9933" extrusionOk="0">
                    <a:moveTo>
                      <a:pt x="2316" y="0"/>
                    </a:moveTo>
                    <a:cubicBezTo>
                      <a:pt x="2232" y="865"/>
                      <a:pt x="2149" y="1730"/>
                      <a:pt x="2065" y="2595"/>
                    </a:cubicBezTo>
                    <a:cubicBezTo>
                      <a:pt x="1953" y="3432"/>
                      <a:pt x="1842" y="4297"/>
                      <a:pt x="1702" y="5134"/>
                    </a:cubicBezTo>
                    <a:cubicBezTo>
                      <a:pt x="1563" y="5998"/>
                      <a:pt x="1367" y="6807"/>
                      <a:pt x="1116" y="7644"/>
                    </a:cubicBezTo>
                    <a:cubicBezTo>
                      <a:pt x="1005" y="8063"/>
                      <a:pt x="837" y="8454"/>
                      <a:pt x="670" y="8844"/>
                    </a:cubicBezTo>
                    <a:lnTo>
                      <a:pt x="391" y="9402"/>
                    </a:lnTo>
                    <a:lnTo>
                      <a:pt x="0" y="9932"/>
                    </a:lnTo>
                    <a:cubicBezTo>
                      <a:pt x="168" y="9765"/>
                      <a:pt x="307" y="9625"/>
                      <a:pt x="447" y="9458"/>
                    </a:cubicBezTo>
                    <a:lnTo>
                      <a:pt x="810" y="8900"/>
                    </a:lnTo>
                    <a:cubicBezTo>
                      <a:pt x="1005" y="8509"/>
                      <a:pt x="1200" y="8119"/>
                      <a:pt x="1340" y="7728"/>
                    </a:cubicBezTo>
                    <a:cubicBezTo>
                      <a:pt x="1646" y="6891"/>
                      <a:pt x="1870" y="6054"/>
                      <a:pt x="2009" y="5189"/>
                    </a:cubicBezTo>
                    <a:cubicBezTo>
                      <a:pt x="2149" y="4324"/>
                      <a:pt x="2260" y="3488"/>
                      <a:pt x="2316" y="2595"/>
                    </a:cubicBezTo>
                    <a:cubicBezTo>
                      <a:pt x="2344" y="1730"/>
                      <a:pt x="2372" y="865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990;p104">
                <a:extLst>
                  <a:ext uri="{FF2B5EF4-FFF2-40B4-BE49-F238E27FC236}">
                    <a16:creationId xmlns="" xmlns:a16="http://schemas.microsoft.com/office/drawing/2014/main" id="{A897F22B-8857-A0CB-0B7E-2C4A76686693}"/>
                  </a:ext>
                </a:extLst>
              </p:cNvPr>
              <p:cNvSpPr/>
              <p:nvPr/>
            </p:nvSpPr>
            <p:spPr>
              <a:xfrm>
                <a:off x="10493627" y="2319646"/>
                <a:ext cx="532769" cy="396318"/>
              </a:xfrm>
              <a:custGeom>
                <a:avLst/>
                <a:gdLst/>
                <a:ahLst/>
                <a:cxnLst/>
                <a:rect l="l" t="t" r="r" b="b"/>
                <a:pathLst>
                  <a:path w="18191" h="13532" extrusionOk="0">
                    <a:moveTo>
                      <a:pt x="11690" y="2204"/>
                    </a:moveTo>
                    <a:cubicBezTo>
                      <a:pt x="16963" y="3906"/>
                      <a:pt x="18190" y="6696"/>
                      <a:pt x="17353" y="9346"/>
                    </a:cubicBezTo>
                    <a:cubicBezTo>
                      <a:pt x="16489" y="11997"/>
                      <a:pt x="13838" y="13531"/>
                      <a:pt x="8565" y="11801"/>
                    </a:cubicBezTo>
                    <a:cubicBezTo>
                      <a:pt x="1870" y="9625"/>
                      <a:pt x="0" y="3711"/>
                      <a:pt x="0" y="3711"/>
                    </a:cubicBezTo>
                    <a:cubicBezTo>
                      <a:pt x="0" y="3711"/>
                      <a:pt x="4938" y="0"/>
                      <a:pt x="11690" y="22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991;p104">
                <a:extLst>
                  <a:ext uri="{FF2B5EF4-FFF2-40B4-BE49-F238E27FC236}">
                    <a16:creationId xmlns="" xmlns:a16="http://schemas.microsoft.com/office/drawing/2014/main" id="{F0339315-A87A-CAA5-E571-5270F2539B12}"/>
                  </a:ext>
                </a:extLst>
              </p:cNvPr>
              <p:cNvSpPr/>
              <p:nvPr/>
            </p:nvSpPr>
            <p:spPr>
              <a:xfrm>
                <a:off x="10626799" y="2363871"/>
                <a:ext cx="302364" cy="115129"/>
              </a:xfrm>
              <a:custGeom>
                <a:avLst/>
                <a:gdLst/>
                <a:ahLst/>
                <a:cxnLst/>
                <a:rect l="l" t="t" r="r" b="b"/>
                <a:pathLst>
                  <a:path w="10324" h="3931" extrusionOk="0">
                    <a:moveTo>
                      <a:pt x="2829" y="0"/>
                    </a:moveTo>
                    <a:cubicBezTo>
                      <a:pt x="1796" y="0"/>
                      <a:pt x="847" y="120"/>
                      <a:pt x="1" y="304"/>
                    </a:cubicBezTo>
                    <a:cubicBezTo>
                      <a:pt x="503" y="638"/>
                      <a:pt x="949" y="1085"/>
                      <a:pt x="1228" y="1671"/>
                    </a:cubicBezTo>
                    <a:cubicBezTo>
                      <a:pt x="1368" y="1950"/>
                      <a:pt x="1452" y="2257"/>
                      <a:pt x="1619" y="2508"/>
                    </a:cubicBezTo>
                    <a:cubicBezTo>
                      <a:pt x="2120" y="3281"/>
                      <a:pt x="3066" y="3517"/>
                      <a:pt x="4003" y="3517"/>
                    </a:cubicBezTo>
                    <a:cubicBezTo>
                      <a:pt x="4215" y="3517"/>
                      <a:pt x="4426" y="3505"/>
                      <a:pt x="4632" y="3484"/>
                    </a:cubicBezTo>
                    <a:cubicBezTo>
                      <a:pt x="5265" y="3419"/>
                      <a:pt x="5927" y="3307"/>
                      <a:pt x="6567" y="3307"/>
                    </a:cubicBezTo>
                    <a:cubicBezTo>
                      <a:pt x="7027" y="3307"/>
                      <a:pt x="7476" y="3365"/>
                      <a:pt x="7896" y="3540"/>
                    </a:cubicBezTo>
                    <a:cubicBezTo>
                      <a:pt x="8231" y="3707"/>
                      <a:pt x="8538" y="3903"/>
                      <a:pt x="8901" y="3931"/>
                    </a:cubicBezTo>
                    <a:cubicBezTo>
                      <a:pt x="9487" y="3931"/>
                      <a:pt x="9961" y="3400"/>
                      <a:pt x="10156" y="2842"/>
                    </a:cubicBezTo>
                    <a:cubicBezTo>
                      <a:pt x="10240" y="2591"/>
                      <a:pt x="10296" y="2368"/>
                      <a:pt x="10323" y="2117"/>
                    </a:cubicBezTo>
                    <a:cubicBezTo>
                      <a:pt x="9487" y="1587"/>
                      <a:pt x="8426" y="1113"/>
                      <a:pt x="7143" y="694"/>
                    </a:cubicBezTo>
                    <a:cubicBezTo>
                      <a:pt x="5595" y="194"/>
                      <a:pt x="4144" y="0"/>
                      <a:pt x="28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992;p104">
                <a:extLst>
                  <a:ext uri="{FF2B5EF4-FFF2-40B4-BE49-F238E27FC236}">
                    <a16:creationId xmlns="" xmlns:a16="http://schemas.microsoft.com/office/drawing/2014/main" id="{69702367-AAB2-F2E3-9AD3-A7F9A33FA8FB}"/>
                  </a:ext>
                </a:extLst>
              </p:cNvPr>
              <p:cNvSpPr/>
              <p:nvPr/>
            </p:nvSpPr>
            <p:spPr>
              <a:xfrm>
                <a:off x="10493627" y="2396440"/>
                <a:ext cx="448597" cy="290239"/>
              </a:xfrm>
              <a:custGeom>
                <a:avLst/>
                <a:gdLst/>
                <a:ahLst/>
                <a:cxnLst/>
                <a:rect l="l" t="t" r="r" b="b"/>
                <a:pathLst>
                  <a:path w="15317" h="9910" extrusionOk="0">
                    <a:moveTo>
                      <a:pt x="2009" y="1"/>
                    </a:moveTo>
                    <a:lnTo>
                      <a:pt x="2009" y="1"/>
                    </a:lnTo>
                    <a:cubicBezTo>
                      <a:pt x="726" y="559"/>
                      <a:pt x="0" y="1089"/>
                      <a:pt x="0" y="1089"/>
                    </a:cubicBezTo>
                    <a:cubicBezTo>
                      <a:pt x="0" y="1089"/>
                      <a:pt x="1870" y="7003"/>
                      <a:pt x="8565" y="9179"/>
                    </a:cubicBezTo>
                    <a:cubicBezTo>
                      <a:pt x="10116" y="9681"/>
                      <a:pt x="11435" y="9910"/>
                      <a:pt x="12549" y="9910"/>
                    </a:cubicBezTo>
                    <a:cubicBezTo>
                      <a:pt x="13479" y="9910"/>
                      <a:pt x="14266" y="9750"/>
                      <a:pt x="14926" y="9458"/>
                    </a:cubicBezTo>
                    <a:cubicBezTo>
                      <a:pt x="15122" y="9179"/>
                      <a:pt x="15261" y="8873"/>
                      <a:pt x="15289" y="8538"/>
                    </a:cubicBezTo>
                    <a:cubicBezTo>
                      <a:pt x="15317" y="8008"/>
                      <a:pt x="15066" y="7450"/>
                      <a:pt x="14564" y="7282"/>
                    </a:cubicBezTo>
                    <a:cubicBezTo>
                      <a:pt x="14463" y="7242"/>
                      <a:pt x="14356" y="7227"/>
                      <a:pt x="14245" y="7227"/>
                    </a:cubicBezTo>
                    <a:cubicBezTo>
                      <a:pt x="14047" y="7227"/>
                      <a:pt x="13839" y="7275"/>
                      <a:pt x="13643" y="7310"/>
                    </a:cubicBezTo>
                    <a:cubicBezTo>
                      <a:pt x="11690" y="7673"/>
                      <a:pt x="9737" y="7868"/>
                      <a:pt x="7784" y="7896"/>
                    </a:cubicBezTo>
                    <a:cubicBezTo>
                      <a:pt x="7672" y="7901"/>
                      <a:pt x="7560" y="7904"/>
                      <a:pt x="7447" y="7904"/>
                    </a:cubicBezTo>
                    <a:cubicBezTo>
                      <a:pt x="6913" y="7904"/>
                      <a:pt x="6381" y="7833"/>
                      <a:pt x="5943" y="7533"/>
                    </a:cubicBezTo>
                    <a:cubicBezTo>
                      <a:pt x="5496" y="7227"/>
                      <a:pt x="5245" y="6752"/>
                      <a:pt x="4966" y="6306"/>
                    </a:cubicBezTo>
                    <a:cubicBezTo>
                      <a:pt x="4548" y="5664"/>
                      <a:pt x="4046" y="5078"/>
                      <a:pt x="3460" y="4576"/>
                    </a:cubicBezTo>
                    <a:cubicBezTo>
                      <a:pt x="2818" y="3990"/>
                      <a:pt x="2093" y="3544"/>
                      <a:pt x="1535" y="2902"/>
                    </a:cubicBezTo>
                    <a:cubicBezTo>
                      <a:pt x="1200" y="2512"/>
                      <a:pt x="949" y="2009"/>
                      <a:pt x="1088" y="1563"/>
                    </a:cubicBezTo>
                    <a:cubicBezTo>
                      <a:pt x="1228" y="1172"/>
                      <a:pt x="1618" y="921"/>
                      <a:pt x="1842" y="587"/>
                    </a:cubicBezTo>
                    <a:cubicBezTo>
                      <a:pt x="2009" y="335"/>
                      <a:pt x="2037" y="140"/>
                      <a:pt x="20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993;p104">
                <a:extLst>
                  <a:ext uri="{FF2B5EF4-FFF2-40B4-BE49-F238E27FC236}">
                    <a16:creationId xmlns="" xmlns:a16="http://schemas.microsoft.com/office/drawing/2014/main" id="{A6692ED2-2273-6009-4A84-A4F34E5B4C53}"/>
                  </a:ext>
                </a:extLst>
              </p:cNvPr>
              <p:cNvSpPr/>
              <p:nvPr/>
            </p:nvSpPr>
            <p:spPr>
              <a:xfrm>
                <a:off x="10675827" y="2454459"/>
                <a:ext cx="367734" cy="118497"/>
              </a:xfrm>
              <a:custGeom>
                <a:avLst/>
                <a:gdLst/>
                <a:ahLst/>
                <a:cxnLst/>
                <a:rect l="l" t="t" r="r" b="b"/>
                <a:pathLst>
                  <a:path w="12556" h="4046" extrusionOk="0">
                    <a:moveTo>
                      <a:pt x="3404" y="1"/>
                    </a:moveTo>
                    <a:cubicBezTo>
                      <a:pt x="4214" y="196"/>
                      <a:pt x="4995" y="419"/>
                      <a:pt x="5776" y="698"/>
                    </a:cubicBezTo>
                    <a:cubicBezTo>
                      <a:pt x="6529" y="977"/>
                      <a:pt x="7282" y="1284"/>
                      <a:pt x="8036" y="1619"/>
                    </a:cubicBezTo>
                    <a:cubicBezTo>
                      <a:pt x="9286" y="2220"/>
                      <a:pt x="10537" y="2904"/>
                      <a:pt x="11716" y="3654"/>
                    </a:cubicBezTo>
                    <a:lnTo>
                      <a:pt x="11716" y="3654"/>
                    </a:lnTo>
                    <a:cubicBezTo>
                      <a:pt x="9853" y="3404"/>
                      <a:pt x="8010" y="3050"/>
                      <a:pt x="6166" y="2651"/>
                    </a:cubicBezTo>
                    <a:cubicBezTo>
                      <a:pt x="4102" y="2232"/>
                      <a:pt x="2065" y="1758"/>
                      <a:pt x="1" y="1312"/>
                    </a:cubicBezTo>
                    <a:lnTo>
                      <a:pt x="1" y="1312"/>
                    </a:lnTo>
                    <a:cubicBezTo>
                      <a:pt x="2037" y="1898"/>
                      <a:pt x="4074" y="2428"/>
                      <a:pt x="6111" y="2930"/>
                    </a:cubicBezTo>
                    <a:cubicBezTo>
                      <a:pt x="7143" y="3153"/>
                      <a:pt x="8175" y="3376"/>
                      <a:pt x="9207" y="3572"/>
                    </a:cubicBezTo>
                    <a:cubicBezTo>
                      <a:pt x="10268" y="3767"/>
                      <a:pt x="11300" y="3934"/>
                      <a:pt x="12360" y="4046"/>
                    </a:cubicBezTo>
                    <a:cubicBezTo>
                      <a:pt x="12416" y="4046"/>
                      <a:pt x="12472" y="4046"/>
                      <a:pt x="12500" y="3990"/>
                    </a:cubicBezTo>
                    <a:cubicBezTo>
                      <a:pt x="12555" y="3906"/>
                      <a:pt x="12527" y="3823"/>
                      <a:pt x="12444" y="3767"/>
                    </a:cubicBezTo>
                    <a:cubicBezTo>
                      <a:pt x="11774" y="3321"/>
                      <a:pt x="11049" y="2902"/>
                      <a:pt x="10351" y="2511"/>
                    </a:cubicBezTo>
                    <a:cubicBezTo>
                      <a:pt x="9626" y="2121"/>
                      <a:pt x="8873" y="1758"/>
                      <a:pt x="8119" y="1423"/>
                    </a:cubicBezTo>
                    <a:cubicBezTo>
                      <a:pt x="7366" y="1089"/>
                      <a:pt x="6585" y="810"/>
                      <a:pt x="5804" y="559"/>
                    </a:cubicBezTo>
                    <a:cubicBezTo>
                      <a:pt x="5023" y="335"/>
                      <a:pt x="4214" y="140"/>
                      <a:pt x="34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994;p104">
                <a:extLst>
                  <a:ext uri="{FF2B5EF4-FFF2-40B4-BE49-F238E27FC236}">
                    <a16:creationId xmlns="" xmlns:a16="http://schemas.microsoft.com/office/drawing/2014/main" id="{5590E538-A927-D8B9-D695-2E2EF936142C}"/>
                  </a:ext>
                </a:extLst>
              </p:cNvPr>
              <p:cNvSpPr/>
              <p:nvPr/>
            </p:nvSpPr>
            <p:spPr>
              <a:xfrm>
                <a:off x="10711793" y="2568858"/>
                <a:ext cx="326058" cy="24543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838" extrusionOk="0">
                    <a:moveTo>
                      <a:pt x="11132" y="0"/>
                    </a:moveTo>
                    <a:cubicBezTo>
                      <a:pt x="10909" y="56"/>
                      <a:pt x="10686" y="112"/>
                      <a:pt x="10462" y="168"/>
                    </a:cubicBezTo>
                    <a:cubicBezTo>
                      <a:pt x="10239" y="224"/>
                      <a:pt x="9988" y="224"/>
                      <a:pt x="9765" y="279"/>
                    </a:cubicBezTo>
                    <a:cubicBezTo>
                      <a:pt x="9542" y="335"/>
                      <a:pt x="9319" y="335"/>
                      <a:pt x="9068" y="363"/>
                    </a:cubicBezTo>
                    <a:cubicBezTo>
                      <a:pt x="8844" y="391"/>
                      <a:pt x="8621" y="419"/>
                      <a:pt x="8398" y="447"/>
                    </a:cubicBezTo>
                    <a:cubicBezTo>
                      <a:pt x="7449" y="530"/>
                      <a:pt x="6529" y="530"/>
                      <a:pt x="5608" y="530"/>
                    </a:cubicBezTo>
                    <a:cubicBezTo>
                      <a:pt x="4659" y="530"/>
                      <a:pt x="3739" y="475"/>
                      <a:pt x="2818" y="419"/>
                    </a:cubicBezTo>
                    <a:cubicBezTo>
                      <a:pt x="2344" y="391"/>
                      <a:pt x="1870" y="363"/>
                      <a:pt x="1423" y="307"/>
                    </a:cubicBezTo>
                    <a:cubicBezTo>
                      <a:pt x="949" y="279"/>
                      <a:pt x="475" y="251"/>
                      <a:pt x="0" y="196"/>
                    </a:cubicBezTo>
                    <a:lnTo>
                      <a:pt x="0" y="196"/>
                    </a:lnTo>
                    <a:cubicBezTo>
                      <a:pt x="921" y="419"/>
                      <a:pt x="1842" y="558"/>
                      <a:pt x="2790" y="670"/>
                    </a:cubicBezTo>
                    <a:cubicBezTo>
                      <a:pt x="3711" y="754"/>
                      <a:pt x="4659" y="837"/>
                      <a:pt x="5608" y="837"/>
                    </a:cubicBezTo>
                    <a:cubicBezTo>
                      <a:pt x="6529" y="837"/>
                      <a:pt x="7477" y="809"/>
                      <a:pt x="8398" y="670"/>
                    </a:cubicBezTo>
                    <a:cubicBezTo>
                      <a:pt x="9347" y="558"/>
                      <a:pt x="10267" y="363"/>
                      <a:pt x="111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995;p104">
                <a:extLst>
                  <a:ext uri="{FF2B5EF4-FFF2-40B4-BE49-F238E27FC236}">
                    <a16:creationId xmlns="" xmlns:a16="http://schemas.microsoft.com/office/drawing/2014/main" id="{232D6AF0-EEA3-AC81-BAF2-7ACCD6A5A7AE}"/>
                  </a:ext>
                </a:extLst>
              </p:cNvPr>
              <p:cNvSpPr/>
              <p:nvPr/>
            </p:nvSpPr>
            <p:spPr>
              <a:xfrm>
                <a:off x="11075401" y="2319646"/>
                <a:ext cx="532769" cy="396318"/>
              </a:xfrm>
              <a:custGeom>
                <a:avLst/>
                <a:gdLst/>
                <a:ahLst/>
                <a:cxnLst/>
                <a:rect l="l" t="t" r="r" b="b"/>
                <a:pathLst>
                  <a:path w="18191" h="13532" extrusionOk="0">
                    <a:moveTo>
                      <a:pt x="6501" y="2204"/>
                    </a:moveTo>
                    <a:cubicBezTo>
                      <a:pt x="1256" y="3906"/>
                      <a:pt x="0" y="6696"/>
                      <a:pt x="865" y="9346"/>
                    </a:cubicBezTo>
                    <a:cubicBezTo>
                      <a:pt x="1730" y="11997"/>
                      <a:pt x="4353" y="13531"/>
                      <a:pt x="9626" y="11801"/>
                    </a:cubicBezTo>
                    <a:cubicBezTo>
                      <a:pt x="16321" y="9625"/>
                      <a:pt x="18191" y="3711"/>
                      <a:pt x="18191" y="3711"/>
                    </a:cubicBezTo>
                    <a:cubicBezTo>
                      <a:pt x="18191" y="3711"/>
                      <a:pt x="13280" y="0"/>
                      <a:pt x="6501" y="22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996;p104">
                <a:extLst>
                  <a:ext uri="{FF2B5EF4-FFF2-40B4-BE49-F238E27FC236}">
                    <a16:creationId xmlns="" xmlns:a16="http://schemas.microsoft.com/office/drawing/2014/main" id="{811B0356-F0C2-474D-E314-B1374376422E}"/>
                  </a:ext>
                </a:extLst>
              </p:cNvPr>
              <p:cNvSpPr/>
              <p:nvPr/>
            </p:nvSpPr>
            <p:spPr>
              <a:xfrm>
                <a:off x="11113798" y="2557407"/>
                <a:ext cx="242706" cy="129421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4419" extrusionOk="0">
                    <a:moveTo>
                      <a:pt x="4297" y="1"/>
                    </a:moveTo>
                    <a:cubicBezTo>
                      <a:pt x="3209" y="1"/>
                      <a:pt x="1954" y="252"/>
                      <a:pt x="977" y="782"/>
                    </a:cubicBezTo>
                    <a:cubicBezTo>
                      <a:pt x="252" y="1173"/>
                      <a:pt x="1" y="1731"/>
                      <a:pt x="56" y="2316"/>
                    </a:cubicBezTo>
                    <a:cubicBezTo>
                      <a:pt x="835" y="3595"/>
                      <a:pt x="2216" y="4418"/>
                      <a:pt x="4339" y="4418"/>
                    </a:cubicBezTo>
                    <a:cubicBezTo>
                      <a:pt x="5413" y="4418"/>
                      <a:pt x="6676" y="4208"/>
                      <a:pt x="8147" y="3739"/>
                    </a:cubicBezTo>
                    <a:cubicBezTo>
                      <a:pt x="8287" y="3014"/>
                      <a:pt x="8119" y="2177"/>
                      <a:pt x="7673" y="1563"/>
                    </a:cubicBezTo>
                    <a:cubicBezTo>
                      <a:pt x="6920" y="503"/>
                      <a:pt x="5580" y="1"/>
                      <a:pt x="4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997;p104">
                <a:extLst>
                  <a:ext uri="{FF2B5EF4-FFF2-40B4-BE49-F238E27FC236}">
                    <a16:creationId xmlns="" xmlns:a16="http://schemas.microsoft.com/office/drawing/2014/main" id="{ADE40707-76FD-2BDE-371F-D7FDA410F7DC}"/>
                  </a:ext>
                </a:extLst>
              </p:cNvPr>
              <p:cNvSpPr/>
              <p:nvPr/>
            </p:nvSpPr>
            <p:spPr>
              <a:xfrm>
                <a:off x="11085213" y="2363666"/>
                <a:ext cx="316246" cy="202757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6923" extrusionOk="0">
                    <a:moveTo>
                      <a:pt x="10506" y="1"/>
                    </a:moveTo>
                    <a:cubicBezTo>
                      <a:pt x="9186" y="1"/>
                      <a:pt x="7724" y="182"/>
                      <a:pt x="6166" y="701"/>
                    </a:cubicBezTo>
                    <a:cubicBezTo>
                      <a:pt x="1507" y="2208"/>
                      <a:pt x="0" y="4579"/>
                      <a:pt x="307" y="6923"/>
                    </a:cubicBezTo>
                    <a:cubicBezTo>
                      <a:pt x="781" y="6700"/>
                      <a:pt x="1172" y="5974"/>
                      <a:pt x="1451" y="5584"/>
                    </a:cubicBezTo>
                    <a:cubicBezTo>
                      <a:pt x="2176" y="4607"/>
                      <a:pt x="3041" y="3770"/>
                      <a:pt x="4018" y="3073"/>
                    </a:cubicBezTo>
                    <a:cubicBezTo>
                      <a:pt x="5915" y="1622"/>
                      <a:pt x="8175" y="673"/>
                      <a:pt x="10462" y="87"/>
                    </a:cubicBezTo>
                    <a:cubicBezTo>
                      <a:pt x="10574" y="60"/>
                      <a:pt x="10686" y="32"/>
                      <a:pt x="10797" y="4"/>
                    </a:cubicBezTo>
                    <a:cubicBezTo>
                      <a:pt x="10701" y="2"/>
                      <a:pt x="10604" y="1"/>
                      <a:pt x="105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998;p104">
                <a:extLst>
                  <a:ext uri="{FF2B5EF4-FFF2-40B4-BE49-F238E27FC236}">
                    <a16:creationId xmlns="" xmlns:a16="http://schemas.microsoft.com/office/drawing/2014/main" id="{65FCE6BD-1859-2875-0062-0516A72AFA89}"/>
                  </a:ext>
                </a:extLst>
              </p:cNvPr>
              <p:cNvSpPr/>
              <p:nvPr/>
            </p:nvSpPr>
            <p:spPr>
              <a:xfrm>
                <a:off x="11436550" y="2384197"/>
                <a:ext cx="171625" cy="237785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8119" extrusionOk="0">
                    <a:moveTo>
                      <a:pt x="2763" y="0"/>
                    </a:moveTo>
                    <a:lnTo>
                      <a:pt x="2763" y="0"/>
                    </a:lnTo>
                    <a:cubicBezTo>
                      <a:pt x="2819" y="84"/>
                      <a:pt x="2902" y="168"/>
                      <a:pt x="2958" y="251"/>
                    </a:cubicBezTo>
                    <a:cubicBezTo>
                      <a:pt x="3404" y="949"/>
                      <a:pt x="3404" y="1897"/>
                      <a:pt x="3125" y="2679"/>
                    </a:cubicBezTo>
                    <a:cubicBezTo>
                      <a:pt x="2819" y="3460"/>
                      <a:pt x="2233" y="4129"/>
                      <a:pt x="1619" y="4687"/>
                    </a:cubicBezTo>
                    <a:cubicBezTo>
                      <a:pt x="1089" y="5134"/>
                      <a:pt x="531" y="5580"/>
                      <a:pt x="252" y="6194"/>
                    </a:cubicBezTo>
                    <a:cubicBezTo>
                      <a:pt x="1" y="6780"/>
                      <a:pt x="57" y="7449"/>
                      <a:pt x="391" y="7979"/>
                    </a:cubicBezTo>
                    <a:cubicBezTo>
                      <a:pt x="419" y="8035"/>
                      <a:pt x="447" y="8063"/>
                      <a:pt x="475" y="8119"/>
                    </a:cubicBezTo>
                    <a:cubicBezTo>
                      <a:pt x="4604" y="5468"/>
                      <a:pt x="5860" y="1507"/>
                      <a:pt x="5860" y="1507"/>
                    </a:cubicBezTo>
                    <a:cubicBezTo>
                      <a:pt x="5860" y="1507"/>
                      <a:pt x="4716" y="642"/>
                      <a:pt x="27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999;p104">
                <a:extLst>
                  <a:ext uri="{FF2B5EF4-FFF2-40B4-BE49-F238E27FC236}">
                    <a16:creationId xmlns="" xmlns:a16="http://schemas.microsoft.com/office/drawing/2014/main" id="{29CE978F-D916-3C81-43F0-8207038DD29A}"/>
                  </a:ext>
                </a:extLst>
              </p:cNvPr>
              <p:cNvSpPr/>
              <p:nvPr/>
            </p:nvSpPr>
            <p:spPr>
              <a:xfrm>
                <a:off x="11068870" y="2460170"/>
                <a:ext cx="345651" cy="156425"/>
              </a:xfrm>
              <a:custGeom>
                <a:avLst/>
                <a:gdLst/>
                <a:ahLst/>
                <a:cxnLst/>
                <a:rect l="l" t="t" r="r" b="b"/>
                <a:pathLst>
                  <a:path w="11802" h="5341" extrusionOk="0">
                    <a:moveTo>
                      <a:pt x="7896" y="1"/>
                    </a:moveTo>
                    <a:lnTo>
                      <a:pt x="7896" y="1"/>
                    </a:lnTo>
                    <a:cubicBezTo>
                      <a:pt x="7114" y="196"/>
                      <a:pt x="6361" y="419"/>
                      <a:pt x="5636" y="726"/>
                    </a:cubicBezTo>
                    <a:cubicBezTo>
                      <a:pt x="4883" y="1033"/>
                      <a:pt x="4185" y="1424"/>
                      <a:pt x="3515" y="1842"/>
                    </a:cubicBezTo>
                    <a:cubicBezTo>
                      <a:pt x="2846" y="2261"/>
                      <a:pt x="2204" y="2763"/>
                      <a:pt x="1618" y="3293"/>
                    </a:cubicBezTo>
                    <a:cubicBezTo>
                      <a:pt x="1032" y="3851"/>
                      <a:pt x="502" y="4437"/>
                      <a:pt x="28" y="5106"/>
                    </a:cubicBezTo>
                    <a:cubicBezTo>
                      <a:pt x="0" y="5162"/>
                      <a:pt x="0" y="5218"/>
                      <a:pt x="28" y="5274"/>
                    </a:cubicBezTo>
                    <a:cubicBezTo>
                      <a:pt x="69" y="5315"/>
                      <a:pt x="125" y="5340"/>
                      <a:pt x="185" y="5340"/>
                    </a:cubicBezTo>
                    <a:cubicBezTo>
                      <a:pt x="206" y="5340"/>
                      <a:pt x="229" y="5337"/>
                      <a:pt x="251" y="5330"/>
                    </a:cubicBezTo>
                    <a:cubicBezTo>
                      <a:pt x="1116" y="4799"/>
                      <a:pt x="2065" y="4353"/>
                      <a:pt x="2985" y="3935"/>
                    </a:cubicBezTo>
                    <a:cubicBezTo>
                      <a:pt x="3934" y="3544"/>
                      <a:pt x="4883" y="3181"/>
                      <a:pt x="5859" y="2819"/>
                    </a:cubicBezTo>
                    <a:cubicBezTo>
                      <a:pt x="6835" y="2484"/>
                      <a:pt x="7812" y="2177"/>
                      <a:pt x="8788" y="1870"/>
                    </a:cubicBezTo>
                    <a:cubicBezTo>
                      <a:pt x="9793" y="1591"/>
                      <a:pt x="10797" y="1340"/>
                      <a:pt x="11802" y="1117"/>
                    </a:cubicBezTo>
                    <a:lnTo>
                      <a:pt x="11802" y="1117"/>
                    </a:lnTo>
                    <a:cubicBezTo>
                      <a:pt x="10769" y="1256"/>
                      <a:pt x="9765" y="1479"/>
                      <a:pt x="8761" y="1731"/>
                    </a:cubicBezTo>
                    <a:cubicBezTo>
                      <a:pt x="7756" y="1982"/>
                      <a:pt x="6752" y="2261"/>
                      <a:pt x="5775" y="2568"/>
                    </a:cubicBezTo>
                    <a:cubicBezTo>
                      <a:pt x="4799" y="2902"/>
                      <a:pt x="3822" y="3265"/>
                      <a:pt x="2874" y="3684"/>
                    </a:cubicBezTo>
                    <a:cubicBezTo>
                      <a:pt x="2152" y="3981"/>
                      <a:pt x="1430" y="4310"/>
                      <a:pt x="733" y="4684"/>
                    </a:cubicBezTo>
                    <a:lnTo>
                      <a:pt x="733" y="4684"/>
                    </a:lnTo>
                    <a:cubicBezTo>
                      <a:pt x="1062" y="4269"/>
                      <a:pt x="1431" y="3879"/>
                      <a:pt x="1814" y="3516"/>
                    </a:cubicBezTo>
                    <a:cubicBezTo>
                      <a:pt x="2372" y="2958"/>
                      <a:pt x="2985" y="2456"/>
                      <a:pt x="3627" y="2037"/>
                    </a:cubicBezTo>
                    <a:cubicBezTo>
                      <a:pt x="4297" y="1591"/>
                      <a:pt x="4966" y="1173"/>
                      <a:pt x="5692" y="866"/>
                    </a:cubicBezTo>
                    <a:cubicBezTo>
                      <a:pt x="6026" y="670"/>
                      <a:pt x="6417" y="531"/>
                      <a:pt x="6780" y="391"/>
                    </a:cubicBezTo>
                    <a:cubicBezTo>
                      <a:pt x="7142" y="252"/>
                      <a:pt x="7505" y="112"/>
                      <a:pt x="78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000;p104">
                <a:extLst>
                  <a:ext uri="{FF2B5EF4-FFF2-40B4-BE49-F238E27FC236}">
                    <a16:creationId xmlns="" xmlns:a16="http://schemas.microsoft.com/office/drawing/2014/main" id="{29368063-2AB2-2F37-AAE4-BF68B88862E2}"/>
                  </a:ext>
                </a:extLst>
              </p:cNvPr>
              <p:cNvSpPr/>
              <p:nvPr/>
            </p:nvSpPr>
            <p:spPr>
              <a:xfrm>
                <a:off x="11073761" y="2559867"/>
                <a:ext cx="271319" cy="54797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1871" extrusionOk="0">
                    <a:moveTo>
                      <a:pt x="9263" y="1"/>
                    </a:moveTo>
                    <a:lnTo>
                      <a:pt x="9263" y="1"/>
                    </a:lnTo>
                    <a:cubicBezTo>
                      <a:pt x="8900" y="112"/>
                      <a:pt x="8510" y="252"/>
                      <a:pt x="8147" y="363"/>
                    </a:cubicBezTo>
                    <a:cubicBezTo>
                      <a:pt x="7757" y="475"/>
                      <a:pt x="7366" y="586"/>
                      <a:pt x="7003" y="670"/>
                    </a:cubicBezTo>
                    <a:cubicBezTo>
                      <a:pt x="6222" y="893"/>
                      <a:pt x="5469" y="1061"/>
                      <a:pt x="4688" y="1228"/>
                    </a:cubicBezTo>
                    <a:cubicBezTo>
                      <a:pt x="3934" y="1368"/>
                      <a:pt x="3153" y="1507"/>
                      <a:pt x="2372" y="1591"/>
                    </a:cubicBezTo>
                    <a:lnTo>
                      <a:pt x="1786" y="1674"/>
                    </a:lnTo>
                    <a:lnTo>
                      <a:pt x="1200" y="1702"/>
                    </a:lnTo>
                    <a:cubicBezTo>
                      <a:pt x="782" y="1758"/>
                      <a:pt x="391" y="1758"/>
                      <a:pt x="1" y="1786"/>
                    </a:cubicBezTo>
                    <a:cubicBezTo>
                      <a:pt x="505" y="1840"/>
                      <a:pt x="1021" y="1871"/>
                      <a:pt x="1541" y="1871"/>
                    </a:cubicBezTo>
                    <a:cubicBezTo>
                      <a:pt x="1827" y="1871"/>
                      <a:pt x="2113" y="1862"/>
                      <a:pt x="2400" y="1842"/>
                    </a:cubicBezTo>
                    <a:cubicBezTo>
                      <a:pt x="3181" y="1786"/>
                      <a:pt x="3962" y="1674"/>
                      <a:pt x="4743" y="1535"/>
                    </a:cubicBezTo>
                    <a:cubicBezTo>
                      <a:pt x="5525" y="1368"/>
                      <a:pt x="6306" y="1172"/>
                      <a:pt x="7059" y="921"/>
                    </a:cubicBezTo>
                    <a:cubicBezTo>
                      <a:pt x="7812" y="670"/>
                      <a:pt x="8566" y="363"/>
                      <a:pt x="9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001;p104">
                <a:extLst>
                  <a:ext uri="{FF2B5EF4-FFF2-40B4-BE49-F238E27FC236}">
                    <a16:creationId xmlns="" xmlns:a16="http://schemas.microsoft.com/office/drawing/2014/main" id="{6C9F9906-052F-BB3C-90B6-28B4615D5CBF}"/>
                  </a:ext>
                </a:extLst>
              </p:cNvPr>
              <p:cNvSpPr/>
              <p:nvPr/>
            </p:nvSpPr>
            <p:spPr>
              <a:xfrm>
                <a:off x="10648882" y="2580281"/>
                <a:ext cx="456768" cy="481311"/>
              </a:xfrm>
              <a:custGeom>
                <a:avLst/>
                <a:gdLst/>
                <a:ahLst/>
                <a:cxnLst/>
                <a:rect l="l" t="t" r="r" b="b"/>
                <a:pathLst>
                  <a:path w="15596" h="16434" extrusionOk="0">
                    <a:moveTo>
                      <a:pt x="4157" y="4800"/>
                    </a:moveTo>
                    <a:cubicBezTo>
                      <a:pt x="7421" y="336"/>
                      <a:pt x="10462" y="1"/>
                      <a:pt x="12694" y="1647"/>
                    </a:cubicBezTo>
                    <a:cubicBezTo>
                      <a:pt x="14954" y="3293"/>
                      <a:pt x="15596" y="6278"/>
                      <a:pt x="12331" y="10742"/>
                    </a:cubicBezTo>
                    <a:cubicBezTo>
                      <a:pt x="8202" y="16434"/>
                      <a:pt x="2009" y="16378"/>
                      <a:pt x="2009" y="16378"/>
                    </a:cubicBezTo>
                    <a:cubicBezTo>
                      <a:pt x="2009" y="16378"/>
                      <a:pt x="0" y="10547"/>
                      <a:pt x="4157" y="4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002;p104">
                <a:extLst>
                  <a:ext uri="{FF2B5EF4-FFF2-40B4-BE49-F238E27FC236}">
                    <a16:creationId xmlns="" xmlns:a16="http://schemas.microsoft.com/office/drawing/2014/main" id="{72492649-7F19-5CB6-8888-9072FF45996C}"/>
                  </a:ext>
                </a:extLst>
              </p:cNvPr>
              <p:cNvSpPr/>
              <p:nvPr/>
            </p:nvSpPr>
            <p:spPr>
              <a:xfrm>
                <a:off x="10708512" y="2652212"/>
                <a:ext cx="156922" cy="195289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6668" extrusionOk="0">
                    <a:moveTo>
                      <a:pt x="4241" y="0"/>
                    </a:moveTo>
                    <a:cubicBezTo>
                      <a:pt x="3544" y="586"/>
                      <a:pt x="2846" y="1367"/>
                      <a:pt x="2121" y="2344"/>
                    </a:cubicBezTo>
                    <a:cubicBezTo>
                      <a:pt x="1061" y="3822"/>
                      <a:pt x="391" y="5301"/>
                      <a:pt x="1" y="6668"/>
                    </a:cubicBezTo>
                    <a:cubicBezTo>
                      <a:pt x="503" y="6166"/>
                      <a:pt x="1145" y="5803"/>
                      <a:pt x="1842" y="5719"/>
                    </a:cubicBezTo>
                    <a:cubicBezTo>
                      <a:pt x="2149" y="5692"/>
                      <a:pt x="2484" y="5692"/>
                      <a:pt x="2791" y="5580"/>
                    </a:cubicBezTo>
                    <a:cubicBezTo>
                      <a:pt x="3656" y="5217"/>
                      <a:pt x="3851" y="4101"/>
                      <a:pt x="4325" y="3292"/>
                    </a:cubicBezTo>
                    <a:cubicBezTo>
                      <a:pt x="4660" y="2734"/>
                      <a:pt x="5162" y="2260"/>
                      <a:pt x="5274" y="1646"/>
                    </a:cubicBezTo>
                    <a:cubicBezTo>
                      <a:pt x="5357" y="949"/>
                      <a:pt x="4883" y="251"/>
                      <a:pt x="42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003;p104">
                <a:extLst>
                  <a:ext uri="{FF2B5EF4-FFF2-40B4-BE49-F238E27FC236}">
                    <a16:creationId xmlns="" xmlns:a16="http://schemas.microsoft.com/office/drawing/2014/main" id="{2675BFD2-C5A8-41B0-068E-AED8C6501769}"/>
                  </a:ext>
                </a:extLst>
              </p:cNvPr>
              <p:cNvSpPr/>
              <p:nvPr/>
            </p:nvSpPr>
            <p:spPr>
              <a:xfrm>
                <a:off x="10694630" y="2667413"/>
                <a:ext cx="393858" cy="392540"/>
              </a:xfrm>
              <a:custGeom>
                <a:avLst/>
                <a:gdLst/>
                <a:ahLst/>
                <a:cxnLst/>
                <a:rect l="l" t="t" r="r" b="b"/>
                <a:pathLst>
                  <a:path w="13448" h="13403" extrusionOk="0">
                    <a:moveTo>
                      <a:pt x="11806" y="0"/>
                    </a:moveTo>
                    <a:cubicBezTo>
                      <a:pt x="11646" y="0"/>
                      <a:pt x="11485" y="46"/>
                      <a:pt x="11327" y="151"/>
                    </a:cubicBezTo>
                    <a:cubicBezTo>
                      <a:pt x="10379" y="709"/>
                      <a:pt x="9905" y="2187"/>
                      <a:pt x="9933" y="3220"/>
                    </a:cubicBezTo>
                    <a:cubicBezTo>
                      <a:pt x="9988" y="4224"/>
                      <a:pt x="10463" y="5200"/>
                      <a:pt x="10379" y="6233"/>
                    </a:cubicBezTo>
                    <a:cubicBezTo>
                      <a:pt x="10295" y="7209"/>
                      <a:pt x="9709" y="8102"/>
                      <a:pt x="8956" y="8744"/>
                    </a:cubicBezTo>
                    <a:cubicBezTo>
                      <a:pt x="8175" y="9385"/>
                      <a:pt x="7254" y="9776"/>
                      <a:pt x="6306" y="10083"/>
                    </a:cubicBezTo>
                    <a:cubicBezTo>
                      <a:pt x="5636" y="10306"/>
                      <a:pt x="4939" y="10501"/>
                      <a:pt x="4464" y="11031"/>
                    </a:cubicBezTo>
                    <a:cubicBezTo>
                      <a:pt x="4269" y="11227"/>
                      <a:pt x="4130" y="11478"/>
                      <a:pt x="3934" y="11673"/>
                    </a:cubicBezTo>
                    <a:cubicBezTo>
                      <a:pt x="3618" y="11965"/>
                      <a:pt x="3216" y="12130"/>
                      <a:pt x="2803" y="12130"/>
                    </a:cubicBezTo>
                    <a:cubicBezTo>
                      <a:pt x="2743" y="12130"/>
                      <a:pt x="2683" y="12126"/>
                      <a:pt x="2623" y="12119"/>
                    </a:cubicBezTo>
                    <a:cubicBezTo>
                      <a:pt x="2009" y="12036"/>
                      <a:pt x="1535" y="11645"/>
                      <a:pt x="977" y="11394"/>
                    </a:cubicBezTo>
                    <a:cubicBezTo>
                      <a:pt x="698" y="11255"/>
                      <a:pt x="335" y="11143"/>
                      <a:pt x="0" y="11143"/>
                    </a:cubicBezTo>
                    <a:cubicBezTo>
                      <a:pt x="140" y="12538"/>
                      <a:pt x="447" y="13403"/>
                      <a:pt x="447" y="13403"/>
                    </a:cubicBezTo>
                    <a:cubicBezTo>
                      <a:pt x="447" y="13403"/>
                      <a:pt x="449" y="13403"/>
                      <a:pt x="454" y="13403"/>
                    </a:cubicBezTo>
                    <a:cubicBezTo>
                      <a:pt x="684" y="13403"/>
                      <a:pt x="6720" y="13349"/>
                      <a:pt x="10769" y="7767"/>
                    </a:cubicBezTo>
                    <a:cubicBezTo>
                      <a:pt x="13141" y="4503"/>
                      <a:pt x="13448" y="2048"/>
                      <a:pt x="12583" y="318"/>
                    </a:cubicBezTo>
                    <a:cubicBezTo>
                      <a:pt x="12339" y="126"/>
                      <a:pt x="12073" y="0"/>
                      <a:pt x="118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004;p104">
                <a:extLst>
                  <a:ext uri="{FF2B5EF4-FFF2-40B4-BE49-F238E27FC236}">
                    <a16:creationId xmlns="" xmlns:a16="http://schemas.microsoft.com/office/drawing/2014/main" id="{EB3322AE-8122-5AA5-6289-86362F51F546}"/>
                  </a:ext>
                </a:extLst>
              </p:cNvPr>
              <p:cNvSpPr/>
              <p:nvPr/>
            </p:nvSpPr>
            <p:spPr>
              <a:xfrm>
                <a:off x="10833542" y="2593285"/>
                <a:ext cx="208381" cy="302452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10327" extrusionOk="0">
                    <a:moveTo>
                      <a:pt x="6958" y="1"/>
                    </a:moveTo>
                    <a:cubicBezTo>
                      <a:pt x="6927" y="1"/>
                      <a:pt x="6895" y="10"/>
                      <a:pt x="6863" y="31"/>
                    </a:cubicBezTo>
                    <a:cubicBezTo>
                      <a:pt x="6222" y="478"/>
                      <a:pt x="5636" y="980"/>
                      <a:pt x="5050" y="1482"/>
                    </a:cubicBezTo>
                    <a:cubicBezTo>
                      <a:pt x="4464" y="1984"/>
                      <a:pt x="3906" y="2514"/>
                      <a:pt x="3348" y="3072"/>
                    </a:cubicBezTo>
                    <a:cubicBezTo>
                      <a:pt x="2818" y="3630"/>
                      <a:pt x="2288" y="4216"/>
                      <a:pt x="1814" y="4802"/>
                    </a:cubicBezTo>
                    <a:cubicBezTo>
                      <a:pt x="1312" y="5388"/>
                      <a:pt x="837" y="6030"/>
                      <a:pt x="419" y="6671"/>
                    </a:cubicBezTo>
                    <a:cubicBezTo>
                      <a:pt x="893" y="6057"/>
                      <a:pt x="1395" y="5472"/>
                      <a:pt x="1897" y="4886"/>
                    </a:cubicBezTo>
                    <a:cubicBezTo>
                      <a:pt x="2428" y="4328"/>
                      <a:pt x="2958" y="3770"/>
                      <a:pt x="3516" y="3240"/>
                    </a:cubicBezTo>
                    <a:cubicBezTo>
                      <a:pt x="4074" y="2710"/>
                      <a:pt x="4632" y="2180"/>
                      <a:pt x="5217" y="1677"/>
                    </a:cubicBezTo>
                    <a:cubicBezTo>
                      <a:pt x="5657" y="1321"/>
                      <a:pt x="6113" y="949"/>
                      <a:pt x="6573" y="609"/>
                    </a:cubicBezTo>
                    <a:lnTo>
                      <a:pt x="6573" y="609"/>
                    </a:lnTo>
                    <a:cubicBezTo>
                      <a:pt x="6188" y="1346"/>
                      <a:pt x="5758" y="2065"/>
                      <a:pt x="5329" y="2765"/>
                    </a:cubicBezTo>
                    <a:cubicBezTo>
                      <a:pt x="4771" y="3630"/>
                      <a:pt x="4185" y="4467"/>
                      <a:pt x="3599" y="5304"/>
                    </a:cubicBezTo>
                    <a:cubicBezTo>
                      <a:pt x="2428" y="7006"/>
                      <a:pt x="1172" y="8624"/>
                      <a:pt x="0" y="10326"/>
                    </a:cubicBezTo>
                    <a:cubicBezTo>
                      <a:pt x="1284" y="8708"/>
                      <a:pt x="2567" y="7118"/>
                      <a:pt x="3795" y="5472"/>
                    </a:cubicBezTo>
                    <a:cubicBezTo>
                      <a:pt x="4408" y="4635"/>
                      <a:pt x="4994" y="3798"/>
                      <a:pt x="5580" y="2933"/>
                    </a:cubicBezTo>
                    <a:cubicBezTo>
                      <a:pt x="6138" y="2068"/>
                      <a:pt x="6668" y="1175"/>
                      <a:pt x="7087" y="227"/>
                    </a:cubicBezTo>
                    <a:cubicBezTo>
                      <a:pt x="7115" y="171"/>
                      <a:pt x="7115" y="115"/>
                      <a:pt x="7087" y="59"/>
                    </a:cubicBezTo>
                    <a:cubicBezTo>
                      <a:pt x="7052" y="25"/>
                      <a:pt x="7007" y="1"/>
                      <a:pt x="69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05;p104">
                <a:extLst>
                  <a:ext uri="{FF2B5EF4-FFF2-40B4-BE49-F238E27FC236}">
                    <a16:creationId xmlns="" xmlns:a16="http://schemas.microsoft.com/office/drawing/2014/main" id="{5836B77A-3ADC-8E73-D242-7B8C9F846909}"/>
                  </a:ext>
                </a:extLst>
              </p:cNvPr>
              <p:cNvSpPr/>
              <p:nvPr/>
            </p:nvSpPr>
            <p:spPr>
              <a:xfrm>
                <a:off x="10922607" y="2632589"/>
                <a:ext cx="103795" cy="216552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7394" extrusionOk="0">
                    <a:moveTo>
                      <a:pt x="3543" y="1"/>
                    </a:moveTo>
                    <a:lnTo>
                      <a:pt x="3543" y="1"/>
                    </a:lnTo>
                    <a:cubicBezTo>
                      <a:pt x="3376" y="670"/>
                      <a:pt x="3181" y="1340"/>
                      <a:pt x="2958" y="1981"/>
                    </a:cubicBezTo>
                    <a:cubicBezTo>
                      <a:pt x="2706" y="2623"/>
                      <a:pt x="2428" y="3237"/>
                      <a:pt x="2121" y="3851"/>
                    </a:cubicBezTo>
                    <a:cubicBezTo>
                      <a:pt x="1814" y="4464"/>
                      <a:pt x="1479" y="5050"/>
                      <a:pt x="1116" y="5636"/>
                    </a:cubicBezTo>
                    <a:cubicBezTo>
                      <a:pt x="754" y="6250"/>
                      <a:pt x="391" y="6808"/>
                      <a:pt x="0" y="7394"/>
                    </a:cubicBezTo>
                    <a:cubicBezTo>
                      <a:pt x="977" y="6389"/>
                      <a:pt x="1758" y="5218"/>
                      <a:pt x="2400" y="3990"/>
                    </a:cubicBezTo>
                    <a:cubicBezTo>
                      <a:pt x="2706" y="3376"/>
                      <a:pt x="2985" y="2707"/>
                      <a:pt x="3181" y="2065"/>
                    </a:cubicBezTo>
                    <a:cubicBezTo>
                      <a:pt x="3376" y="1395"/>
                      <a:pt x="3516" y="698"/>
                      <a:pt x="35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006;p104">
                <a:extLst>
                  <a:ext uri="{FF2B5EF4-FFF2-40B4-BE49-F238E27FC236}">
                    <a16:creationId xmlns="" xmlns:a16="http://schemas.microsoft.com/office/drawing/2014/main" id="{92560EAC-5F14-19BF-9089-3EF073AC9C53}"/>
                  </a:ext>
                </a:extLst>
              </p:cNvPr>
              <p:cNvSpPr/>
              <p:nvPr/>
            </p:nvSpPr>
            <p:spPr>
              <a:xfrm>
                <a:off x="10996148" y="2580281"/>
                <a:ext cx="457588" cy="481311"/>
              </a:xfrm>
              <a:custGeom>
                <a:avLst/>
                <a:gdLst/>
                <a:ahLst/>
                <a:cxnLst/>
                <a:rect l="l" t="t" r="r" b="b"/>
                <a:pathLst>
                  <a:path w="15624" h="16434" extrusionOk="0">
                    <a:moveTo>
                      <a:pt x="11439" y="4800"/>
                    </a:moveTo>
                    <a:cubicBezTo>
                      <a:pt x="8175" y="336"/>
                      <a:pt x="5162" y="1"/>
                      <a:pt x="2902" y="1647"/>
                    </a:cubicBezTo>
                    <a:cubicBezTo>
                      <a:pt x="642" y="3293"/>
                      <a:pt x="0" y="6278"/>
                      <a:pt x="3264" y="10742"/>
                    </a:cubicBezTo>
                    <a:cubicBezTo>
                      <a:pt x="7393" y="16434"/>
                      <a:pt x="13615" y="16378"/>
                      <a:pt x="13615" y="16378"/>
                    </a:cubicBezTo>
                    <a:cubicBezTo>
                      <a:pt x="13615" y="16378"/>
                      <a:pt x="15624" y="10547"/>
                      <a:pt x="11439" y="4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007;p104">
                <a:extLst>
                  <a:ext uri="{FF2B5EF4-FFF2-40B4-BE49-F238E27FC236}">
                    <a16:creationId xmlns="" xmlns:a16="http://schemas.microsoft.com/office/drawing/2014/main" id="{5774DC73-E1EC-70BC-DD42-883BC1966B85}"/>
                  </a:ext>
                </a:extLst>
              </p:cNvPr>
              <p:cNvSpPr/>
              <p:nvPr/>
            </p:nvSpPr>
            <p:spPr>
              <a:xfrm>
                <a:off x="11050067" y="2820911"/>
                <a:ext cx="239425" cy="216171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7381" extrusionOk="0">
                    <a:moveTo>
                      <a:pt x="543" y="1"/>
                    </a:moveTo>
                    <a:cubicBezTo>
                      <a:pt x="342" y="1"/>
                      <a:pt x="150" y="56"/>
                      <a:pt x="1" y="183"/>
                    </a:cubicBezTo>
                    <a:cubicBezTo>
                      <a:pt x="335" y="908"/>
                      <a:pt x="810" y="1689"/>
                      <a:pt x="1423" y="2526"/>
                    </a:cubicBezTo>
                    <a:cubicBezTo>
                      <a:pt x="3376" y="5232"/>
                      <a:pt x="5804" y="6655"/>
                      <a:pt x="7812" y="7381"/>
                    </a:cubicBezTo>
                    <a:cubicBezTo>
                      <a:pt x="8035" y="7185"/>
                      <a:pt x="8175" y="6934"/>
                      <a:pt x="8175" y="6655"/>
                    </a:cubicBezTo>
                    <a:cubicBezTo>
                      <a:pt x="8175" y="6125"/>
                      <a:pt x="7729" y="5679"/>
                      <a:pt x="7282" y="5344"/>
                    </a:cubicBezTo>
                    <a:cubicBezTo>
                      <a:pt x="6836" y="5037"/>
                      <a:pt x="6334" y="4674"/>
                      <a:pt x="6194" y="4144"/>
                    </a:cubicBezTo>
                    <a:cubicBezTo>
                      <a:pt x="6138" y="3865"/>
                      <a:pt x="6166" y="3558"/>
                      <a:pt x="6138" y="3252"/>
                    </a:cubicBezTo>
                    <a:cubicBezTo>
                      <a:pt x="6065" y="2277"/>
                      <a:pt x="5248" y="1558"/>
                      <a:pt x="4318" y="1558"/>
                    </a:cubicBezTo>
                    <a:cubicBezTo>
                      <a:pt x="4182" y="1558"/>
                      <a:pt x="4045" y="1574"/>
                      <a:pt x="3906" y="1605"/>
                    </a:cubicBezTo>
                    <a:cubicBezTo>
                      <a:pt x="3716" y="1649"/>
                      <a:pt x="3549" y="1669"/>
                      <a:pt x="3398" y="1669"/>
                    </a:cubicBezTo>
                    <a:cubicBezTo>
                      <a:pt x="2489" y="1669"/>
                      <a:pt x="2205" y="941"/>
                      <a:pt x="1368" y="294"/>
                    </a:cubicBezTo>
                    <a:cubicBezTo>
                      <a:pt x="1138" y="114"/>
                      <a:pt x="831" y="1"/>
                      <a:pt x="5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008;p104">
                <a:extLst>
                  <a:ext uri="{FF2B5EF4-FFF2-40B4-BE49-F238E27FC236}">
                    <a16:creationId xmlns="" xmlns:a16="http://schemas.microsoft.com/office/drawing/2014/main" id="{315E2315-A15C-5438-A07D-B6A51A5D2450}"/>
                  </a:ext>
                </a:extLst>
              </p:cNvPr>
              <p:cNvSpPr/>
              <p:nvPr/>
            </p:nvSpPr>
            <p:spPr>
              <a:xfrm>
                <a:off x="11140772" y="2601925"/>
                <a:ext cx="312966" cy="458115"/>
              </a:xfrm>
              <a:custGeom>
                <a:avLst/>
                <a:gdLst/>
                <a:ahLst/>
                <a:cxnLst/>
                <a:rect l="l" t="t" r="r" b="b"/>
                <a:pathLst>
                  <a:path w="10686" h="15642" extrusionOk="0">
                    <a:moveTo>
                      <a:pt x="593" y="0"/>
                    </a:moveTo>
                    <a:cubicBezTo>
                      <a:pt x="392" y="0"/>
                      <a:pt x="195" y="15"/>
                      <a:pt x="0" y="43"/>
                    </a:cubicBezTo>
                    <a:cubicBezTo>
                      <a:pt x="140" y="406"/>
                      <a:pt x="391" y="741"/>
                      <a:pt x="698" y="964"/>
                    </a:cubicBezTo>
                    <a:cubicBezTo>
                      <a:pt x="1312" y="1410"/>
                      <a:pt x="2037" y="1606"/>
                      <a:pt x="2595" y="2136"/>
                    </a:cubicBezTo>
                    <a:cubicBezTo>
                      <a:pt x="3292" y="2805"/>
                      <a:pt x="3292" y="3558"/>
                      <a:pt x="3627" y="4395"/>
                    </a:cubicBezTo>
                    <a:cubicBezTo>
                      <a:pt x="4074" y="5511"/>
                      <a:pt x="5301" y="6014"/>
                      <a:pt x="6166" y="6851"/>
                    </a:cubicBezTo>
                    <a:cubicBezTo>
                      <a:pt x="7226" y="7883"/>
                      <a:pt x="7673" y="9529"/>
                      <a:pt x="7254" y="10952"/>
                    </a:cubicBezTo>
                    <a:cubicBezTo>
                      <a:pt x="7059" y="11705"/>
                      <a:pt x="6640" y="12402"/>
                      <a:pt x="6529" y="13184"/>
                    </a:cubicBezTo>
                    <a:cubicBezTo>
                      <a:pt x="6417" y="14021"/>
                      <a:pt x="6724" y="14913"/>
                      <a:pt x="7310" y="15527"/>
                    </a:cubicBezTo>
                    <a:cubicBezTo>
                      <a:pt x="7908" y="15627"/>
                      <a:pt x="8349" y="15641"/>
                      <a:pt x="8552" y="15641"/>
                    </a:cubicBezTo>
                    <a:cubicBezTo>
                      <a:pt x="8634" y="15641"/>
                      <a:pt x="8677" y="15639"/>
                      <a:pt x="8677" y="15639"/>
                    </a:cubicBezTo>
                    <a:cubicBezTo>
                      <a:pt x="8677" y="15639"/>
                      <a:pt x="10686" y="9808"/>
                      <a:pt x="6501" y="4061"/>
                    </a:cubicBezTo>
                    <a:cubicBezTo>
                      <a:pt x="4394" y="1151"/>
                      <a:pt x="2377" y="0"/>
                      <a:pt x="5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009;p104">
                <a:extLst>
                  <a:ext uri="{FF2B5EF4-FFF2-40B4-BE49-F238E27FC236}">
                    <a16:creationId xmlns="" xmlns:a16="http://schemas.microsoft.com/office/drawing/2014/main" id="{8754CEB8-29FA-39D5-75AE-107FFE920FE1}"/>
                  </a:ext>
                </a:extLst>
              </p:cNvPr>
              <p:cNvSpPr/>
              <p:nvPr/>
            </p:nvSpPr>
            <p:spPr>
              <a:xfrm>
                <a:off x="11052528" y="2620552"/>
                <a:ext cx="230434" cy="287428"/>
              </a:xfrm>
              <a:custGeom>
                <a:avLst/>
                <a:gdLst/>
                <a:ahLst/>
                <a:cxnLst/>
                <a:rect l="l" t="t" r="r" b="b"/>
                <a:pathLst>
                  <a:path w="7868" h="9814" extrusionOk="0">
                    <a:moveTo>
                      <a:pt x="157" y="0"/>
                    </a:moveTo>
                    <a:cubicBezTo>
                      <a:pt x="126" y="0"/>
                      <a:pt x="98" y="7"/>
                      <a:pt x="84" y="21"/>
                    </a:cubicBezTo>
                    <a:cubicBezTo>
                      <a:pt x="28" y="77"/>
                      <a:pt x="0" y="188"/>
                      <a:pt x="56" y="244"/>
                    </a:cubicBezTo>
                    <a:cubicBezTo>
                      <a:pt x="726" y="1025"/>
                      <a:pt x="1395" y="1806"/>
                      <a:pt x="2065" y="2588"/>
                    </a:cubicBezTo>
                    <a:cubicBezTo>
                      <a:pt x="2706" y="3397"/>
                      <a:pt x="3376" y="4178"/>
                      <a:pt x="4018" y="4987"/>
                    </a:cubicBezTo>
                    <a:cubicBezTo>
                      <a:pt x="5301" y="6577"/>
                      <a:pt x="6584" y="8195"/>
                      <a:pt x="7868" y="9814"/>
                    </a:cubicBezTo>
                    <a:cubicBezTo>
                      <a:pt x="6696" y="8112"/>
                      <a:pt x="5468" y="6466"/>
                      <a:pt x="4213" y="4820"/>
                    </a:cubicBezTo>
                    <a:cubicBezTo>
                      <a:pt x="3571" y="4011"/>
                      <a:pt x="2930" y="3201"/>
                      <a:pt x="2288" y="2392"/>
                    </a:cubicBezTo>
                    <a:cubicBezTo>
                      <a:pt x="1808" y="1808"/>
                      <a:pt x="1312" y="1208"/>
                      <a:pt x="800" y="627"/>
                    </a:cubicBezTo>
                    <a:lnTo>
                      <a:pt x="800" y="627"/>
                    </a:lnTo>
                    <a:cubicBezTo>
                      <a:pt x="1238" y="859"/>
                      <a:pt x="1671" y="1104"/>
                      <a:pt x="2093" y="1360"/>
                    </a:cubicBezTo>
                    <a:cubicBezTo>
                      <a:pt x="2734" y="1751"/>
                      <a:pt x="3376" y="2169"/>
                      <a:pt x="3990" y="2616"/>
                    </a:cubicBezTo>
                    <a:cubicBezTo>
                      <a:pt x="4604" y="3034"/>
                      <a:pt x="5217" y="3508"/>
                      <a:pt x="5803" y="3983"/>
                    </a:cubicBezTo>
                    <a:cubicBezTo>
                      <a:pt x="6389" y="4457"/>
                      <a:pt x="6947" y="4959"/>
                      <a:pt x="7505" y="5461"/>
                    </a:cubicBezTo>
                    <a:cubicBezTo>
                      <a:pt x="7003" y="4931"/>
                      <a:pt x="6445" y="4401"/>
                      <a:pt x="5887" y="3871"/>
                    </a:cubicBezTo>
                    <a:cubicBezTo>
                      <a:pt x="5329" y="3369"/>
                      <a:pt x="4715" y="2895"/>
                      <a:pt x="4129" y="2420"/>
                    </a:cubicBezTo>
                    <a:cubicBezTo>
                      <a:pt x="3516" y="1974"/>
                      <a:pt x="2902" y="1527"/>
                      <a:pt x="2232" y="1137"/>
                    </a:cubicBezTo>
                    <a:cubicBezTo>
                      <a:pt x="1590" y="718"/>
                      <a:pt x="949" y="356"/>
                      <a:pt x="251" y="21"/>
                    </a:cubicBezTo>
                    <a:cubicBezTo>
                      <a:pt x="223" y="7"/>
                      <a:pt x="189" y="0"/>
                      <a:pt x="1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010;p104">
                <a:extLst>
                  <a:ext uri="{FF2B5EF4-FFF2-40B4-BE49-F238E27FC236}">
                    <a16:creationId xmlns="" xmlns:a16="http://schemas.microsoft.com/office/drawing/2014/main" id="{BD65FFAB-BBAB-C836-E1E3-51221AEDB2E7}"/>
                  </a:ext>
                </a:extLst>
              </p:cNvPr>
              <p:cNvSpPr/>
              <p:nvPr/>
            </p:nvSpPr>
            <p:spPr>
              <a:xfrm>
                <a:off x="11059059" y="2612966"/>
                <a:ext cx="120137" cy="268859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91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3" y="1647"/>
                      <a:pt x="949" y="3237"/>
                      <a:pt x="1646" y="4772"/>
                    </a:cubicBezTo>
                    <a:cubicBezTo>
                      <a:pt x="1981" y="5553"/>
                      <a:pt x="2372" y="6306"/>
                      <a:pt x="2762" y="7032"/>
                    </a:cubicBezTo>
                    <a:cubicBezTo>
                      <a:pt x="3181" y="7757"/>
                      <a:pt x="3627" y="8482"/>
                      <a:pt x="4102" y="9180"/>
                    </a:cubicBezTo>
                    <a:lnTo>
                      <a:pt x="3544" y="8036"/>
                    </a:lnTo>
                    <a:cubicBezTo>
                      <a:pt x="3348" y="7673"/>
                      <a:pt x="3181" y="7311"/>
                      <a:pt x="2986" y="6920"/>
                    </a:cubicBezTo>
                    <a:cubicBezTo>
                      <a:pt x="2623" y="6167"/>
                      <a:pt x="2260" y="5413"/>
                      <a:pt x="1925" y="4660"/>
                    </a:cubicBezTo>
                    <a:cubicBezTo>
                      <a:pt x="1563" y="3879"/>
                      <a:pt x="1256" y="3126"/>
                      <a:pt x="921" y="2344"/>
                    </a:cubicBezTo>
                    <a:cubicBezTo>
                      <a:pt x="754" y="1954"/>
                      <a:pt x="614" y="1591"/>
                      <a:pt x="447" y="1173"/>
                    </a:cubicBezTo>
                    <a:cubicBezTo>
                      <a:pt x="279" y="810"/>
                      <a:pt x="168" y="39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11;p104">
                <a:extLst>
                  <a:ext uri="{FF2B5EF4-FFF2-40B4-BE49-F238E27FC236}">
                    <a16:creationId xmlns="" xmlns:a16="http://schemas.microsoft.com/office/drawing/2014/main" id="{9752C89A-5EA2-AEE8-2FF8-FC8DE01687D5}"/>
                  </a:ext>
                </a:extLst>
              </p:cNvPr>
              <p:cNvSpPr/>
              <p:nvPr/>
            </p:nvSpPr>
            <p:spPr>
              <a:xfrm>
                <a:off x="11104806" y="2513299"/>
                <a:ext cx="24543" cy="277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949" fill="none" extrusionOk="0">
                    <a:moveTo>
                      <a:pt x="1" y="949"/>
                    </a:moveTo>
                    <a:cubicBezTo>
                      <a:pt x="280" y="642"/>
                      <a:pt x="559" y="307"/>
                      <a:pt x="838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12;p104">
                <a:extLst>
                  <a:ext uri="{FF2B5EF4-FFF2-40B4-BE49-F238E27FC236}">
                    <a16:creationId xmlns="" xmlns:a16="http://schemas.microsoft.com/office/drawing/2014/main" id="{7B547947-7D86-9FAD-5A5A-6FA3EB010C23}"/>
                  </a:ext>
                </a:extLst>
              </p:cNvPr>
              <p:cNvSpPr/>
              <p:nvPr/>
            </p:nvSpPr>
            <p:spPr>
              <a:xfrm>
                <a:off x="11124429" y="2503692"/>
                <a:ext cx="17192" cy="1534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24" extrusionOk="0">
                    <a:moveTo>
                      <a:pt x="152" y="1"/>
                    </a:moveTo>
                    <a:cubicBezTo>
                      <a:pt x="105" y="1"/>
                      <a:pt x="63" y="15"/>
                      <a:pt x="28" y="49"/>
                    </a:cubicBezTo>
                    <a:cubicBezTo>
                      <a:pt x="0" y="105"/>
                      <a:pt x="0" y="161"/>
                      <a:pt x="0" y="217"/>
                    </a:cubicBezTo>
                    <a:cubicBezTo>
                      <a:pt x="28" y="300"/>
                      <a:pt x="56" y="384"/>
                      <a:pt x="140" y="440"/>
                    </a:cubicBezTo>
                    <a:cubicBezTo>
                      <a:pt x="224" y="496"/>
                      <a:pt x="307" y="524"/>
                      <a:pt x="391" y="524"/>
                    </a:cubicBezTo>
                    <a:cubicBezTo>
                      <a:pt x="475" y="496"/>
                      <a:pt x="558" y="440"/>
                      <a:pt x="586" y="384"/>
                    </a:cubicBezTo>
                    <a:cubicBezTo>
                      <a:pt x="586" y="328"/>
                      <a:pt x="558" y="272"/>
                      <a:pt x="530" y="217"/>
                    </a:cubicBezTo>
                    <a:cubicBezTo>
                      <a:pt x="467" y="133"/>
                      <a:pt x="293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13;p104">
                <a:extLst>
                  <a:ext uri="{FF2B5EF4-FFF2-40B4-BE49-F238E27FC236}">
                    <a16:creationId xmlns="" xmlns:a16="http://schemas.microsoft.com/office/drawing/2014/main" id="{82B2243A-6C14-93B3-2A36-26BFDD385588}"/>
                  </a:ext>
                </a:extLst>
              </p:cNvPr>
              <p:cNvSpPr/>
              <p:nvPr/>
            </p:nvSpPr>
            <p:spPr>
              <a:xfrm>
                <a:off x="11126890" y="2639941"/>
                <a:ext cx="31074" cy="18832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643" fill="none" extrusionOk="0">
                    <a:moveTo>
                      <a:pt x="0" y="1"/>
                    </a:moveTo>
                    <a:cubicBezTo>
                      <a:pt x="363" y="224"/>
                      <a:pt x="725" y="447"/>
                      <a:pt x="1060" y="642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14;p104">
                <a:extLst>
                  <a:ext uri="{FF2B5EF4-FFF2-40B4-BE49-F238E27FC236}">
                    <a16:creationId xmlns="" xmlns:a16="http://schemas.microsoft.com/office/drawing/2014/main" id="{3E4044B1-B4E1-3EC2-5B35-F16F2AF436EF}"/>
                  </a:ext>
                </a:extLst>
              </p:cNvPr>
              <p:cNvSpPr/>
              <p:nvPr/>
            </p:nvSpPr>
            <p:spPr>
              <a:xfrm>
                <a:off x="11153834" y="2653208"/>
                <a:ext cx="17192" cy="1780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08" extrusionOk="0">
                    <a:moveTo>
                      <a:pt x="311" y="1"/>
                    </a:moveTo>
                    <a:cubicBezTo>
                      <a:pt x="287" y="1"/>
                      <a:pt x="266" y="8"/>
                      <a:pt x="252" y="22"/>
                    </a:cubicBezTo>
                    <a:cubicBezTo>
                      <a:pt x="168" y="50"/>
                      <a:pt x="84" y="106"/>
                      <a:pt x="29" y="189"/>
                    </a:cubicBezTo>
                    <a:cubicBezTo>
                      <a:pt x="1" y="273"/>
                      <a:pt x="1" y="385"/>
                      <a:pt x="29" y="468"/>
                    </a:cubicBezTo>
                    <a:cubicBezTo>
                      <a:pt x="57" y="524"/>
                      <a:pt x="112" y="608"/>
                      <a:pt x="196" y="608"/>
                    </a:cubicBezTo>
                    <a:cubicBezTo>
                      <a:pt x="252" y="608"/>
                      <a:pt x="280" y="580"/>
                      <a:pt x="336" y="524"/>
                    </a:cubicBezTo>
                    <a:cubicBezTo>
                      <a:pt x="419" y="412"/>
                      <a:pt x="587" y="134"/>
                      <a:pt x="391" y="22"/>
                    </a:cubicBezTo>
                    <a:cubicBezTo>
                      <a:pt x="363" y="8"/>
                      <a:pt x="336" y="1"/>
                      <a:pt x="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015;p104">
                <a:extLst>
                  <a:ext uri="{FF2B5EF4-FFF2-40B4-BE49-F238E27FC236}">
                    <a16:creationId xmlns="" xmlns:a16="http://schemas.microsoft.com/office/drawing/2014/main" id="{24F367F7-F5F3-CBAE-85D1-2B9B6C8B2D5F}"/>
                  </a:ext>
                </a:extLst>
              </p:cNvPr>
              <p:cNvSpPr/>
              <p:nvPr/>
            </p:nvSpPr>
            <p:spPr>
              <a:xfrm>
                <a:off x="11037005" y="2688969"/>
                <a:ext cx="2460" cy="368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7" fill="none" extrusionOk="0">
                    <a:moveTo>
                      <a:pt x="84" y="1"/>
                    </a:moveTo>
                    <a:cubicBezTo>
                      <a:pt x="56" y="419"/>
                      <a:pt x="28" y="838"/>
                      <a:pt x="0" y="1256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016;p104">
                <a:extLst>
                  <a:ext uri="{FF2B5EF4-FFF2-40B4-BE49-F238E27FC236}">
                    <a16:creationId xmlns="" xmlns:a16="http://schemas.microsoft.com/office/drawing/2014/main" id="{833E2135-467E-4375-4E7E-95DEDE41A367}"/>
                  </a:ext>
                </a:extLst>
              </p:cNvPr>
              <p:cNvSpPr/>
              <p:nvPr/>
            </p:nvSpPr>
            <p:spPr>
              <a:xfrm>
                <a:off x="11026374" y="2722474"/>
                <a:ext cx="18832" cy="1265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32" extrusionOk="0">
                    <a:moveTo>
                      <a:pt x="335" y="0"/>
                    </a:moveTo>
                    <a:cubicBezTo>
                      <a:pt x="224" y="0"/>
                      <a:pt x="140" y="56"/>
                      <a:pt x="84" y="112"/>
                    </a:cubicBezTo>
                    <a:cubicBezTo>
                      <a:pt x="28" y="168"/>
                      <a:pt x="0" y="252"/>
                      <a:pt x="28" y="335"/>
                    </a:cubicBezTo>
                    <a:cubicBezTo>
                      <a:pt x="56" y="391"/>
                      <a:pt x="112" y="419"/>
                      <a:pt x="168" y="419"/>
                    </a:cubicBezTo>
                    <a:cubicBezTo>
                      <a:pt x="204" y="426"/>
                      <a:pt x="254" y="432"/>
                      <a:pt x="308" y="432"/>
                    </a:cubicBezTo>
                    <a:cubicBezTo>
                      <a:pt x="459" y="432"/>
                      <a:pt x="642" y="389"/>
                      <a:pt x="642" y="224"/>
                    </a:cubicBezTo>
                    <a:cubicBezTo>
                      <a:pt x="642" y="168"/>
                      <a:pt x="614" y="140"/>
                      <a:pt x="586" y="84"/>
                    </a:cubicBezTo>
                    <a:cubicBezTo>
                      <a:pt x="503" y="28"/>
                      <a:pt x="419" y="0"/>
                      <a:pt x="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017;p104">
                <a:extLst>
                  <a:ext uri="{FF2B5EF4-FFF2-40B4-BE49-F238E27FC236}">
                    <a16:creationId xmlns="" xmlns:a16="http://schemas.microsoft.com/office/drawing/2014/main" id="{B5D21B4A-185C-E965-F9DA-374E1FC11D1C}"/>
                  </a:ext>
                </a:extLst>
              </p:cNvPr>
              <p:cNvSpPr/>
              <p:nvPr/>
            </p:nvSpPr>
            <p:spPr>
              <a:xfrm>
                <a:off x="10934849" y="2628518"/>
                <a:ext cx="34354" cy="13912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75" fill="none" extrusionOk="0">
                    <a:moveTo>
                      <a:pt x="1173" y="0"/>
                    </a:moveTo>
                    <a:cubicBezTo>
                      <a:pt x="782" y="167"/>
                      <a:pt x="391" y="307"/>
                      <a:pt x="1" y="474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018;p104">
                <a:extLst>
                  <a:ext uri="{FF2B5EF4-FFF2-40B4-BE49-F238E27FC236}">
                    <a16:creationId xmlns="" xmlns:a16="http://schemas.microsoft.com/office/drawing/2014/main" id="{FDB75789-81EC-9DA3-CE7F-6372CE04A4BD}"/>
                  </a:ext>
                </a:extLst>
              </p:cNvPr>
              <p:cNvSpPr/>
              <p:nvPr/>
            </p:nvSpPr>
            <p:spPr>
              <a:xfrm>
                <a:off x="10924247" y="2634229"/>
                <a:ext cx="14732" cy="17602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01" extrusionOk="0">
                    <a:moveTo>
                      <a:pt x="251" y="0"/>
                    </a:moveTo>
                    <a:cubicBezTo>
                      <a:pt x="167" y="0"/>
                      <a:pt x="84" y="0"/>
                      <a:pt x="28" y="56"/>
                    </a:cubicBezTo>
                    <a:cubicBezTo>
                      <a:pt x="0" y="112"/>
                      <a:pt x="0" y="168"/>
                      <a:pt x="0" y="224"/>
                    </a:cubicBezTo>
                    <a:cubicBezTo>
                      <a:pt x="25" y="347"/>
                      <a:pt x="158" y="600"/>
                      <a:pt x="324" y="600"/>
                    </a:cubicBezTo>
                    <a:cubicBezTo>
                      <a:pt x="345" y="600"/>
                      <a:pt x="368" y="596"/>
                      <a:pt x="391" y="586"/>
                    </a:cubicBezTo>
                    <a:cubicBezTo>
                      <a:pt x="419" y="558"/>
                      <a:pt x="446" y="503"/>
                      <a:pt x="474" y="447"/>
                    </a:cubicBezTo>
                    <a:cubicBezTo>
                      <a:pt x="502" y="363"/>
                      <a:pt x="502" y="279"/>
                      <a:pt x="446" y="196"/>
                    </a:cubicBezTo>
                    <a:cubicBezTo>
                      <a:pt x="419" y="112"/>
                      <a:pt x="335" y="28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019;p104">
                <a:extLst>
                  <a:ext uri="{FF2B5EF4-FFF2-40B4-BE49-F238E27FC236}">
                    <a16:creationId xmlns="" xmlns:a16="http://schemas.microsoft.com/office/drawing/2014/main" id="{AD8273D8-C6EB-5F46-AD96-F8EA6F66F7DB}"/>
                  </a:ext>
                </a:extLst>
              </p:cNvPr>
              <p:cNvSpPr/>
              <p:nvPr/>
            </p:nvSpPr>
            <p:spPr>
              <a:xfrm>
                <a:off x="10967534" y="2522290"/>
                <a:ext cx="24543" cy="2861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977" fill="none" extrusionOk="0">
                    <a:moveTo>
                      <a:pt x="838" y="977"/>
                    </a:moveTo>
                    <a:cubicBezTo>
                      <a:pt x="559" y="642"/>
                      <a:pt x="280" y="335"/>
                      <a:pt x="1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020;p104">
                <a:extLst>
                  <a:ext uri="{FF2B5EF4-FFF2-40B4-BE49-F238E27FC236}">
                    <a16:creationId xmlns="" xmlns:a16="http://schemas.microsoft.com/office/drawing/2014/main" id="{57B0E7A0-9B7B-0852-9656-1E8D2D19A806}"/>
                  </a:ext>
                </a:extLst>
              </p:cNvPr>
              <p:cNvSpPr/>
              <p:nvPr/>
            </p:nvSpPr>
            <p:spPr>
              <a:xfrm>
                <a:off x="10955292" y="2510839"/>
                <a:ext cx="18012" cy="16372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59" extrusionOk="0">
                    <a:moveTo>
                      <a:pt x="502" y="1"/>
                    </a:moveTo>
                    <a:cubicBezTo>
                      <a:pt x="447" y="1"/>
                      <a:pt x="391" y="1"/>
                      <a:pt x="363" y="28"/>
                    </a:cubicBezTo>
                    <a:cubicBezTo>
                      <a:pt x="223" y="112"/>
                      <a:pt x="0" y="335"/>
                      <a:pt x="140" y="503"/>
                    </a:cubicBezTo>
                    <a:cubicBezTo>
                      <a:pt x="168" y="531"/>
                      <a:pt x="223" y="559"/>
                      <a:pt x="279" y="559"/>
                    </a:cubicBezTo>
                    <a:cubicBezTo>
                      <a:pt x="363" y="559"/>
                      <a:pt x="475" y="503"/>
                      <a:pt x="530" y="447"/>
                    </a:cubicBezTo>
                    <a:cubicBezTo>
                      <a:pt x="586" y="391"/>
                      <a:pt x="614" y="280"/>
                      <a:pt x="614" y="196"/>
                    </a:cubicBezTo>
                    <a:cubicBezTo>
                      <a:pt x="614" y="112"/>
                      <a:pt x="586" y="28"/>
                      <a:pt x="5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021;p104">
                <a:extLst>
                  <a:ext uri="{FF2B5EF4-FFF2-40B4-BE49-F238E27FC236}">
                    <a16:creationId xmlns="" xmlns:a16="http://schemas.microsoft.com/office/drawing/2014/main" id="{B8B421BA-E550-0EAF-8A19-63332002B917}"/>
                  </a:ext>
                </a:extLst>
              </p:cNvPr>
              <p:cNvSpPr/>
              <p:nvPr/>
            </p:nvSpPr>
            <p:spPr>
              <a:xfrm>
                <a:off x="11039436" y="2490425"/>
                <a:ext cx="1669" cy="36785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56" fill="none" extrusionOk="0">
                    <a:moveTo>
                      <a:pt x="57" y="1256"/>
                    </a:moveTo>
                    <a:cubicBezTo>
                      <a:pt x="57" y="837"/>
                      <a:pt x="29" y="419"/>
                      <a:pt x="1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022;p104">
                <a:extLst>
                  <a:ext uri="{FF2B5EF4-FFF2-40B4-BE49-F238E27FC236}">
                    <a16:creationId xmlns="" xmlns:a16="http://schemas.microsoft.com/office/drawing/2014/main" id="{7E1B4DE7-7F6A-1C3C-D10D-020244BDC260}"/>
                  </a:ext>
                </a:extLst>
              </p:cNvPr>
              <p:cNvSpPr/>
              <p:nvPr/>
            </p:nvSpPr>
            <p:spPr>
              <a:xfrm>
                <a:off x="11030591" y="2480408"/>
                <a:ext cx="19505" cy="12799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37" extrusionOk="0">
                    <a:moveTo>
                      <a:pt x="392" y="1"/>
                    </a:moveTo>
                    <a:cubicBezTo>
                      <a:pt x="234" y="1"/>
                      <a:pt x="0" y="66"/>
                      <a:pt x="24" y="230"/>
                    </a:cubicBezTo>
                    <a:cubicBezTo>
                      <a:pt x="24" y="286"/>
                      <a:pt x="52" y="342"/>
                      <a:pt x="108" y="370"/>
                    </a:cubicBezTo>
                    <a:cubicBezTo>
                      <a:pt x="148" y="411"/>
                      <a:pt x="219" y="437"/>
                      <a:pt x="287" y="437"/>
                    </a:cubicBezTo>
                    <a:cubicBezTo>
                      <a:pt x="312" y="437"/>
                      <a:pt x="336" y="433"/>
                      <a:pt x="359" y="426"/>
                    </a:cubicBezTo>
                    <a:cubicBezTo>
                      <a:pt x="442" y="426"/>
                      <a:pt x="526" y="370"/>
                      <a:pt x="582" y="286"/>
                    </a:cubicBezTo>
                    <a:cubicBezTo>
                      <a:pt x="638" y="230"/>
                      <a:pt x="666" y="147"/>
                      <a:pt x="610" y="91"/>
                    </a:cubicBezTo>
                    <a:cubicBezTo>
                      <a:pt x="582" y="35"/>
                      <a:pt x="526" y="7"/>
                      <a:pt x="470" y="7"/>
                    </a:cubicBezTo>
                    <a:cubicBezTo>
                      <a:pt x="448" y="3"/>
                      <a:pt x="421" y="1"/>
                      <a:pt x="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023;p104">
                <a:extLst>
                  <a:ext uri="{FF2B5EF4-FFF2-40B4-BE49-F238E27FC236}">
                    <a16:creationId xmlns="" xmlns:a16="http://schemas.microsoft.com/office/drawing/2014/main" id="{230C8341-74C3-8A55-374D-842E6BE8C8F5}"/>
                  </a:ext>
                </a:extLst>
              </p:cNvPr>
              <p:cNvSpPr/>
              <p:nvPr/>
            </p:nvSpPr>
            <p:spPr>
              <a:xfrm>
                <a:off x="11137492" y="2577850"/>
                <a:ext cx="34354" cy="12271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19" fill="none" extrusionOk="0">
                    <a:moveTo>
                      <a:pt x="1" y="419"/>
                    </a:moveTo>
                    <a:cubicBezTo>
                      <a:pt x="391" y="279"/>
                      <a:pt x="782" y="140"/>
                      <a:pt x="1172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024;p104">
                <a:extLst>
                  <a:ext uri="{FF2B5EF4-FFF2-40B4-BE49-F238E27FC236}">
                    <a16:creationId xmlns="" xmlns:a16="http://schemas.microsoft.com/office/drawing/2014/main" id="{8FAAAD75-807A-CC4C-7AB2-F447D31D57D3}"/>
                  </a:ext>
                </a:extLst>
              </p:cNvPr>
              <p:cNvSpPr/>
              <p:nvPr/>
            </p:nvSpPr>
            <p:spPr>
              <a:xfrm>
                <a:off x="11168537" y="2568653"/>
                <a:ext cx="13941" cy="1771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05" extrusionOk="0">
                    <a:moveTo>
                      <a:pt x="163" y="0"/>
                    </a:moveTo>
                    <a:cubicBezTo>
                      <a:pt x="147" y="0"/>
                      <a:pt x="130" y="2"/>
                      <a:pt x="112" y="7"/>
                    </a:cubicBezTo>
                    <a:cubicBezTo>
                      <a:pt x="85" y="35"/>
                      <a:pt x="29" y="91"/>
                      <a:pt x="29" y="119"/>
                    </a:cubicBezTo>
                    <a:cubicBezTo>
                      <a:pt x="1" y="203"/>
                      <a:pt x="1" y="314"/>
                      <a:pt x="29" y="398"/>
                    </a:cubicBezTo>
                    <a:cubicBezTo>
                      <a:pt x="85" y="482"/>
                      <a:pt x="140" y="537"/>
                      <a:pt x="224" y="593"/>
                    </a:cubicBezTo>
                    <a:cubicBezTo>
                      <a:pt x="247" y="601"/>
                      <a:pt x="269" y="604"/>
                      <a:pt x="291" y="604"/>
                    </a:cubicBezTo>
                    <a:cubicBezTo>
                      <a:pt x="351" y="604"/>
                      <a:pt x="406" y="578"/>
                      <a:pt x="447" y="537"/>
                    </a:cubicBezTo>
                    <a:cubicBezTo>
                      <a:pt x="475" y="510"/>
                      <a:pt x="475" y="426"/>
                      <a:pt x="475" y="398"/>
                    </a:cubicBezTo>
                    <a:cubicBezTo>
                      <a:pt x="450" y="245"/>
                      <a:pt x="332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025;p104">
                <a:extLst>
                  <a:ext uri="{FF2B5EF4-FFF2-40B4-BE49-F238E27FC236}">
                    <a16:creationId xmlns="" xmlns:a16="http://schemas.microsoft.com/office/drawing/2014/main" id="{E18E4568-67EA-90EE-255B-FB4D38461C23}"/>
                  </a:ext>
                </a:extLst>
              </p:cNvPr>
              <p:cNvSpPr/>
              <p:nvPr/>
            </p:nvSpPr>
            <p:spPr>
              <a:xfrm>
                <a:off x="11089284" y="2676726"/>
                <a:ext cx="18012" cy="32714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117" fill="none" extrusionOk="0">
                    <a:moveTo>
                      <a:pt x="1" y="0"/>
                    </a:moveTo>
                    <a:cubicBezTo>
                      <a:pt x="196" y="391"/>
                      <a:pt x="419" y="753"/>
                      <a:pt x="614" y="1116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026;p104">
                <a:extLst>
                  <a:ext uri="{FF2B5EF4-FFF2-40B4-BE49-F238E27FC236}">
                    <a16:creationId xmlns="" xmlns:a16="http://schemas.microsoft.com/office/drawing/2014/main" id="{CE528F8F-FE38-BB95-0818-08E0EC1132C6}"/>
                  </a:ext>
                </a:extLst>
              </p:cNvPr>
              <p:cNvSpPr/>
              <p:nvPr/>
            </p:nvSpPr>
            <p:spPr>
              <a:xfrm>
                <a:off x="11099915" y="2705311"/>
                <a:ext cx="19623" cy="1534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24" extrusionOk="0">
                    <a:moveTo>
                      <a:pt x="419" y="1"/>
                    </a:moveTo>
                    <a:cubicBezTo>
                      <a:pt x="335" y="1"/>
                      <a:pt x="251" y="28"/>
                      <a:pt x="168" y="56"/>
                    </a:cubicBezTo>
                    <a:cubicBezTo>
                      <a:pt x="84" y="112"/>
                      <a:pt x="28" y="196"/>
                      <a:pt x="28" y="307"/>
                    </a:cubicBezTo>
                    <a:cubicBezTo>
                      <a:pt x="0" y="363"/>
                      <a:pt x="28" y="475"/>
                      <a:pt x="84" y="503"/>
                    </a:cubicBezTo>
                    <a:cubicBezTo>
                      <a:pt x="112" y="517"/>
                      <a:pt x="140" y="524"/>
                      <a:pt x="168" y="524"/>
                    </a:cubicBezTo>
                    <a:cubicBezTo>
                      <a:pt x="196" y="524"/>
                      <a:pt x="224" y="517"/>
                      <a:pt x="251" y="503"/>
                    </a:cubicBezTo>
                    <a:cubicBezTo>
                      <a:pt x="391" y="447"/>
                      <a:pt x="670" y="280"/>
                      <a:pt x="558" y="84"/>
                    </a:cubicBezTo>
                    <a:cubicBezTo>
                      <a:pt x="530" y="56"/>
                      <a:pt x="475" y="28"/>
                      <a:pt x="4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027;p104">
                <a:extLst>
                  <a:ext uri="{FF2B5EF4-FFF2-40B4-BE49-F238E27FC236}">
                    <a16:creationId xmlns="" xmlns:a16="http://schemas.microsoft.com/office/drawing/2014/main" id="{26E158E9-A561-B3B3-F541-38DFBF6A9689}"/>
                  </a:ext>
                </a:extLst>
              </p:cNvPr>
              <p:cNvSpPr/>
              <p:nvPr/>
            </p:nvSpPr>
            <p:spPr>
              <a:xfrm>
                <a:off x="10966714" y="2670986"/>
                <a:ext cx="24543" cy="27823"/>
              </a:xfrm>
              <a:custGeom>
                <a:avLst/>
                <a:gdLst/>
                <a:ahLst/>
                <a:cxnLst/>
                <a:rect l="l" t="t" r="r" b="b"/>
                <a:pathLst>
                  <a:path w="838" h="950" fill="none" extrusionOk="0">
                    <a:moveTo>
                      <a:pt x="838" y="1"/>
                    </a:moveTo>
                    <a:cubicBezTo>
                      <a:pt x="559" y="308"/>
                      <a:pt x="280" y="642"/>
                      <a:pt x="1" y="949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028;p104">
                <a:extLst>
                  <a:ext uri="{FF2B5EF4-FFF2-40B4-BE49-F238E27FC236}">
                    <a16:creationId xmlns="" xmlns:a16="http://schemas.microsoft.com/office/drawing/2014/main" id="{B832A4EA-8D72-E8A1-12D4-CA80948A6028}"/>
                  </a:ext>
                </a:extLst>
              </p:cNvPr>
              <p:cNvSpPr/>
              <p:nvPr/>
            </p:nvSpPr>
            <p:spPr>
              <a:xfrm>
                <a:off x="10954472" y="2693069"/>
                <a:ext cx="17192" cy="14995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2" extrusionOk="0">
                    <a:moveTo>
                      <a:pt x="196" y="0"/>
                    </a:moveTo>
                    <a:cubicBezTo>
                      <a:pt x="112" y="28"/>
                      <a:pt x="28" y="84"/>
                      <a:pt x="28" y="140"/>
                    </a:cubicBezTo>
                    <a:cubicBezTo>
                      <a:pt x="0" y="195"/>
                      <a:pt x="28" y="251"/>
                      <a:pt x="56" y="307"/>
                    </a:cubicBezTo>
                    <a:cubicBezTo>
                      <a:pt x="137" y="387"/>
                      <a:pt x="290" y="512"/>
                      <a:pt x="421" y="512"/>
                    </a:cubicBezTo>
                    <a:cubicBezTo>
                      <a:pt x="472" y="512"/>
                      <a:pt x="519" y="493"/>
                      <a:pt x="558" y="446"/>
                    </a:cubicBezTo>
                    <a:cubicBezTo>
                      <a:pt x="586" y="419"/>
                      <a:pt x="586" y="363"/>
                      <a:pt x="586" y="307"/>
                    </a:cubicBezTo>
                    <a:cubicBezTo>
                      <a:pt x="586" y="223"/>
                      <a:pt x="530" y="140"/>
                      <a:pt x="447" y="84"/>
                    </a:cubicBezTo>
                    <a:cubicBezTo>
                      <a:pt x="391" y="28"/>
                      <a:pt x="27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029;p104">
                <a:extLst>
                  <a:ext uri="{FF2B5EF4-FFF2-40B4-BE49-F238E27FC236}">
                    <a16:creationId xmlns="" xmlns:a16="http://schemas.microsoft.com/office/drawing/2014/main" id="{6996558E-2919-A0EB-7BE9-A7FA71EBDA1D}"/>
                  </a:ext>
                </a:extLst>
              </p:cNvPr>
              <p:cNvSpPr/>
              <p:nvPr/>
            </p:nvSpPr>
            <p:spPr>
              <a:xfrm>
                <a:off x="10941380" y="2556587"/>
                <a:ext cx="35174" cy="1148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92" fill="none" extrusionOk="0">
                    <a:moveTo>
                      <a:pt x="1201" y="392"/>
                    </a:moveTo>
                    <a:cubicBezTo>
                      <a:pt x="810" y="252"/>
                      <a:pt x="419" y="113"/>
                      <a:pt x="1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030;p104">
                <a:extLst>
                  <a:ext uri="{FF2B5EF4-FFF2-40B4-BE49-F238E27FC236}">
                    <a16:creationId xmlns="" xmlns:a16="http://schemas.microsoft.com/office/drawing/2014/main" id="{DEFA4493-F30C-545B-741A-699716E75CBC}"/>
                  </a:ext>
                </a:extLst>
              </p:cNvPr>
              <p:cNvSpPr/>
              <p:nvPr/>
            </p:nvSpPr>
            <p:spPr>
              <a:xfrm>
                <a:off x="10929958" y="2544959"/>
                <a:ext cx="15552" cy="18539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33" extrusionOk="0">
                    <a:moveTo>
                      <a:pt x="321" y="0"/>
                    </a:moveTo>
                    <a:cubicBezTo>
                      <a:pt x="308" y="0"/>
                      <a:pt x="294" y="2"/>
                      <a:pt x="279" y="7"/>
                    </a:cubicBezTo>
                    <a:cubicBezTo>
                      <a:pt x="224" y="7"/>
                      <a:pt x="196" y="63"/>
                      <a:pt x="168" y="119"/>
                    </a:cubicBezTo>
                    <a:cubicBezTo>
                      <a:pt x="84" y="231"/>
                      <a:pt x="0" y="565"/>
                      <a:pt x="196" y="621"/>
                    </a:cubicBezTo>
                    <a:cubicBezTo>
                      <a:pt x="212" y="629"/>
                      <a:pt x="228" y="633"/>
                      <a:pt x="245" y="633"/>
                    </a:cubicBezTo>
                    <a:cubicBezTo>
                      <a:pt x="284" y="633"/>
                      <a:pt x="324" y="613"/>
                      <a:pt x="363" y="593"/>
                    </a:cubicBezTo>
                    <a:cubicBezTo>
                      <a:pt x="447" y="537"/>
                      <a:pt x="503" y="454"/>
                      <a:pt x="503" y="370"/>
                    </a:cubicBezTo>
                    <a:cubicBezTo>
                      <a:pt x="530" y="286"/>
                      <a:pt x="530" y="175"/>
                      <a:pt x="475" y="119"/>
                    </a:cubicBezTo>
                    <a:cubicBezTo>
                      <a:pt x="429" y="50"/>
                      <a:pt x="383" y="0"/>
                      <a:pt x="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031;p104">
                <a:extLst>
                  <a:ext uri="{FF2B5EF4-FFF2-40B4-BE49-F238E27FC236}">
                    <a16:creationId xmlns="" xmlns:a16="http://schemas.microsoft.com/office/drawing/2014/main" id="{60439CE6-28E8-59B6-F923-E293962B74A3}"/>
                  </a:ext>
                </a:extLst>
              </p:cNvPr>
              <p:cNvSpPr/>
              <p:nvPr/>
            </p:nvSpPr>
            <p:spPr>
              <a:xfrm>
                <a:off x="11072941" y="2492856"/>
                <a:ext cx="12301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173" fill="none" extrusionOk="0">
                    <a:moveTo>
                      <a:pt x="1" y="1173"/>
                    </a:moveTo>
                    <a:cubicBezTo>
                      <a:pt x="140" y="782"/>
                      <a:pt x="280" y="391"/>
                      <a:pt x="419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032;p104">
                <a:extLst>
                  <a:ext uri="{FF2B5EF4-FFF2-40B4-BE49-F238E27FC236}">
                    <a16:creationId xmlns="" xmlns:a16="http://schemas.microsoft.com/office/drawing/2014/main" id="{D47E4C13-D9E1-7B7E-0039-32EBDAF4B374}"/>
                  </a:ext>
                </a:extLst>
              </p:cNvPr>
              <p:cNvSpPr/>
              <p:nvPr/>
            </p:nvSpPr>
            <p:spPr>
              <a:xfrm>
                <a:off x="11077862" y="2482957"/>
                <a:ext cx="19623" cy="1320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51" extrusionOk="0">
                    <a:moveTo>
                      <a:pt x="244" y="0"/>
                    </a:moveTo>
                    <a:cubicBezTo>
                      <a:pt x="145" y="0"/>
                      <a:pt x="55" y="37"/>
                      <a:pt x="28" y="143"/>
                    </a:cubicBezTo>
                    <a:cubicBezTo>
                      <a:pt x="0" y="171"/>
                      <a:pt x="28" y="227"/>
                      <a:pt x="56" y="283"/>
                    </a:cubicBezTo>
                    <a:cubicBezTo>
                      <a:pt x="112" y="367"/>
                      <a:pt x="168" y="422"/>
                      <a:pt x="279" y="450"/>
                    </a:cubicBezTo>
                    <a:cubicBezTo>
                      <a:pt x="363" y="450"/>
                      <a:pt x="446" y="450"/>
                      <a:pt x="530" y="395"/>
                    </a:cubicBezTo>
                    <a:cubicBezTo>
                      <a:pt x="614" y="367"/>
                      <a:pt x="670" y="283"/>
                      <a:pt x="642" y="199"/>
                    </a:cubicBezTo>
                    <a:cubicBezTo>
                      <a:pt x="642" y="143"/>
                      <a:pt x="586" y="116"/>
                      <a:pt x="530" y="88"/>
                    </a:cubicBezTo>
                    <a:cubicBezTo>
                      <a:pt x="472" y="44"/>
                      <a:pt x="353" y="0"/>
                      <a:pt x="2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033;p104">
                <a:extLst>
                  <a:ext uri="{FF2B5EF4-FFF2-40B4-BE49-F238E27FC236}">
                    <a16:creationId xmlns="" xmlns:a16="http://schemas.microsoft.com/office/drawing/2014/main" id="{7BFB5AA4-6579-EEE4-FBA6-3C81765E4A85}"/>
                  </a:ext>
                </a:extLst>
              </p:cNvPr>
              <p:cNvSpPr/>
              <p:nvPr/>
            </p:nvSpPr>
            <p:spPr>
              <a:xfrm>
                <a:off x="11136672" y="2615426"/>
                <a:ext cx="36814" cy="574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6" fill="none" extrusionOk="0">
                    <a:moveTo>
                      <a:pt x="1" y="1"/>
                    </a:moveTo>
                    <a:cubicBezTo>
                      <a:pt x="419" y="84"/>
                      <a:pt x="838" y="140"/>
                      <a:pt x="1256" y="196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034;p104">
                <a:extLst>
                  <a:ext uri="{FF2B5EF4-FFF2-40B4-BE49-F238E27FC236}">
                    <a16:creationId xmlns="" xmlns:a16="http://schemas.microsoft.com/office/drawing/2014/main" id="{D34FD6F6-D95F-85B9-D2DD-0626A05E7241}"/>
                  </a:ext>
                </a:extLst>
              </p:cNvPr>
              <p:cNvSpPr/>
              <p:nvPr/>
            </p:nvSpPr>
            <p:spPr>
              <a:xfrm>
                <a:off x="11169357" y="2612966"/>
                <a:ext cx="13941" cy="1906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51" extrusionOk="0">
                    <a:moveTo>
                      <a:pt x="280" y="1"/>
                    </a:moveTo>
                    <a:cubicBezTo>
                      <a:pt x="224" y="1"/>
                      <a:pt x="168" y="29"/>
                      <a:pt x="140" y="57"/>
                    </a:cubicBezTo>
                    <a:cubicBezTo>
                      <a:pt x="57" y="140"/>
                      <a:pt x="29" y="224"/>
                      <a:pt x="29" y="308"/>
                    </a:cubicBezTo>
                    <a:cubicBezTo>
                      <a:pt x="1" y="392"/>
                      <a:pt x="57" y="503"/>
                      <a:pt x="112" y="559"/>
                    </a:cubicBezTo>
                    <a:cubicBezTo>
                      <a:pt x="158" y="604"/>
                      <a:pt x="222" y="650"/>
                      <a:pt x="275" y="650"/>
                    </a:cubicBezTo>
                    <a:cubicBezTo>
                      <a:pt x="286" y="650"/>
                      <a:pt x="297" y="648"/>
                      <a:pt x="308" y="643"/>
                    </a:cubicBezTo>
                    <a:cubicBezTo>
                      <a:pt x="363" y="615"/>
                      <a:pt x="391" y="559"/>
                      <a:pt x="419" y="503"/>
                    </a:cubicBezTo>
                    <a:cubicBezTo>
                      <a:pt x="475" y="364"/>
                      <a:pt x="475" y="29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035;p104">
                <a:extLst>
                  <a:ext uri="{FF2B5EF4-FFF2-40B4-BE49-F238E27FC236}">
                    <a16:creationId xmlns="" xmlns:a16="http://schemas.microsoft.com/office/drawing/2014/main" id="{A81ABECA-CCF7-136B-20CF-A1F7D56C1E5D}"/>
                  </a:ext>
                </a:extLst>
              </p:cNvPr>
              <p:cNvSpPr/>
              <p:nvPr/>
            </p:nvSpPr>
            <p:spPr>
              <a:xfrm>
                <a:off x="11064770" y="2686509"/>
                <a:ext cx="4950" cy="3599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29" fill="none" extrusionOk="0">
                    <a:moveTo>
                      <a:pt x="1" y="1"/>
                    </a:moveTo>
                    <a:cubicBezTo>
                      <a:pt x="57" y="391"/>
                      <a:pt x="112" y="810"/>
                      <a:pt x="168" y="1228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036;p104">
                <a:extLst>
                  <a:ext uri="{FF2B5EF4-FFF2-40B4-BE49-F238E27FC236}">
                    <a16:creationId xmlns="" xmlns:a16="http://schemas.microsoft.com/office/drawing/2014/main" id="{A5163FF2-40EB-A755-DEAE-14B46436850B}"/>
                  </a:ext>
                </a:extLst>
              </p:cNvPr>
              <p:cNvSpPr/>
              <p:nvPr/>
            </p:nvSpPr>
            <p:spPr>
              <a:xfrm>
                <a:off x="11059879" y="2719692"/>
                <a:ext cx="19535" cy="12769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36" extrusionOk="0">
                    <a:moveTo>
                      <a:pt x="358" y="0"/>
                    </a:moveTo>
                    <a:cubicBezTo>
                      <a:pt x="331" y="0"/>
                      <a:pt x="304" y="4"/>
                      <a:pt x="279" y="12"/>
                    </a:cubicBezTo>
                    <a:cubicBezTo>
                      <a:pt x="196" y="40"/>
                      <a:pt x="112" y="95"/>
                      <a:pt x="56" y="151"/>
                    </a:cubicBezTo>
                    <a:cubicBezTo>
                      <a:pt x="0" y="235"/>
                      <a:pt x="0" y="319"/>
                      <a:pt x="56" y="374"/>
                    </a:cubicBezTo>
                    <a:cubicBezTo>
                      <a:pt x="84" y="430"/>
                      <a:pt x="140" y="430"/>
                      <a:pt x="196" y="430"/>
                    </a:cubicBezTo>
                    <a:cubicBezTo>
                      <a:pt x="213" y="434"/>
                      <a:pt x="234" y="435"/>
                      <a:pt x="256" y="435"/>
                    </a:cubicBezTo>
                    <a:cubicBezTo>
                      <a:pt x="413" y="435"/>
                      <a:pt x="666" y="350"/>
                      <a:pt x="642" y="179"/>
                    </a:cubicBezTo>
                    <a:cubicBezTo>
                      <a:pt x="614" y="123"/>
                      <a:pt x="586" y="68"/>
                      <a:pt x="530" y="40"/>
                    </a:cubicBezTo>
                    <a:cubicBezTo>
                      <a:pt x="491" y="20"/>
                      <a:pt x="424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037;p104">
                <a:extLst>
                  <a:ext uri="{FF2B5EF4-FFF2-40B4-BE49-F238E27FC236}">
                    <a16:creationId xmlns="" xmlns:a16="http://schemas.microsoft.com/office/drawing/2014/main" id="{C6C4DEA4-4D1E-B269-6655-872CFB73F58C}"/>
                  </a:ext>
                </a:extLst>
              </p:cNvPr>
              <p:cNvSpPr/>
              <p:nvPr/>
            </p:nvSpPr>
            <p:spPr>
              <a:xfrm>
                <a:off x="10943840" y="2654643"/>
                <a:ext cx="33534" cy="16372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59" fill="none" extrusionOk="0">
                    <a:moveTo>
                      <a:pt x="1145" y="1"/>
                    </a:moveTo>
                    <a:cubicBezTo>
                      <a:pt x="754" y="168"/>
                      <a:pt x="391" y="363"/>
                      <a:pt x="1" y="559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038;p104">
                <a:extLst>
                  <a:ext uri="{FF2B5EF4-FFF2-40B4-BE49-F238E27FC236}">
                    <a16:creationId xmlns="" xmlns:a16="http://schemas.microsoft.com/office/drawing/2014/main" id="{D5F83144-378D-340A-90C4-ED940A4F8E4B}"/>
                  </a:ext>
                </a:extLst>
              </p:cNvPr>
              <p:cNvSpPr/>
              <p:nvPr/>
            </p:nvSpPr>
            <p:spPr>
              <a:xfrm>
                <a:off x="10932418" y="2663312"/>
                <a:ext cx="15552" cy="1663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68" extrusionOk="0">
                    <a:moveTo>
                      <a:pt x="184" y="1"/>
                    </a:moveTo>
                    <a:cubicBezTo>
                      <a:pt x="125" y="1"/>
                      <a:pt x="69" y="27"/>
                      <a:pt x="28" y="67"/>
                    </a:cubicBezTo>
                    <a:cubicBezTo>
                      <a:pt x="0" y="123"/>
                      <a:pt x="0" y="179"/>
                      <a:pt x="28" y="235"/>
                    </a:cubicBezTo>
                    <a:cubicBezTo>
                      <a:pt x="51" y="352"/>
                      <a:pt x="173" y="568"/>
                      <a:pt x="327" y="568"/>
                    </a:cubicBezTo>
                    <a:cubicBezTo>
                      <a:pt x="357" y="568"/>
                      <a:pt x="387" y="560"/>
                      <a:pt x="419" y="542"/>
                    </a:cubicBezTo>
                    <a:cubicBezTo>
                      <a:pt x="474" y="542"/>
                      <a:pt x="502" y="486"/>
                      <a:pt x="502" y="430"/>
                    </a:cubicBezTo>
                    <a:cubicBezTo>
                      <a:pt x="530" y="346"/>
                      <a:pt x="502" y="235"/>
                      <a:pt x="474" y="151"/>
                    </a:cubicBezTo>
                    <a:cubicBezTo>
                      <a:pt x="419" y="95"/>
                      <a:pt x="335" y="12"/>
                      <a:pt x="251" y="12"/>
                    </a:cubicBezTo>
                    <a:cubicBezTo>
                      <a:pt x="229" y="4"/>
                      <a:pt x="206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039;p104">
                <a:extLst>
                  <a:ext uri="{FF2B5EF4-FFF2-40B4-BE49-F238E27FC236}">
                    <a16:creationId xmlns="" xmlns:a16="http://schemas.microsoft.com/office/drawing/2014/main" id="{458806D6-7EB8-F296-9A28-324350C51643}"/>
                  </a:ext>
                </a:extLst>
              </p:cNvPr>
              <p:cNvSpPr/>
              <p:nvPr/>
            </p:nvSpPr>
            <p:spPr>
              <a:xfrm>
                <a:off x="11002680" y="2496956"/>
                <a:ext cx="15552" cy="3353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1145" fill="none" extrusionOk="0">
                    <a:moveTo>
                      <a:pt x="530" y="1144"/>
                    </a:moveTo>
                    <a:cubicBezTo>
                      <a:pt x="363" y="754"/>
                      <a:pt x="168" y="391"/>
                      <a:pt x="0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040;p104">
                <a:extLst>
                  <a:ext uri="{FF2B5EF4-FFF2-40B4-BE49-F238E27FC236}">
                    <a16:creationId xmlns="" xmlns:a16="http://schemas.microsoft.com/office/drawing/2014/main" id="{CCCC8FCB-D69D-AFB8-321B-C1D36D277209}"/>
                  </a:ext>
                </a:extLst>
              </p:cNvPr>
              <p:cNvSpPr/>
              <p:nvPr/>
            </p:nvSpPr>
            <p:spPr>
              <a:xfrm>
                <a:off x="10990408" y="2485973"/>
                <a:ext cx="1965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9" extrusionOk="0">
                    <a:moveTo>
                      <a:pt x="543" y="0"/>
                    </a:moveTo>
                    <a:cubicBezTo>
                      <a:pt x="506" y="0"/>
                      <a:pt x="457" y="13"/>
                      <a:pt x="419" y="13"/>
                    </a:cubicBezTo>
                    <a:cubicBezTo>
                      <a:pt x="280" y="40"/>
                      <a:pt x="1" y="236"/>
                      <a:pt x="113" y="403"/>
                    </a:cubicBezTo>
                    <a:cubicBezTo>
                      <a:pt x="113" y="459"/>
                      <a:pt x="168" y="487"/>
                      <a:pt x="224" y="487"/>
                    </a:cubicBezTo>
                    <a:cubicBezTo>
                      <a:pt x="249" y="495"/>
                      <a:pt x="276" y="498"/>
                      <a:pt x="303" y="498"/>
                    </a:cubicBezTo>
                    <a:cubicBezTo>
                      <a:pt x="371" y="498"/>
                      <a:pt x="444" y="479"/>
                      <a:pt x="503" y="459"/>
                    </a:cubicBezTo>
                    <a:cubicBezTo>
                      <a:pt x="559" y="403"/>
                      <a:pt x="643" y="319"/>
                      <a:pt x="643" y="236"/>
                    </a:cubicBezTo>
                    <a:cubicBezTo>
                      <a:pt x="670" y="152"/>
                      <a:pt x="670" y="68"/>
                      <a:pt x="587" y="13"/>
                    </a:cubicBezTo>
                    <a:cubicBezTo>
                      <a:pt x="577" y="3"/>
                      <a:pt x="562" y="0"/>
                      <a:pt x="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041;p104">
                <a:extLst>
                  <a:ext uri="{FF2B5EF4-FFF2-40B4-BE49-F238E27FC236}">
                    <a16:creationId xmlns="" xmlns:a16="http://schemas.microsoft.com/office/drawing/2014/main" id="{391533C1-0167-77A3-198E-99B627EF2D2E}"/>
                  </a:ext>
                </a:extLst>
              </p:cNvPr>
              <p:cNvSpPr/>
              <p:nvPr/>
            </p:nvSpPr>
            <p:spPr>
              <a:xfrm>
                <a:off x="11123609" y="2539453"/>
                <a:ext cx="30254" cy="22083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754" fill="none" extrusionOk="0">
                    <a:moveTo>
                      <a:pt x="0" y="753"/>
                    </a:moveTo>
                    <a:cubicBezTo>
                      <a:pt x="335" y="502"/>
                      <a:pt x="670" y="251"/>
                      <a:pt x="1033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042;p104">
                <a:extLst>
                  <a:ext uri="{FF2B5EF4-FFF2-40B4-BE49-F238E27FC236}">
                    <a16:creationId xmlns="" xmlns:a16="http://schemas.microsoft.com/office/drawing/2014/main" id="{9A73C510-744F-6E5C-8764-D2C713638CEC}"/>
                  </a:ext>
                </a:extLst>
              </p:cNvPr>
              <p:cNvSpPr/>
              <p:nvPr/>
            </p:nvSpPr>
            <p:spPr>
              <a:xfrm>
                <a:off x="11148943" y="2529642"/>
                <a:ext cx="16372" cy="1637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59" extrusionOk="0">
                    <a:moveTo>
                      <a:pt x="174" y="0"/>
                    </a:moveTo>
                    <a:cubicBezTo>
                      <a:pt x="143" y="0"/>
                      <a:pt x="113" y="9"/>
                      <a:pt x="84" y="28"/>
                    </a:cubicBezTo>
                    <a:cubicBezTo>
                      <a:pt x="28" y="56"/>
                      <a:pt x="28" y="112"/>
                      <a:pt x="0" y="168"/>
                    </a:cubicBezTo>
                    <a:cubicBezTo>
                      <a:pt x="0" y="279"/>
                      <a:pt x="28" y="363"/>
                      <a:pt x="112" y="419"/>
                    </a:cubicBezTo>
                    <a:cubicBezTo>
                      <a:pt x="168" y="502"/>
                      <a:pt x="251" y="530"/>
                      <a:pt x="335" y="558"/>
                    </a:cubicBezTo>
                    <a:cubicBezTo>
                      <a:pt x="419" y="558"/>
                      <a:pt x="503" y="530"/>
                      <a:pt x="530" y="447"/>
                    </a:cubicBezTo>
                    <a:cubicBezTo>
                      <a:pt x="558" y="391"/>
                      <a:pt x="558" y="335"/>
                      <a:pt x="530" y="279"/>
                    </a:cubicBezTo>
                    <a:cubicBezTo>
                      <a:pt x="461" y="187"/>
                      <a:pt x="316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043;p104">
                <a:extLst>
                  <a:ext uri="{FF2B5EF4-FFF2-40B4-BE49-F238E27FC236}">
                    <a16:creationId xmlns="" xmlns:a16="http://schemas.microsoft.com/office/drawing/2014/main" id="{77F7F3FD-0DF2-0D39-915A-692D56DABB77}"/>
                  </a:ext>
                </a:extLst>
              </p:cNvPr>
              <p:cNvSpPr/>
              <p:nvPr/>
            </p:nvSpPr>
            <p:spPr>
              <a:xfrm>
                <a:off x="11109727" y="2660384"/>
                <a:ext cx="28614" cy="22903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82" fill="none" extrusionOk="0">
                    <a:moveTo>
                      <a:pt x="0" y="0"/>
                    </a:moveTo>
                    <a:cubicBezTo>
                      <a:pt x="307" y="251"/>
                      <a:pt x="642" y="502"/>
                      <a:pt x="977" y="78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6044;p104">
                <a:extLst>
                  <a:ext uri="{FF2B5EF4-FFF2-40B4-BE49-F238E27FC236}">
                    <a16:creationId xmlns="" xmlns:a16="http://schemas.microsoft.com/office/drawing/2014/main" id="{0B72AACD-4EB8-F93D-4AD8-083F295BC37F}"/>
                  </a:ext>
                </a:extLst>
              </p:cNvPr>
              <p:cNvSpPr/>
              <p:nvPr/>
            </p:nvSpPr>
            <p:spPr>
              <a:xfrm>
                <a:off x="11133421" y="2677517"/>
                <a:ext cx="18012" cy="17192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87" extrusionOk="0">
                    <a:moveTo>
                      <a:pt x="279" y="1"/>
                    </a:moveTo>
                    <a:cubicBezTo>
                      <a:pt x="196" y="29"/>
                      <a:pt x="112" y="85"/>
                      <a:pt x="56" y="168"/>
                    </a:cubicBezTo>
                    <a:cubicBezTo>
                      <a:pt x="28" y="252"/>
                      <a:pt x="0" y="336"/>
                      <a:pt x="28" y="419"/>
                    </a:cubicBezTo>
                    <a:cubicBezTo>
                      <a:pt x="28" y="503"/>
                      <a:pt x="84" y="587"/>
                      <a:pt x="168" y="587"/>
                    </a:cubicBezTo>
                    <a:cubicBezTo>
                      <a:pt x="223" y="587"/>
                      <a:pt x="279" y="559"/>
                      <a:pt x="307" y="531"/>
                    </a:cubicBezTo>
                    <a:cubicBezTo>
                      <a:pt x="419" y="419"/>
                      <a:pt x="614" y="140"/>
                      <a:pt x="447" y="29"/>
                    </a:cubicBezTo>
                    <a:cubicBezTo>
                      <a:pt x="391" y="1"/>
                      <a:pt x="335" y="1"/>
                      <a:pt x="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045;p104">
                <a:extLst>
                  <a:ext uri="{FF2B5EF4-FFF2-40B4-BE49-F238E27FC236}">
                    <a16:creationId xmlns="" xmlns:a16="http://schemas.microsoft.com/office/drawing/2014/main" id="{EB94D053-31F6-E802-8179-C34381B205CB}"/>
                  </a:ext>
                </a:extLst>
              </p:cNvPr>
              <p:cNvSpPr/>
              <p:nvPr/>
            </p:nvSpPr>
            <p:spPr>
              <a:xfrm>
                <a:off x="10999399" y="2680797"/>
                <a:ext cx="12301" cy="35174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201" fill="none" extrusionOk="0">
                    <a:moveTo>
                      <a:pt x="419" y="1"/>
                    </a:moveTo>
                    <a:cubicBezTo>
                      <a:pt x="280" y="419"/>
                      <a:pt x="140" y="810"/>
                      <a:pt x="1" y="120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046;p104">
                <a:extLst>
                  <a:ext uri="{FF2B5EF4-FFF2-40B4-BE49-F238E27FC236}">
                    <a16:creationId xmlns="" xmlns:a16="http://schemas.microsoft.com/office/drawing/2014/main" id="{15A3D7EC-05D8-ABD8-3105-307F32ADF2D9}"/>
                  </a:ext>
                </a:extLst>
              </p:cNvPr>
              <p:cNvSpPr/>
              <p:nvPr/>
            </p:nvSpPr>
            <p:spPr>
              <a:xfrm>
                <a:off x="10987977" y="2712341"/>
                <a:ext cx="18803" cy="1291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41" extrusionOk="0">
                    <a:moveTo>
                      <a:pt x="319" y="1"/>
                    </a:moveTo>
                    <a:cubicBezTo>
                      <a:pt x="249" y="1"/>
                      <a:pt x="173" y="27"/>
                      <a:pt x="112" y="67"/>
                    </a:cubicBezTo>
                    <a:cubicBezTo>
                      <a:pt x="56" y="95"/>
                      <a:pt x="0" y="179"/>
                      <a:pt x="28" y="263"/>
                    </a:cubicBezTo>
                    <a:cubicBezTo>
                      <a:pt x="28" y="291"/>
                      <a:pt x="84" y="346"/>
                      <a:pt x="112" y="374"/>
                    </a:cubicBezTo>
                    <a:cubicBezTo>
                      <a:pt x="185" y="404"/>
                      <a:pt x="305" y="441"/>
                      <a:pt x="415" y="441"/>
                    </a:cubicBezTo>
                    <a:cubicBezTo>
                      <a:pt x="513" y="441"/>
                      <a:pt x="602" y="411"/>
                      <a:pt x="642" y="319"/>
                    </a:cubicBezTo>
                    <a:cubicBezTo>
                      <a:pt x="642" y="263"/>
                      <a:pt x="642" y="207"/>
                      <a:pt x="614" y="179"/>
                    </a:cubicBezTo>
                    <a:cubicBezTo>
                      <a:pt x="558" y="95"/>
                      <a:pt x="474" y="40"/>
                      <a:pt x="391" y="12"/>
                    </a:cubicBezTo>
                    <a:cubicBezTo>
                      <a:pt x="368" y="4"/>
                      <a:pt x="34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047;p104">
                <a:extLst>
                  <a:ext uri="{FF2B5EF4-FFF2-40B4-BE49-F238E27FC236}">
                    <a16:creationId xmlns="" xmlns:a16="http://schemas.microsoft.com/office/drawing/2014/main" id="{9E32A3DA-7151-9B97-A041-3261D64AF81B}"/>
                  </a:ext>
                </a:extLst>
              </p:cNvPr>
              <p:cNvSpPr/>
              <p:nvPr/>
            </p:nvSpPr>
            <p:spPr>
              <a:xfrm>
                <a:off x="10929138" y="2597444"/>
                <a:ext cx="36785" cy="2489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5" fill="none" extrusionOk="0">
                    <a:moveTo>
                      <a:pt x="1256" y="1"/>
                    </a:moveTo>
                    <a:cubicBezTo>
                      <a:pt x="837" y="29"/>
                      <a:pt x="419" y="57"/>
                      <a:pt x="0" y="85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048;p104">
                <a:extLst>
                  <a:ext uri="{FF2B5EF4-FFF2-40B4-BE49-F238E27FC236}">
                    <a16:creationId xmlns="" xmlns:a16="http://schemas.microsoft.com/office/drawing/2014/main" id="{5C7EE23A-DEF2-DC84-3479-C3D372F37FF0}"/>
                  </a:ext>
                </a:extLst>
              </p:cNvPr>
              <p:cNvSpPr/>
              <p:nvPr/>
            </p:nvSpPr>
            <p:spPr>
              <a:xfrm>
                <a:off x="10918506" y="2590385"/>
                <a:ext cx="13941" cy="1853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33" extrusionOk="0">
                    <a:moveTo>
                      <a:pt x="187" y="0"/>
                    </a:moveTo>
                    <a:cubicBezTo>
                      <a:pt x="154" y="0"/>
                      <a:pt x="119" y="7"/>
                      <a:pt x="84" y="19"/>
                    </a:cubicBezTo>
                    <a:cubicBezTo>
                      <a:pt x="57" y="74"/>
                      <a:pt x="29" y="130"/>
                      <a:pt x="29" y="186"/>
                    </a:cubicBezTo>
                    <a:cubicBezTo>
                      <a:pt x="1" y="326"/>
                      <a:pt x="57" y="632"/>
                      <a:pt x="280" y="632"/>
                    </a:cubicBezTo>
                    <a:cubicBezTo>
                      <a:pt x="336" y="632"/>
                      <a:pt x="363" y="577"/>
                      <a:pt x="391" y="549"/>
                    </a:cubicBezTo>
                    <a:cubicBezTo>
                      <a:pt x="447" y="465"/>
                      <a:pt x="475" y="381"/>
                      <a:pt x="447" y="270"/>
                    </a:cubicBezTo>
                    <a:cubicBezTo>
                      <a:pt x="447" y="186"/>
                      <a:pt x="391" y="102"/>
                      <a:pt x="308" y="47"/>
                    </a:cubicBezTo>
                    <a:cubicBezTo>
                      <a:pt x="275" y="14"/>
                      <a:pt x="233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049;p104">
                <a:extLst>
                  <a:ext uri="{FF2B5EF4-FFF2-40B4-BE49-F238E27FC236}">
                    <a16:creationId xmlns="" xmlns:a16="http://schemas.microsoft.com/office/drawing/2014/main" id="{CC205798-B09A-32A4-2514-EFAFEAA29894}"/>
                  </a:ext>
                </a:extLst>
              </p:cNvPr>
              <p:cNvSpPr/>
              <p:nvPr/>
            </p:nvSpPr>
            <p:spPr>
              <a:xfrm>
                <a:off x="11088464" y="2505948"/>
                <a:ext cx="18832" cy="2943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005" fill="none" extrusionOk="0">
                    <a:moveTo>
                      <a:pt x="1" y="1005"/>
                    </a:moveTo>
                    <a:cubicBezTo>
                      <a:pt x="224" y="670"/>
                      <a:pt x="419" y="335"/>
                      <a:pt x="642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050;p104">
                <a:extLst>
                  <a:ext uri="{FF2B5EF4-FFF2-40B4-BE49-F238E27FC236}">
                    <a16:creationId xmlns="" xmlns:a16="http://schemas.microsoft.com/office/drawing/2014/main" id="{8C68CFE4-6DC9-9DB1-F947-7192AC838E83}"/>
                  </a:ext>
                </a:extLst>
              </p:cNvPr>
              <p:cNvSpPr/>
              <p:nvPr/>
            </p:nvSpPr>
            <p:spPr>
              <a:xfrm>
                <a:off x="11100735" y="2496283"/>
                <a:ext cx="17192" cy="13502"/>
              </a:xfrm>
              <a:custGeom>
                <a:avLst/>
                <a:gdLst/>
                <a:ahLst/>
                <a:cxnLst/>
                <a:rect l="l" t="t" r="r" b="b"/>
                <a:pathLst>
                  <a:path w="587" h="461" extrusionOk="0">
                    <a:moveTo>
                      <a:pt x="188" y="1"/>
                    </a:moveTo>
                    <a:cubicBezTo>
                      <a:pt x="124" y="1"/>
                      <a:pt x="66" y="22"/>
                      <a:pt x="28" y="79"/>
                    </a:cubicBezTo>
                    <a:cubicBezTo>
                      <a:pt x="0" y="135"/>
                      <a:pt x="28" y="191"/>
                      <a:pt x="28" y="219"/>
                    </a:cubicBezTo>
                    <a:cubicBezTo>
                      <a:pt x="56" y="302"/>
                      <a:pt x="112" y="386"/>
                      <a:pt x="196" y="414"/>
                    </a:cubicBezTo>
                    <a:cubicBezTo>
                      <a:pt x="245" y="447"/>
                      <a:pt x="303" y="460"/>
                      <a:pt x="360" y="460"/>
                    </a:cubicBezTo>
                    <a:cubicBezTo>
                      <a:pt x="400" y="460"/>
                      <a:pt x="440" y="453"/>
                      <a:pt x="475" y="442"/>
                    </a:cubicBezTo>
                    <a:cubicBezTo>
                      <a:pt x="530" y="414"/>
                      <a:pt x="586" y="358"/>
                      <a:pt x="586" y="274"/>
                    </a:cubicBezTo>
                    <a:cubicBezTo>
                      <a:pt x="586" y="219"/>
                      <a:pt x="558" y="191"/>
                      <a:pt x="530" y="135"/>
                    </a:cubicBezTo>
                    <a:cubicBezTo>
                      <a:pt x="457" y="80"/>
                      <a:pt x="311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6051;p104">
                <a:extLst>
                  <a:ext uri="{FF2B5EF4-FFF2-40B4-BE49-F238E27FC236}">
                    <a16:creationId xmlns="" xmlns:a16="http://schemas.microsoft.com/office/drawing/2014/main" id="{4B750117-6371-CED7-8155-740AF0D535EC}"/>
                  </a:ext>
                </a:extLst>
              </p:cNvPr>
              <p:cNvSpPr/>
              <p:nvPr/>
            </p:nvSpPr>
            <p:spPr>
              <a:xfrm>
                <a:off x="11127680" y="2623598"/>
                <a:ext cx="32714" cy="12301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420" fill="none" extrusionOk="0">
                    <a:moveTo>
                      <a:pt x="1" y="1"/>
                    </a:moveTo>
                    <a:cubicBezTo>
                      <a:pt x="364" y="140"/>
                      <a:pt x="754" y="280"/>
                      <a:pt x="1117" y="419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052;p104">
                <a:extLst>
                  <a:ext uri="{FF2B5EF4-FFF2-40B4-BE49-F238E27FC236}">
                    <a16:creationId xmlns="" xmlns:a16="http://schemas.microsoft.com/office/drawing/2014/main" id="{D79E171B-E481-EC58-070F-721B89A80AC0}"/>
                  </a:ext>
                </a:extLst>
              </p:cNvPr>
              <p:cNvSpPr/>
              <p:nvPr/>
            </p:nvSpPr>
            <p:spPr>
              <a:xfrm>
                <a:off x="11156295" y="2629309"/>
                <a:ext cx="15552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95" extrusionOk="0">
                    <a:moveTo>
                      <a:pt x="335" y="1"/>
                    </a:moveTo>
                    <a:cubicBezTo>
                      <a:pt x="279" y="1"/>
                      <a:pt x="224" y="1"/>
                      <a:pt x="196" y="29"/>
                    </a:cubicBezTo>
                    <a:cubicBezTo>
                      <a:pt x="112" y="85"/>
                      <a:pt x="56" y="168"/>
                      <a:pt x="28" y="252"/>
                    </a:cubicBezTo>
                    <a:cubicBezTo>
                      <a:pt x="0" y="336"/>
                      <a:pt x="28" y="419"/>
                      <a:pt x="56" y="503"/>
                    </a:cubicBezTo>
                    <a:cubicBezTo>
                      <a:pt x="102" y="549"/>
                      <a:pt x="147" y="594"/>
                      <a:pt x="208" y="594"/>
                    </a:cubicBezTo>
                    <a:cubicBezTo>
                      <a:pt x="222" y="594"/>
                      <a:pt x="236" y="592"/>
                      <a:pt x="252" y="587"/>
                    </a:cubicBezTo>
                    <a:cubicBezTo>
                      <a:pt x="307" y="587"/>
                      <a:pt x="335" y="559"/>
                      <a:pt x="363" y="503"/>
                    </a:cubicBezTo>
                    <a:cubicBezTo>
                      <a:pt x="447" y="392"/>
                      <a:pt x="530" y="85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053;p104">
                <a:extLst>
                  <a:ext uri="{FF2B5EF4-FFF2-40B4-BE49-F238E27FC236}">
                    <a16:creationId xmlns="" xmlns:a16="http://schemas.microsoft.com/office/drawing/2014/main" id="{3DF8E2BD-14EB-8D4D-D307-EF48260283D1}"/>
                  </a:ext>
                </a:extLst>
              </p:cNvPr>
              <p:cNvSpPr/>
              <p:nvPr/>
            </p:nvSpPr>
            <p:spPr>
              <a:xfrm>
                <a:off x="11054959" y="2685688"/>
                <a:ext cx="4950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173" fill="none" extrusionOk="0">
                    <a:moveTo>
                      <a:pt x="1" y="1"/>
                    </a:moveTo>
                    <a:cubicBezTo>
                      <a:pt x="57" y="392"/>
                      <a:pt x="113" y="782"/>
                      <a:pt x="168" y="1173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054;p104">
                <a:extLst>
                  <a:ext uri="{FF2B5EF4-FFF2-40B4-BE49-F238E27FC236}">
                    <a16:creationId xmlns="" xmlns:a16="http://schemas.microsoft.com/office/drawing/2014/main" id="{72C6E589-DCE1-7A05-EF86-1037E32C1A64}"/>
                  </a:ext>
                </a:extLst>
              </p:cNvPr>
              <p:cNvSpPr/>
              <p:nvPr/>
            </p:nvSpPr>
            <p:spPr>
              <a:xfrm>
                <a:off x="11050067" y="2717232"/>
                <a:ext cx="18832" cy="12623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31" extrusionOk="0">
                    <a:moveTo>
                      <a:pt x="353" y="0"/>
                    </a:moveTo>
                    <a:cubicBezTo>
                      <a:pt x="329" y="0"/>
                      <a:pt x="304" y="4"/>
                      <a:pt x="280" y="12"/>
                    </a:cubicBezTo>
                    <a:cubicBezTo>
                      <a:pt x="196" y="40"/>
                      <a:pt x="112" y="96"/>
                      <a:pt x="56" y="152"/>
                    </a:cubicBezTo>
                    <a:cubicBezTo>
                      <a:pt x="28" y="235"/>
                      <a:pt x="1" y="319"/>
                      <a:pt x="56" y="375"/>
                    </a:cubicBezTo>
                    <a:cubicBezTo>
                      <a:pt x="84" y="403"/>
                      <a:pt x="140" y="431"/>
                      <a:pt x="196" y="431"/>
                    </a:cubicBezTo>
                    <a:cubicBezTo>
                      <a:pt x="335" y="431"/>
                      <a:pt x="642" y="347"/>
                      <a:pt x="614" y="152"/>
                    </a:cubicBezTo>
                    <a:cubicBezTo>
                      <a:pt x="614" y="124"/>
                      <a:pt x="559" y="68"/>
                      <a:pt x="531" y="40"/>
                    </a:cubicBezTo>
                    <a:cubicBezTo>
                      <a:pt x="471" y="20"/>
                      <a:pt x="412" y="0"/>
                      <a:pt x="3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6055;p104">
                <a:extLst>
                  <a:ext uri="{FF2B5EF4-FFF2-40B4-BE49-F238E27FC236}">
                    <a16:creationId xmlns="" xmlns:a16="http://schemas.microsoft.com/office/drawing/2014/main" id="{18E748E2-E510-3F32-7D74-A17AD6FF6590}"/>
                  </a:ext>
                </a:extLst>
              </p:cNvPr>
              <p:cNvSpPr/>
              <p:nvPr/>
            </p:nvSpPr>
            <p:spPr>
              <a:xfrm>
                <a:off x="10949551" y="2642401"/>
                <a:ext cx="29463" cy="188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642" fill="none" extrusionOk="0">
                    <a:moveTo>
                      <a:pt x="1005" y="0"/>
                    </a:moveTo>
                    <a:cubicBezTo>
                      <a:pt x="671" y="196"/>
                      <a:pt x="336" y="419"/>
                      <a:pt x="1" y="642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6056;p104">
                <a:extLst>
                  <a:ext uri="{FF2B5EF4-FFF2-40B4-BE49-F238E27FC236}">
                    <a16:creationId xmlns="" xmlns:a16="http://schemas.microsoft.com/office/drawing/2014/main" id="{CFA193B2-A9E5-BE8A-89DE-9FBF1C3C273C}"/>
                  </a:ext>
                </a:extLst>
              </p:cNvPr>
              <p:cNvSpPr/>
              <p:nvPr/>
            </p:nvSpPr>
            <p:spPr>
              <a:xfrm>
                <a:off x="10938129" y="2654350"/>
                <a:ext cx="15552" cy="1584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1" extrusionOk="0">
                    <a:moveTo>
                      <a:pt x="162" y="0"/>
                    </a:moveTo>
                    <a:cubicBezTo>
                      <a:pt x="102" y="0"/>
                      <a:pt x="49" y="32"/>
                      <a:pt x="28" y="95"/>
                    </a:cubicBezTo>
                    <a:cubicBezTo>
                      <a:pt x="0" y="122"/>
                      <a:pt x="0" y="178"/>
                      <a:pt x="28" y="234"/>
                    </a:cubicBezTo>
                    <a:cubicBezTo>
                      <a:pt x="74" y="349"/>
                      <a:pt x="216" y="541"/>
                      <a:pt x="358" y="541"/>
                    </a:cubicBezTo>
                    <a:cubicBezTo>
                      <a:pt x="388" y="541"/>
                      <a:pt x="418" y="532"/>
                      <a:pt x="447" y="513"/>
                    </a:cubicBezTo>
                    <a:cubicBezTo>
                      <a:pt x="475" y="485"/>
                      <a:pt x="503" y="429"/>
                      <a:pt x="503" y="373"/>
                    </a:cubicBezTo>
                    <a:cubicBezTo>
                      <a:pt x="530" y="290"/>
                      <a:pt x="503" y="206"/>
                      <a:pt x="447" y="122"/>
                    </a:cubicBezTo>
                    <a:cubicBezTo>
                      <a:pt x="391" y="67"/>
                      <a:pt x="307" y="11"/>
                      <a:pt x="224" y="11"/>
                    </a:cubicBezTo>
                    <a:cubicBezTo>
                      <a:pt x="203" y="4"/>
                      <a:pt x="182" y="0"/>
                      <a:pt x="1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6057;p104">
                <a:extLst>
                  <a:ext uri="{FF2B5EF4-FFF2-40B4-BE49-F238E27FC236}">
                    <a16:creationId xmlns="" xmlns:a16="http://schemas.microsoft.com/office/drawing/2014/main" id="{79EB1728-FF89-0291-D841-A7D4491AF518}"/>
                  </a:ext>
                </a:extLst>
              </p:cNvPr>
              <p:cNvSpPr/>
              <p:nvPr/>
            </p:nvSpPr>
            <p:spPr>
              <a:xfrm>
                <a:off x="10957723" y="2543524"/>
                <a:ext cx="27823" cy="21263"/>
              </a:xfrm>
              <a:custGeom>
                <a:avLst/>
                <a:gdLst/>
                <a:ahLst/>
                <a:cxnLst/>
                <a:rect l="l" t="t" r="r" b="b"/>
                <a:pathLst>
                  <a:path w="950" h="726" fill="none" extrusionOk="0">
                    <a:moveTo>
                      <a:pt x="950" y="726"/>
                    </a:moveTo>
                    <a:cubicBezTo>
                      <a:pt x="615" y="503"/>
                      <a:pt x="308" y="252"/>
                      <a:pt x="1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6058;p104">
                <a:extLst>
                  <a:ext uri="{FF2B5EF4-FFF2-40B4-BE49-F238E27FC236}">
                    <a16:creationId xmlns="" xmlns:a16="http://schemas.microsoft.com/office/drawing/2014/main" id="{66101B81-BD32-7CF3-A833-9AFEF35F4435}"/>
                  </a:ext>
                </a:extLst>
              </p:cNvPr>
              <p:cNvSpPr/>
              <p:nvPr/>
            </p:nvSpPr>
            <p:spPr>
              <a:xfrm>
                <a:off x="10945480" y="2532073"/>
                <a:ext cx="17192" cy="16372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59" extrusionOk="0">
                    <a:moveTo>
                      <a:pt x="419" y="1"/>
                    </a:moveTo>
                    <a:cubicBezTo>
                      <a:pt x="391" y="1"/>
                      <a:pt x="335" y="29"/>
                      <a:pt x="279" y="57"/>
                    </a:cubicBezTo>
                    <a:cubicBezTo>
                      <a:pt x="196" y="168"/>
                      <a:pt x="0" y="419"/>
                      <a:pt x="168" y="531"/>
                    </a:cubicBezTo>
                    <a:cubicBezTo>
                      <a:pt x="224" y="559"/>
                      <a:pt x="252" y="559"/>
                      <a:pt x="307" y="559"/>
                    </a:cubicBezTo>
                    <a:cubicBezTo>
                      <a:pt x="391" y="531"/>
                      <a:pt x="475" y="475"/>
                      <a:pt x="531" y="419"/>
                    </a:cubicBezTo>
                    <a:cubicBezTo>
                      <a:pt x="558" y="336"/>
                      <a:pt x="586" y="252"/>
                      <a:pt x="558" y="168"/>
                    </a:cubicBezTo>
                    <a:cubicBezTo>
                      <a:pt x="558" y="85"/>
                      <a:pt x="503" y="1"/>
                      <a:pt x="4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059;p104">
                <a:extLst>
                  <a:ext uri="{FF2B5EF4-FFF2-40B4-BE49-F238E27FC236}">
                    <a16:creationId xmlns="" xmlns:a16="http://schemas.microsoft.com/office/drawing/2014/main" id="{25E755B3-4A9D-A97B-592D-4A7E8EE96FDE}"/>
                  </a:ext>
                </a:extLst>
              </p:cNvPr>
              <p:cNvSpPr/>
              <p:nvPr/>
            </p:nvSpPr>
            <p:spPr>
              <a:xfrm>
                <a:off x="11019022" y="2500207"/>
                <a:ext cx="8201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173" fill="none" extrusionOk="0">
                    <a:moveTo>
                      <a:pt x="279" y="1173"/>
                    </a:moveTo>
                    <a:cubicBezTo>
                      <a:pt x="196" y="782"/>
                      <a:pt x="84" y="391"/>
                      <a:pt x="0" y="1"/>
                    </a:cubicBezTo>
                  </a:path>
                </a:pathLst>
              </a:custGeom>
              <a:noFill/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060;p104">
                <a:extLst>
                  <a:ext uri="{FF2B5EF4-FFF2-40B4-BE49-F238E27FC236}">
                    <a16:creationId xmlns="" xmlns:a16="http://schemas.microsoft.com/office/drawing/2014/main" id="{CA9DF2EF-750A-232A-40EE-0CD7FF0B6C61}"/>
                  </a:ext>
                </a:extLst>
              </p:cNvPr>
              <p:cNvSpPr/>
              <p:nvPr/>
            </p:nvSpPr>
            <p:spPr>
              <a:xfrm>
                <a:off x="11009211" y="2490425"/>
                <a:ext cx="18832" cy="1279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37" extrusionOk="0">
                    <a:moveTo>
                      <a:pt x="419" y="0"/>
                    </a:moveTo>
                    <a:cubicBezTo>
                      <a:pt x="280" y="0"/>
                      <a:pt x="1" y="112"/>
                      <a:pt x="56" y="307"/>
                    </a:cubicBezTo>
                    <a:cubicBezTo>
                      <a:pt x="56" y="335"/>
                      <a:pt x="84" y="391"/>
                      <a:pt x="140" y="391"/>
                    </a:cubicBezTo>
                    <a:cubicBezTo>
                      <a:pt x="189" y="423"/>
                      <a:pt x="238" y="437"/>
                      <a:pt x="287" y="437"/>
                    </a:cubicBezTo>
                    <a:cubicBezTo>
                      <a:pt x="322" y="437"/>
                      <a:pt x="357" y="430"/>
                      <a:pt x="391" y="419"/>
                    </a:cubicBezTo>
                    <a:cubicBezTo>
                      <a:pt x="475" y="391"/>
                      <a:pt x="559" y="335"/>
                      <a:pt x="586" y="251"/>
                    </a:cubicBezTo>
                    <a:cubicBezTo>
                      <a:pt x="614" y="167"/>
                      <a:pt x="642" y="84"/>
                      <a:pt x="586" y="28"/>
                    </a:cubicBezTo>
                    <a:cubicBezTo>
                      <a:pt x="531" y="0"/>
                      <a:pt x="475" y="0"/>
                      <a:pt x="4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061;p104">
                <a:extLst>
                  <a:ext uri="{FF2B5EF4-FFF2-40B4-BE49-F238E27FC236}">
                    <a16:creationId xmlns="" xmlns:a16="http://schemas.microsoft.com/office/drawing/2014/main" id="{346DF416-B6EE-6FAA-95CC-E778E8AC3D67}"/>
                  </a:ext>
                </a:extLst>
              </p:cNvPr>
              <p:cNvSpPr/>
              <p:nvPr/>
            </p:nvSpPr>
            <p:spPr>
              <a:xfrm>
                <a:off x="11127680" y="2558227"/>
                <a:ext cx="30283" cy="17192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587" fill="none" extrusionOk="0">
                    <a:moveTo>
                      <a:pt x="1" y="587"/>
                    </a:moveTo>
                    <a:cubicBezTo>
                      <a:pt x="364" y="391"/>
                      <a:pt x="698" y="196"/>
                      <a:pt x="1033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6062;p104">
                <a:extLst>
                  <a:ext uri="{FF2B5EF4-FFF2-40B4-BE49-F238E27FC236}">
                    <a16:creationId xmlns="" xmlns:a16="http://schemas.microsoft.com/office/drawing/2014/main" id="{9231D872-ECBA-3060-0D75-2165689AC9F6}"/>
                  </a:ext>
                </a:extLst>
              </p:cNvPr>
              <p:cNvSpPr/>
              <p:nvPr/>
            </p:nvSpPr>
            <p:spPr>
              <a:xfrm>
                <a:off x="11154654" y="2548767"/>
                <a:ext cx="14732" cy="1602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47" extrusionOk="0">
                    <a:moveTo>
                      <a:pt x="154" y="0"/>
                    </a:moveTo>
                    <a:cubicBezTo>
                      <a:pt x="131" y="0"/>
                      <a:pt x="108" y="5"/>
                      <a:pt x="84" y="17"/>
                    </a:cubicBezTo>
                    <a:cubicBezTo>
                      <a:pt x="29" y="45"/>
                      <a:pt x="1" y="101"/>
                      <a:pt x="1" y="156"/>
                    </a:cubicBezTo>
                    <a:cubicBezTo>
                      <a:pt x="1" y="240"/>
                      <a:pt x="1" y="324"/>
                      <a:pt x="56" y="407"/>
                    </a:cubicBezTo>
                    <a:cubicBezTo>
                      <a:pt x="112" y="463"/>
                      <a:pt x="196" y="519"/>
                      <a:pt x="280" y="547"/>
                    </a:cubicBezTo>
                    <a:cubicBezTo>
                      <a:pt x="363" y="547"/>
                      <a:pt x="447" y="519"/>
                      <a:pt x="475" y="463"/>
                    </a:cubicBezTo>
                    <a:cubicBezTo>
                      <a:pt x="503" y="407"/>
                      <a:pt x="503" y="352"/>
                      <a:pt x="475" y="296"/>
                    </a:cubicBezTo>
                    <a:cubicBezTo>
                      <a:pt x="427" y="200"/>
                      <a:pt x="296" y="0"/>
                      <a:pt x="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063;p104">
                <a:extLst>
                  <a:ext uri="{FF2B5EF4-FFF2-40B4-BE49-F238E27FC236}">
                    <a16:creationId xmlns="" xmlns:a16="http://schemas.microsoft.com/office/drawing/2014/main" id="{9715E771-E06D-F05F-F574-DEDB8802E887}"/>
                  </a:ext>
                </a:extLst>
              </p:cNvPr>
              <p:cNvSpPr/>
              <p:nvPr/>
            </p:nvSpPr>
            <p:spPr>
              <a:xfrm>
                <a:off x="11099095" y="2665275"/>
                <a:ext cx="22903" cy="27003"/>
              </a:xfrm>
              <a:custGeom>
                <a:avLst/>
                <a:gdLst/>
                <a:ahLst/>
                <a:cxnLst/>
                <a:rect l="l" t="t" r="r" b="b"/>
                <a:pathLst>
                  <a:path w="782" h="922" fill="none" extrusionOk="0">
                    <a:moveTo>
                      <a:pt x="0" y="0"/>
                    </a:moveTo>
                    <a:cubicBezTo>
                      <a:pt x="279" y="307"/>
                      <a:pt x="531" y="614"/>
                      <a:pt x="782" y="92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064;p104">
                <a:extLst>
                  <a:ext uri="{FF2B5EF4-FFF2-40B4-BE49-F238E27FC236}">
                    <a16:creationId xmlns="" xmlns:a16="http://schemas.microsoft.com/office/drawing/2014/main" id="{B433F9CA-DBF7-B924-1D3A-04CCDAB69428}"/>
                  </a:ext>
                </a:extLst>
              </p:cNvPr>
              <p:cNvSpPr/>
              <p:nvPr/>
            </p:nvSpPr>
            <p:spPr>
              <a:xfrm>
                <a:off x="11116258" y="2688149"/>
                <a:ext cx="18012" cy="15083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15" extrusionOk="0">
                    <a:moveTo>
                      <a:pt x="335" y="1"/>
                    </a:moveTo>
                    <a:cubicBezTo>
                      <a:pt x="251" y="1"/>
                      <a:pt x="168" y="29"/>
                      <a:pt x="112" y="84"/>
                    </a:cubicBezTo>
                    <a:cubicBezTo>
                      <a:pt x="28" y="140"/>
                      <a:pt x="0" y="252"/>
                      <a:pt x="0" y="335"/>
                    </a:cubicBezTo>
                    <a:cubicBezTo>
                      <a:pt x="0" y="391"/>
                      <a:pt x="28" y="475"/>
                      <a:pt x="112" y="503"/>
                    </a:cubicBezTo>
                    <a:cubicBezTo>
                      <a:pt x="128" y="511"/>
                      <a:pt x="145" y="514"/>
                      <a:pt x="160" y="514"/>
                    </a:cubicBezTo>
                    <a:cubicBezTo>
                      <a:pt x="198" y="514"/>
                      <a:pt x="232" y="495"/>
                      <a:pt x="251" y="475"/>
                    </a:cubicBezTo>
                    <a:cubicBezTo>
                      <a:pt x="391" y="419"/>
                      <a:pt x="614" y="196"/>
                      <a:pt x="475" y="29"/>
                    </a:cubicBezTo>
                    <a:cubicBezTo>
                      <a:pt x="447" y="1"/>
                      <a:pt x="391" y="1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6065;p104">
                <a:extLst>
                  <a:ext uri="{FF2B5EF4-FFF2-40B4-BE49-F238E27FC236}">
                    <a16:creationId xmlns="" xmlns:a16="http://schemas.microsoft.com/office/drawing/2014/main" id="{DECA949F-FF17-A13C-DCD3-7344C590A694}"/>
                  </a:ext>
                </a:extLst>
              </p:cNvPr>
              <p:cNvSpPr/>
              <p:nvPr/>
            </p:nvSpPr>
            <p:spPr>
              <a:xfrm>
                <a:off x="10988797" y="2677517"/>
                <a:ext cx="17983" cy="30283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34" fill="none" extrusionOk="0">
                    <a:moveTo>
                      <a:pt x="614" y="1"/>
                    </a:moveTo>
                    <a:cubicBezTo>
                      <a:pt x="419" y="336"/>
                      <a:pt x="223" y="698"/>
                      <a:pt x="0" y="1033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6066;p104">
                <a:extLst>
                  <a:ext uri="{FF2B5EF4-FFF2-40B4-BE49-F238E27FC236}">
                    <a16:creationId xmlns="" xmlns:a16="http://schemas.microsoft.com/office/drawing/2014/main" id="{88774706-5D78-DE00-344E-4B381A35E40D}"/>
                  </a:ext>
                </a:extLst>
              </p:cNvPr>
              <p:cNvSpPr/>
              <p:nvPr/>
            </p:nvSpPr>
            <p:spPr>
              <a:xfrm>
                <a:off x="10977346" y="2703876"/>
                <a:ext cx="18012" cy="127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36" extrusionOk="0">
                    <a:moveTo>
                      <a:pt x="280" y="1"/>
                    </a:moveTo>
                    <a:cubicBezTo>
                      <a:pt x="231" y="1"/>
                      <a:pt x="182" y="8"/>
                      <a:pt x="140" y="22"/>
                    </a:cubicBezTo>
                    <a:cubicBezTo>
                      <a:pt x="84" y="50"/>
                      <a:pt x="1" y="105"/>
                      <a:pt x="28" y="161"/>
                    </a:cubicBezTo>
                    <a:cubicBezTo>
                      <a:pt x="28" y="217"/>
                      <a:pt x="56" y="273"/>
                      <a:pt x="84" y="301"/>
                    </a:cubicBezTo>
                    <a:cubicBezTo>
                      <a:pt x="158" y="356"/>
                      <a:pt x="304" y="435"/>
                      <a:pt x="427" y="435"/>
                    </a:cubicBezTo>
                    <a:cubicBezTo>
                      <a:pt x="491" y="435"/>
                      <a:pt x="548" y="414"/>
                      <a:pt x="586" y="356"/>
                    </a:cubicBezTo>
                    <a:cubicBezTo>
                      <a:pt x="614" y="329"/>
                      <a:pt x="586" y="273"/>
                      <a:pt x="586" y="217"/>
                    </a:cubicBezTo>
                    <a:cubicBezTo>
                      <a:pt x="559" y="133"/>
                      <a:pt x="475" y="50"/>
                      <a:pt x="419" y="22"/>
                    </a:cubicBezTo>
                    <a:cubicBezTo>
                      <a:pt x="377" y="8"/>
                      <a:pt x="32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6067;p104">
                <a:extLst>
                  <a:ext uri="{FF2B5EF4-FFF2-40B4-BE49-F238E27FC236}">
                    <a16:creationId xmlns="" xmlns:a16="http://schemas.microsoft.com/office/drawing/2014/main" id="{F4F69FB3-A3E4-C04E-A293-79E3CED21A44}"/>
                  </a:ext>
                </a:extLst>
              </p:cNvPr>
              <p:cNvSpPr/>
              <p:nvPr/>
            </p:nvSpPr>
            <p:spPr>
              <a:xfrm>
                <a:off x="10939769" y="2579490"/>
                <a:ext cx="34325" cy="492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68" fill="none" extrusionOk="0">
                    <a:moveTo>
                      <a:pt x="1172" y="167"/>
                    </a:moveTo>
                    <a:cubicBezTo>
                      <a:pt x="781" y="112"/>
                      <a:pt x="391" y="56"/>
                      <a:pt x="0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6068;p104">
                <a:extLst>
                  <a:ext uri="{FF2B5EF4-FFF2-40B4-BE49-F238E27FC236}">
                    <a16:creationId xmlns="" xmlns:a16="http://schemas.microsoft.com/office/drawing/2014/main" id="{B286686F-3906-4D79-FC33-EFE045A4636A}"/>
                  </a:ext>
                </a:extLst>
              </p:cNvPr>
              <p:cNvSpPr/>
              <p:nvPr/>
            </p:nvSpPr>
            <p:spPr>
              <a:xfrm>
                <a:off x="10929958" y="2569356"/>
                <a:ext cx="13092" cy="17836"/>
              </a:xfrm>
              <a:custGeom>
                <a:avLst/>
                <a:gdLst/>
                <a:ahLst/>
                <a:cxnLst/>
                <a:rect l="l" t="t" r="r" b="b"/>
                <a:pathLst>
                  <a:path w="447" h="609" extrusionOk="0">
                    <a:moveTo>
                      <a:pt x="206" y="0"/>
                    </a:moveTo>
                    <a:cubicBezTo>
                      <a:pt x="185" y="0"/>
                      <a:pt x="162" y="4"/>
                      <a:pt x="140" y="11"/>
                    </a:cubicBezTo>
                    <a:cubicBezTo>
                      <a:pt x="112" y="39"/>
                      <a:pt x="84" y="95"/>
                      <a:pt x="56" y="151"/>
                    </a:cubicBezTo>
                    <a:cubicBezTo>
                      <a:pt x="0" y="262"/>
                      <a:pt x="0" y="597"/>
                      <a:pt x="196" y="597"/>
                    </a:cubicBezTo>
                    <a:cubicBezTo>
                      <a:pt x="211" y="605"/>
                      <a:pt x="224" y="608"/>
                      <a:pt x="236" y="608"/>
                    </a:cubicBezTo>
                    <a:cubicBezTo>
                      <a:pt x="268" y="608"/>
                      <a:pt x="294" y="582"/>
                      <a:pt x="335" y="541"/>
                    </a:cubicBezTo>
                    <a:cubicBezTo>
                      <a:pt x="391" y="486"/>
                      <a:pt x="447" y="402"/>
                      <a:pt x="447" y="318"/>
                    </a:cubicBezTo>
                    <a:cubicBezTo>
                      <a:pt x="447" y="234"/>
                      <a:pt x="419" y="151"/>
                      <a:pt x="335" y="67"/>
                    </a:cubicBezTo>
                    <a:cubicBezTo>
                      <a:pt x="315" y="26"/>
                      <a:pt x="264" y="0"/>
                      <a:pt x="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6069;p104">
                <a:extLst>
                  <a:ext uri="{FF2B5EF4-FFF2-40B4-BE49-F238E27FC236}">
                    <a16:creationId xmlns="" xmlns:a16="http://schemas.microsoft.com/office/drawing/2014/main" id="{1FCC200B-9051-82FB-8621-FF63C2D2A351}"/>
                  </a:ext>
                </a:extLst>
              </p:cNvPr>
              <p:cNvSpPr/>
              <p:nvPr/>
            </p:nvSpPr>
            <p:spPr>
              <a:xfrm>
                <a:off x="11057419" y="2493676"/>
                <a:ext cx="4950" cy="35174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01" fill="none" extrusionOk="0">
                    <a:moveTo>
                      <a:pt x="1" y="1200"/>
                    </a:moveTo>
                    <a:cubicBezTo>
                      <a:pt x="56" y="810"/>
                      <a:pt x="112" y="419"/>
                      <a:pt x="168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6070;p104">
                <a:extLst>
                  <a:ext uri="{FF2B5EF4-FFF2-40B4-BE49-F238E27FC236}">
                    <a16:creationId xmlns="" xmlns:a16="http://schemas.microsoft.com/office/drawing/2014/main" id="{3E133A0A-A7E7-2087-CD43-3B0E6805A605}"/>
                  </a:ext>
                </a:extLst>
              </p:cNvPr>
              <p:cNvSpPr/>
              <p:nvPr/>
            </p:nvSpPr>
            <p:spPr>
              <a:xfrm>
                <a:off x="11054168" y="2485124"/>
                <a:ext cx="18803" cy="11861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05" extrusionOk="0">
                    <a:moveTo>
                      <a:pt x="263" y="0"/>
                    </a:moveTo>
                    <a:cubicBezTo>
                      <a:pt x="144" y="0"/>
                      <a:pt x="28" y="38"/>
                      <a:pt x="28" y="153"/>
                    </a:cubicBezTo>
                    <a:cubicBezTo>
                      <a:pt x="0" y="209"/>
                      <a:pt x="28" y="265"/>
                      <a:pt x="56" y="293"/>
                    </a:cubicBezTo>
                    <a:cubicBezTo>
                      <a:pt x="140" y="376"/>
                      <a:pt x="223" y="404"/>
                      <a:pt x="307" y="404"/>
                    </a:cubicBezTo>
                    <a:cubicBezTo>
                      <a:pt x="391" y="404"/>
                      <a:pt x="474" y="376"/>
                      <a:pt x="530" y="321"/>
                    </a:cubicBezTo>
                    <a:cubicBezTo>
                      <a:pt x="586" y="265"/>
                      <a:pt x="642" y="181"/>
                      <a:pt x="614" y="125"/>
                    </a:cubicBezTo>
                    <a:cubicBezTo>
                      <a:pt x="586" y="69"/>
                      <a:pt x="530" y="42"/>
                      <a:pt x="474" y="42"/>
                    </a:cubicBezTo>
                    <a:cubicBezTo>
                      <a:pt x="429" y="19"/>
                      <a:pt x="345" y="0"/>
                      <a:pt x="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6071;p104">
                <a:extLst>
                  <a:ext uri="{FF2B5EF4-FFF2-40B4-BE49-F238E27FC236}">
                    <a16:creationId xmlns="" xmlns:a16="http://schemas.microsoft.com/office/drawing/2014/main" id="{87AC747F-3CF0-45E7-F445-A93219DCFE12}"/>
                  </a:ext>
                </a:extLst>
              </p:cNvPr>
              <p:cNvSpPr/>
              <p:nvPr/>
            </p:nvSpPr>
            <p:spPr>
              <a:xfrm>
                <a:off x="11132601" y="2598264"/>
                <a:ext cx="34354" cy="1669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57" fill="none" extrusionOk="0">
                    <a:moveTo>
                      <a:pt x="0" y="57"/>
                    </a:moveTo>
                    <a:cubicBezTo>
                      <a:pt x="391" y="29"/>
                      <a:pt x="782" y="1"/>
                      <a:pt x="1172" y="1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6072;p104">
                <a:extLst>
                  <a:ext uri="{FF2B5EF4-FFF2-40B4-BE49-F238E27FC236}">
                    <a16:creationId xmlns="" xmlns:a16="http://schemas.microsoft.com/office/drawing/2014/main" id="{F731A231-0749-0E22-FE31-94B0988B5E93}"/>
                  </a:ext>
                </a:extLst>
              </p:cNvPr>
              <p:cNvSpPr/>
              <p:nvPr/>
            </p:nvSpPr>
            <p:spPr>
              <a:xfrm>
                <a:off x="11164466" y="2590034"/>
                <a:ext cx="12271" cy="1733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592" extrusionOk="0">
                    <a:moveTo>
                      <a:pt x="220" y="1"/>
                    </a:moveTo>
                    <a:cubicBezTo>
                      <a:pt x="212" y="1"/>
                      <a:pt x="204" y="2"/>
                      <a:pt x="196" y="3"/>
                    </a:cubicBezTo>
                    <a:cubicBezTo>
                      <a:pt x="140" y="3"/>
                      <a:pt x="84" y="31"/>
                      <a:pt x="56" y="86"/>
                    </a:cubicBezTo>
                    <a:cubicBezTo>
                      <a:pt x="0" y="142"/>
                      <a:pt x="0" y="226"/>
                      <a:pt x="0" y="310"/>
                    </a:cubicBezTo>
                    <a:cubicBezTo>
                      <a:pt x="0" y="421"/>
                      <a:pt x="56" y="505"/>
                      <a:pt x="140" y="533"/>
                    </a:cubicBezTo>
                    <a:cubicBezTo>
                      <a:pt x="174" y="567"/>
                      <a:pt x="220" y="591"/>
                      <a:pt x="262" y="591"/>
                    </a:cubicBezTo>
                    <a:cubicBezTo>
                      <a:pt x="289" y="591"/>
                      <a:pt x="314" y="582"/>
                      <a:pt x="335" y="561"/>
                    </a:cubicBezTo>
                    <a:cubicBezTo>
                      <a:pt x="391" y="533"/>
                      <a:pt x="391" y="477"/>
                      <a:pt x="419" y="421"/>
                    </a:cubicBezTo>
                    <a:cubicBezTo>
                      <a:pt x="419" y="288"/>
                      <a:pt x="393" y="1"/>
                      <a:pt x="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6073;p104">
                <a:extLst>
                  <a:ext uri="{FF2B5EF4-FFF2-40B4-BE49-F238E27FC236}">
                    <a16:creationId xmlns="" xmlns:a16="http://schemas.microsoft.com/office/drawing/2014/main" id="{220EB3A2-7542-1763-C8F2-A1F54FB0BC6C}"/>
                  </a:ext>
                </a:extLst>
              </p:cNvPr>
              <p:cNvSpPr/>
              <p:nvPr/>
            </p:nvSpPr>
            <p:spPr>
              <a:xfrm>
                <a:off x="11078682" y="2678337"/>
                <a:ext cx="10631" cy="3353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145" fill="none" extrusionOk="0">
                    <a:moveTo>
                      <a:pt x="0" y="1"/>
                    </a:moveTo>
                    <a:cubicBezTo>
                      <a:pt x="112" y="364"/>
                      <a:pt x="251" y="754"/>
                      <a:pt x="363" y="1145"/>
                    </a:cubicBezTo>
                  </a:path>
                </a:pathLst>
              </a:custGeom>
              <a:noFill/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6074;p104">
                <a:extLst>
                  <a:ext uri="{FF2B5EF4-FFF2-40B4-BE49-F238E27FC236}">
                    <a16:creationId xmlns="" xmlns:a16="http://schemas.microsoft.com/office/drawing/2014/main" id="{AA40D767-26E3-BD8C-47DE-7A023E87BE30}"/>
                  </a:ext>
                </a:extLst>
              </p:cNvPr>
              <p:cNvSpPr/>
              <p:nvPr/>
            </p:nvSpPr>
            <p:spPr>
              <a:xfrm>
                <a:off x="11081113" y="2708445"/>
                <a:ext cx="18832" cy="13238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52" extrusionOk="0">
                    <a:moveTo>
                      <a:pt x="358" y="1"/>
                    </a:moveTo>
                    <a:cubicBezTo>
                      <a:pt x="302" y="1"/>
                      <a:pt x="244" y="17"/>
                      <a:pt x="196" y="33"/>
                    </a:cubicBezTo>
                    <a:cubicBezTo>
                      <a:pt x="140" y="61"/>
                      <a:pt x="57" y="145"/>
                      <a:pt x="29" y="200"/>
                    </a:cubicBezTo>
                    <a:cubicBezTo>
                      <a:pt x="1" y="284"/>
                      <a:pt x="1" y="368"/>
                      <a:pt x="57" y="424"/>
                    </a:cubicBezTo>
                    <a:cubicBezTo>
                      <a:pt x="112" y="452"/>
                      <a:pt x="168" y="452"/>
                      <a:pt x="224" y="452"/>
                    </a:cubicBezTo>
                    <a:cubicBezTo>
                      <a:pt x="363" y="424"/>
                      <a:pt x="642" y="312"/>
                      <a:pt x="587" y="117"/>
                    </a:cubicBezTo>
                    <a:cubicBezTo>
                      <a:pt x="559" y="61"/>
                      <a:pt x="503" y="33"/>
                      <a:pt x="475" y="33"/>
                    </a:cubicBezTo>
                    <a:cubicBezTo>
                      <a:pt x="440" y="9"/>
                      <a:pt x="399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6075;p104">
                <a:extLst>
                  <a:ext uri="{FF2B5EF4-FFF2-40B4-BE49-F238E27FC236}">
                    <a16:creationId xmlns="" xmlns:a16="http://schemas.microsoft.com/office/drawing/2014/main" id="{F2370485-CF3C-BE8E-AEE1-3C92CD07D383}"/>
                  </a:ext>
                </a:extLst>
              </p:cNvPr>
              <p:cNvSpPr/>
              <p:nvPr/>
            </p:nvSpPr>
            <p:spPr>
              <a:xfrm>
                <a:off x="10962643" y="2664455"/>
                <a:ext cx="27794" cy="21263"/>
              </a:xfrm>
              <a:custGeom>
                <a:avLst/>
                <a:gdLst/>
                <a:ahLst/>
                <a:cxnLst/>
                <a:rect l="l" t="t" r="r" b="b"/>
                <a:pathLst>
                  <a:path w="949" h="726" fill="none" extrusionOk="0">
                    <a:moveTo>
                      <a:pt x="949" y="1"/>
                    </a:moveTo>
                    <a:cubicBezTo>
                      <a:pt x="642" y="252"/>
                      <a:pt x="307" y="503"/>
                      <a:pt x="0" y="726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6076;p104">
                <a:extLst>
                  <a:ext uri="{FF2B5EF4-FFF2-40B4-BE49-F238E27FC236}">
                    <a16:creationId xmlns="" xmlns:a16="http://schemas.microsoft.com/office/drawing/2014/main" id="{3E73ACA9-FE6C-4F85-68E8-0FF23D706317}"/>
                  </a:ext>
                </a:extLst>
              </p:cNvPr>
              <p:cNvSpPr/>
              <p:nvPr/>
            </p:nvSpPr>
            <p:spPr>
              <a:xfrm>
                <a:off x="10951192" y="2679977"/>
                <a:ext cx="15552" cy="1514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17" extrusionOk="0">
                    <a:moveTo>
                      <a:pt x="196" y="1"/>
                    </a:moveTo>
                    <a:cubicBezTo>
                      <a:pt x="140" y="1"/>
                      <a:pt x="57" y="29"/>
                      <a:pt x="29" y="84"/>
                    </a:cubicBezTo>
                    <a:cubicBezTo>
                      <a:pt x="1" y="140"/>
                      <a:pt x="29" y="196"/>
                      <a:pt x="29" y="252"/>
                    </a:cubicBezTo>
                    <a:cubicBezTo>
                      <a:pt x="95" y="340"/>
                      <a:pt x="231" y="516"/>
                      <a:pt x="368" y="516"/>
                    </a:cubicBezTo>
                    <a:cubicBezTo>
                      <a:pt x="404" y="516"/>
                      <a:pt x="440" y="504"/>
                      <a:pt x="475" y="475"/>
                    </a:cubicBezTo>
                    <a:cubicBezTo>
                      <a:pt x="503" y="447"/>
                      <a:pt x="531" y="391"/>
                      <a:pt x="531" y="335"/>
                    </a:cubicBezTo>
                    <a:cubicBezTo>
                      <a:pt x="531" y="252"/>
                      <a:pt x="503" y="168"/>
                      <a:pt x="447" y="112"/>
                    </a:cubicBezTo>
                    <a:cubicBezTo>
                      <a:pt x="363" y="29"/>
                      <a:pt x="280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6077;p104">
                <a:extLst>
                  <a:ext uri="{FF2B5EF4-FFF2-40B4-BE49-F238E27FC236}">
                    <a16:creationId xmlns="" xmlns:a16="http://schemas.microsoft.com/office/drawing/2014/main" id="{AB217A2E-8449-BC51-EAA5-271132EED482}"/>
                  </a:ext>
                </a:extLst>
              </p:cNvPr>
              <p:cNvSpPr/>
              <p:nvPr/>
            </p:nvSpPr>
            <p:spPr>
              <a:xfrm>
                <a:off x="10985517" y="2513299"/>
                <a:ext cx="21263" cy="28614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77" fill="none" extrusionOk="0">
                    <a:moveTo>
                      <a:pt x="726" y="977"/>
                    </a:moveTo>
                    <a:cubicBezTo>
                      <a:pt x="475" y="642"/>
                      <a:pt x="224" y="335"/>
                      <a:pt x="1" y="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6078;p104">
                <a:extLst>
                  <a:ext uri="{FF2B5EF4-FFF2-40B4-BE49-F238E27FC236}">
                    <a16:creationId xmlns="" xmlns:a16="http://schemas.microsoft.com/office/drawing/2014/main" id="{C4A0B31D-C9E7-65E6-8C6B-13CB678F2447}"/>
                  </a:ext>
                </a:extLst>
              </p:cNvPr>
              <p:cNvSpPr/>
              <p:nvPr/>
            </p:nvSpPr>
            <p:spPr>
              <a:xfrm>
                <a:off x="10973275" y="2502345"/>
                <a:ext cx="17983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614" h="514" extrusionOk="0">
                    <a:moveTo>
                      <a:pt x="481" y="0"/>
                    </a:moveTo>
                    <a:cubicBezTo>
                      <a:pt x="442" y="0"/>
                      <a:pt x="402" y="20"/>
                      <a:pt x="363" y="39"/>
                    </a:cubicBezTo>
                    <a:cubicBezTo>
                      <a:pt x="251" y="95"/>
                      <a:pt x="0" y="318"/>
                      <a:pt x="140" y="458"/>
                    </a:cubicBezTo>
                    <a:cubicBezTo>
                      <a:pt x="167" y="514"/>
                      <a:pt x="223" y="514"/>
                      <a:pt x="279" y="514"/>
                    </a:cubicBezTo>
                    <a:cubicBezTo>
                      <a:pt x="363" y="514"/>
                      <a:pt x="446" y="486"/>
                      <a:pt x="502" y="430"/>
                    </a:cubicBezTo>
                    <a:cubicBezTo>
                      <a:pt x="586" y="374"/>
                      <a:pt x="614" y="291"/>
                      <a:pt x="614" y="207"/>
                    </a:cubicBezTo>
                    <a:cubicBezTo>
                      <a:pt x="614" y="123"/>
                      <a:pt x="586" y="39"/>
                      <a:pt x="530" y="12"/>
                    </a:cubicBezTo>
                    <a:cubicBezTo>
                      <a:pt x="514" y="3"/>
                      <a:pt x="497" y="0"/>
                      <a:pt x="4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6079;p104">
                <a:extLst>
                  <a:ext uri="{FF2B5EF4-FFF2-40B4-BE49-F238E27FC236}">
                    <a16:creationId xmlns="" xmlns:a16="http://schemas.microsoft.com/office/drawing/2014/main" id="{1C0CEF08-9BC9-93E9-757D-121C130F339B}"/>
                  </a:ext>
                </a:extLst>
              </p:cNvPr>
              <p:cNvSpPr/>
              <p:nvPr/>
            </p:nvSpPr>
            <p:spPr>
              <a:xfrm>
                <a:off x="11110547" y="2525541"/>
                <a:ext cx="23723" cy="2536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66" fill="none" extrusionOk="0">
                    <a:moveTo>
                      <a:pt x="0" y="866"/>
                    </a:moveTo>
                    <a:lnTo>
                      <a:pt x="809" y="1"/>
                    </a:ln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6080;p104">
                <a:extLst>
                  <a:ext uri="{FF2B5EF4-FFF2-40B4-BE49-F238E27FC236}">
                    <a16:creationId xmlns="" xmlns:a16="http://schemas.microsoft.com/office/drawing/2014/main" id="{A7963F16-6B93-2E7C-30D8-51F375555F82}"/>
                  </a:ext>
                </a:extLst>
              </p:cNvPr>
              <p:cNvSpPr/>
              <p:nvPr/>
            </p:nvSpPr>
            <p:spPr>
              <a:xfrm>
                <a:off x="11129320" y="2515964"/>
                <a:ext cx="16372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96" extrusionOk="0">
                    <a:moveTo>
                      <a:pt x="148" y="0"/>
                    </a:moveTo>
                    <a:cubicBezTo>
                      <a:pt x="104" y="0"/>
                      <a:pt x="63" y="14"/>
                      <a:pt x="29" y="49"/>
                    </a:cubicBezTo>
                    <a:cubicBezTo>
                      <a:pt x="1" y="105"/>
                      <a:pt x="1" y="160"/>
                      <a:pt x="1" y="188"/>
                    </a:cubicBezTo>
                    <a:cubicBezTo>
                      <a:pt x="1" y="272"/>
                      <a:pt x="57" y="356"/>
                      <a:pt x="140" y="411"/>
                    </a:cubicBezTo>
                    <a:cubicBezTo>
                      <a:pt x="196" y="467"/>
                      <a:pt x="280" y="495"/>
                      <a:pt x="391" y="495"/>
                    </a:cubicBezTo>
                    <a:cubicBezTo>
                      <a:pt x="447" y="467"/>
                      <a:pt x="531" y="439"/>
                      <a:pt x="531" y="356"/>
                    </a:cubicBezTo>
                    <a:cubicBezTo>
                      <a:pt x="559" y="300"/>
                      <a:pt x="531" y="244"/>
                      <a:pt x="503" y="216"/>
                    </a:cubicBezTo>
                    <a:cubicBezTo>
                      <a:pt x="440" y="132"/>
                      <a:pt x="282" y="0"/>
                      <a:pt x="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6081;p104">
                <a:extLst>
                  <a:ext uri="{FF2B5EF4-FFF2-40B4-BE49-F238E27FC236}">
                    <a16:creationId xmlns="" xmlns:a16="http://schemas.microsoft.com/office/drawing/2014/main" id="{46511AD7-DD4F-7B1F-7D84-0B6EDF9DA484}"/>
                  </a:ext>
                </a:extLst>
              </p:cNvPr>
              <p:cNvSpPr/>
              <p:nvPr/>
            </p:nvSpPr>
            <p:spPr>
              <a:xfrm>
                <a:off x="11114618" y="2646472"/>
                <a:ext cx="31894" cy="15552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531" fill="none" extrusionOk="0">
                    <a:moveTo>
                      <a:pt x="1" y="1"/>
                    </a:moveTo>
                    <a:lnTo>
                      <a:pt x="1089" y="531"/>
                    </a:ln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6082;p104">
                <a:extLst>
                  <a:ext uri="{FF2B5EF4-FFF2-40B4-BE49-F238E27FC236}">
                    <a16:creationId xmlns="" xmlns:a16="http://schemas.microsoft.com/office/drawing/2014/main" id="{14E205D0-9C3E-625E-84CC-16DCA2D11B2C}"/>
                  </a:ext>
                </a:extLst>
              </p:cNvPr>
              <p:cNvSpPr/>
              <p:nvPr/>
            </p:nvSpPr>
            <p:spPr>
              <a:xfrm>
                <a:off x="11142412" y="2655668"/>
                <a:ext cx="15552" cy="1716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86" extrusionOk="0">
                    <a:moveTo>
                      <a:pt x="276" y="1"/>
                    </a:moveTo>
                    <a:cubicBezTo>
                      <a:pt x="251" y="1"/>
                      <a:pt x="223" y="8"/>
                      <a:pt x="195" y="22"/>
                    </a:cubicBezTo>
                    <a:cubicBezTo>
                      <a:pt x="112" y="50"/>
                      <a:pt x="56" y="133"/>
                      <a:pt x="28" y="217"/>
                    </a:cubicBezTo>
                    <a:cubicBezTo>
                      <a:pt x="0" y="301"/>
                      <a:pt x="0" y="384"/>
                      <a:pt x="28" y="468"/>
                    </a:cubicBezTo>
                    <a:cubicBezTo>
                      <a:pt x="52" y="516"/>
                      <a:pt x="118" y="585"/>
                      <a:pt x="171" y="585"/>
                    </a:cubicBezTo>
                    <a:cubicBezTo>
                      <a:pt x="180" y="585"/>
                      <a:pt x="188" y="583"/>
                      <a:pt x="195" y="580"/>
                    </a:cubicBezTo>
                    <a:cubicBezTo>
                      <a:pt x="251" y="580"/>
                      <a:pt x="307" y="552"/>
                      <a:pt x="335" y="496"/>
                    </a:cubicBezTo>
                    <a:cubicBezTo>
                      <a:pt x="419" y="384"/>
                      <a:pt x="530" y="105"/>
                      <a:pt x="335" y="22"/>
                    </a:cubicBezTo>
                    <a:cubicBezTo>
                      <a:pt x="321" y="8"/>
                      <a:pt x="300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6083;p104">
                <a:extLst>
                  <a:ext uri="{FF2B5EF4-FFF2-40B4-BE49-F238E27FC236}">
                    <a16:creationId xmlns="" xmlns:a16="http://schemas.microsoft.com/office/drawing/2014/main" id="{4905395E-E26C-9469-2C7F-B7AD8A83BBED}"/>
                  </a:ext>
                </a:extLst>
              </p:cNvPr>
              <p:cNvSpPr/>
              <p:nvPr/>
            </p:nvSpPr>
            <p:spPr>
              <a:xfrm>
                <a:off x="11023093" y="2683258"/>
                <a:ext cx="4950" cy="35145"/>
              </a:xfrm>
              <a:custGeom>
                <a:avLst/>
                <a:gdLst/>
                <a:ahLst/>
                <a:cxnLst/>
                <a:rect l="l" t="t" r="r" b="b"/>
                <a:pathLst>
                  <a:path w="169" h="1200" fill="none" extrusionOk="0">
                    <a:moveTo>
                      <a:pt x="168" y="0"/>
                    </a:moveTo>
                    <a:cubicBezTo>
                      <a:pt x="112" y="391"/>
                      <a:pt x="57" y="781"/>
                      <a:pt x="1" y="1200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6084;p104">
                <a:extLst>
                  <a:ext uri="{FF2B5EF4-FFF2-40B4-BE49-F238E27FC236}">
                    <a16:creationId xmlns="" xmlns:a16="http://schemas.microsoft.com/office/drawing/2014/main" id="{39E566DF-EB2E-13A3-DA8F-F5C82D1C5A58}"/>
                  </a:ext>
                </a:extLst>
              </p:cNvPr>
              <p:cNvSpPr/>
              <p:nvPr/>
            </p:nvSpPr>
            <p:spPr>
              <a:xfrm>
                <a:off x="11012491" y="2715123"/>
                <a:ext cx="17983" cy="12037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11" extrusionOk="0">
                    <a:moveTo>
                      <a:pt x="335" y="0"/>
                    </a:moveTo>
                    <a:cubicBezTo>
                      <a:pt x="223" y="0"/>
                      <a:pt x="140" y="28"/>
                      <a:pt x="84" y="84"/>
                    </a:cubicBezTo>
                    <a:cubicBezTo>
                      <a:pt x="28" y="140"/>
                      <a:pt x="0" y="224"/>
                      <a:pt x="28" y="279"/>
                    </a:cubicBezTo>
                    <a:cubicBezTo>
                      <a:pt x="28" y="335"/>
                      <a:pt x="84" y="363"/>
                      <a:pt x="140" y="391"/>
                    </a:cubicBezTo>
                    <a:cubicBezTo>
                      <a:pt x="189" y="401"/>
                      <a:pt x="259" y="411"/>
                      <a:pt x="331" y="411"/>
                    </a:cubicBezTo>
                    <a:cubicBezTo>
                      <a:pt x="461" y="411"/>
                      <a:pt x="596" y="378"/>
                      <a:pt x="614" y="251"/>
                    </a:cubicBezTo>
                    <a:cubicBezTo>
                      <a:pt x="614" y="196"/>
                      <a:pt x="586" y="140"/>
                      <a:pt x="558" y="112"/>
                    </a:cubicBezTo>
                    <a:cubicBezTo>
                      <a:pt x="502" y="28"/>
                      <a:pt x="419" y="0"/>
                      <a:pt x="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6085;p104">
                <a:extLst>
                  <a:ext uri="{FF2B5EF4-FFF2-40B4-BE49-F238E27FC236}">
                    <a16:creationId xmlns="" xmlns:a16="http://schemas.microsoft.com/office/drawing/2014/main" id="{4D701A95-08FB-F83E-1E13-A3D4AB1DB174}"/>
                  </a:ext>
                </a:extLst>
              </p:cNvPr>
              <p:cNvSpPr/>
              <p:nvPr/>
            </p:nvSpPr>
            <p:spPr>
              <a:xfrm>
                <a:off x="10935669" y="2613786"/>
                <a:ext cx="34354" cy="9021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308" fill="none" extrusionOk="0">
                    <a:moveTo>
                      <a:pt x="1172" y="1"/>
                    </a:moveTo>
                    <a:cubicBezTo>
                      <a:pt x="782" y="85"/>
                      <a:pt x="391" y="196"/>
                      <a:pt x="1" y="308"/>
                    </a:cubicBezTo>
                  </a:path>
                </a:pathLst>
              </a:custGeom>
              <a:solidFill>
                <a:schemeClr val="lt2"/>
              </a:solidFill>
              <a:ln w="5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6086;p104">
                <a:extLst>
                  <a:ext uri="{FF2B5EF4-FFF2-40B4-BE49-F238E27FC236}">
                    <a16:creationId xmlns="" xmlns:a16="http://schemas.microsoft.com/office/drawing/2014/main" id="{38BBA62B-93D2-FDF1-9253-DBF168E27F61}"/>
                  </a:ext>
                </a:extLst>
              </p:cNvPr>
              <p:cNvSpPr/>
              <p:nvPr/>
            </p:nvSpPr>
            <p:spPr>
              <a:xfrm>
                <a:off x="10925858" y="2614899"/>
                <a:ext cx="13121" cy="1631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57" extrusionOk="0">
                    <a:moveTo>
                      <a:pt x="150" y="0"/>
                    </a:moveTo>
                    <a:cubicBezTo>
                      <a:pt x="104" y="0"/>
                      <a:pt x="61" y="14"/>
                      <a:pt x="29" y="47"/>
                    </a:cubicBezTo>
                    <a:cubicBezTo>
                      <a:pt x="1" y="74"/>
                      <a:pt x="1" y="130"/>
                      <a:pt x="1" y="186"/>
                    </a:cubicBezTo>
                    <a:cubicBezTo>
                      <a:pt x="1" y="313"/>
                      <a:pt x="94" y="556"/>
                      <a:pt x="258" y="556"/>
                    </a:cubicBezTo>
                    <a:cubicBezTo>
                      <a:pt x="274" y="556"/>
                      <a:pt x="290" y="554"/>
                      <a:pt x="308" y="549"/>
                    </a:cubicBezTo>
                    <a:cubicBezTo>
                      <a:pt x="364" y="549"/>
                      <a:pt x="391" y="493"/>
                      <a:pt x="419" y="465"/>
                    </a:cubicBezTo>
                    <a:cubicBezTo>
                      <a:pt x="447" y="381"/>
                      <a:pt x="447" y="270"/>
                      <a:pt x="419" y="214"/>
                    </a:cubicBezTo>
                    <a:cubicBezTo>
                      <a:pt x="391" y="130"/>
                      <a:pt x="336" y="47"/>
                      <a:pt x="252" y="19"/>
                    </a:cubicBezTo>
                    <a:cubicBezTo>
                      <a:pt x="217" y="7"/>
                      <a:pt x="183" y="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6087;p104">
                <a:extLst>
                  <a:ext uri="{FF2B5EF4-FFF2-40B4-BE49-F238E27FC236}">
                    <a16:creationId xmlns="" xmlns:a16="http://schemas.microsoft.com/office/drawing/2014/main" id="{9C94CCB3-BFFD-E588-6F53-C08439816EF1}"/>
                  </a:ext>
                </a:extLst>
              </p:cNvPr>
              <p:cNvSpPr/>
              <p:nvPr/>
            </p:nvSpPr>
            <p:spPr>
              <a:xfrm>
                <a:off x="10967534" y="2522416"/>
                <a:ext cx="171630" cy="163188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4324" extrusionOk="0">
                    <a:moveTo>
                      <a:pt x="2140" y="1"/>
                    </a:moveTo>
                    <a:cubicBezTo>
                      <a:pt x="1613" y="1"/>
                      <a:pt x="1092" y="191"/>
                      <a:pt x="698" y="615"/>
                    </a:cubicBezTo>
                    <a:cubicBezTo>
                      <a:pt x="391" y="922"/>
                      <a:pt x="224" y="1340"/>
                      <a:pt x="112" y="1787"/>
                    </a:cubicBezTo>
                    <a:cubicBezTo>
                      <a:pt x="56" y="2122"/>
                      <a:pt x="0" y="2484"/>
                      <a:pt x="84" y="2847"/>
                    </a:cubicBezTo>
                    <a:cubicBezTo>
                      <a:pt x="252" y="3489"/>
                      <a:pt x="837" y="4047"/>
                      <a:pt x="1535" y="4242"/>
                    </a:cubicBezTo>
                    <a:cubicBezTo>
                      <a:pt x="1726" y="4298"/>
                      <a:pt x="1912" y="4324"/>
                      <a:pt x="2093" y="4324"/>
                    </a:cubicBezTo>
                    <a:cubicBezTo>
                      <a:pt x="2550" y="4324"/>
                      <a:pt x="2977" y="4159"/>
                      <a:pt x="3376" y="3879"/>
                    </a:cubicBezTo>
                    <a:cubicBezTo>
                      <a:pt x="4157" y="3377"/>
                      <a:pt x="4548" y="2401"/>
                      <a:pt x="4297" y="1536"/>
                    </a:cubicBezTo>
                    <a:cubicBezTo>
                      <a:pt x="4012" y="592"/>
                      <a:pt x="3068" y="1"/>
                      <a:pt x="2140" y="1"/>
                    </a:cubicBezTo>
                    <a:close/>
                  </a:path>
                </a:pathLst>
              </a:custGeom>
              <a:solidFill>
                <a:srgbClr val="F8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6088;p104">
              <a:extLst>
                <a:ext uri="{FF2B5EF4-FFF2-40B4-BE49-F238E27FC236}">
                  <a16:creationId xmlns="" xmlns:a16="http://schemas.microsoft.com/office/drawing/2014/main" id="{A74A6E08-C184-7D5D-4EFA-FBE434963DD5}"/>
                </a:ext>
              </a:extLst>
            </p:cNvPr>
            <p:cNvGrpSpPr/>
            <p:nvPr/>
          </p:nvGrpSpPr>
          <p:grpSpPr>
            <a:xfrm>
              <a:off x="3708413" y="2672504"/>
              <a:ext cx="1727157" cy="1931000"/>
              <a:chOff x="3826013" y="2444404"/>
              <a:chExt cx="1727157" cy="1931000"/>
            </a:xfrm>
          </p:grpSpPr>
          <p:sp>
            <p:nvSpPr>
              <p:cNvPr id="5" name="Google Shape;6089;p104">
                <a:extLst>
                  <a:ext uri="{FF2B5EF4-FFF2-40B4-BE49-F238E27FC236}">
                    <a16:creationId xmlns="" xmlns:a16="http://schemas.microsoft.com/office/drawing/2014/main" id="{5F294D41-F4ED-A19B-8C53-EE788BAD0584}"/>
                  </a:ext>
                </a:extLst>
              </p:cNvPr>
              <p:cNvSpPr/>
              <p:nvPr/>
            </p:nvSpPr>
            <p:spPr>
              <a:xfrm>
                <a:off x="4009523" y="2702647"/>
                <a:ext cx="614607" cy="725289"/>
              </a:xfrm>
              <a:custGeom>
                <a:avLst/>
                <a:gdLst/>
                <a:ahLst/>
                <a:cxnLst/>
                <a:rect l="l" t="t" r="r" b="b"/>
                <a:pathLst>
                  <a:path w="17114" h="20196" extrusionOk="0">
                    <a:moveTo>
                      <a:pt x="475" y="0"/>
                    </a:moveTo>
                    <a:cubicBezTo>
                      <a:pt x="456" y="0"/>
                      <a:pt x="443" y="5"/>
                      <a:pt x="435" y="14"/>
                    </a:cubicBezTo>
                    <a:cubicBezTo>
                      <a:pt x="1" y="481"/>
                      <a:pt x="1435" y="6486"/>
                      <a:pt x="3503" y="10989"/>
                    </a:cubicBezTo>
                    <a:cubicBezTo>
                      <a:pt x="5605" y="15492"/>
                      <a:pt x="12510" y="20129"/>
                      <a:pt x="12510" y="20129"/>
                    </a:cubicBezTo>
                    <a:lnTo>
                      <a:pt x="17113" y="20195"/>
                    </a:lnTo>
                    <a:cubicBezTo>
                      <a:pt x="14042" y="10786"/>
                      <a:pt x="1370" y="0"/>
                      <a:pt x="4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090;p104">
                <a:extLst>
                  <a:ext uri="{FF2B5EF4-FFF2-40B4-BE49-F238E27FC236}">
                    <a16:creationId xmlns="" xmlns:a16="http://schemas.microsoft.com/office/drawing/2014/main" id="{954DED0E-7571-DC95-6448-F34A4D243FCF}"/>
                  </a:ext>
                </a:extLst>
              </p:cNvPr>
              <p:cNvSpPr/>
              <p:nvPr/>
            </p:nvSpPr>
            <p:spPr>
              <a:xfrm>
                <a:off x="4056245" y="2757054"/>
                <a:ext cx="485214" cy="645707"/>
              </a:xfrm>
              <a:custGeom>
                <a:avLst/>
                <a:gdLst/>
                <a:ahLst/>
                <a:cxnLst/>
                <a:rect l="l" t="t" r="r" b="b"/>
                <a:pathLst>
                  <a:path w="13511" h="17980" extrusionOk="0">
                    <a:moveTo>
                      <a:pt x="1" y="0"/>
                    </a:moveTo>
                    <a:cubicBezTo>
                      <a:pt x="801" y="1702"/>
                      <a:pt x="1702" y="3369"/>
                      <a:pt x="2636" y="4971"/>
                    </a:cubicBezTo>
                    <a:cubicBezTo>
                      <a:pt x="3570" y="6605"/>
                      <a:pt x="4637" y="8173"/>
                      <a:pt x="5705" y="9707"/>
                    </a:cubicBezTo>
                    <a:cubicBezTo>
                      <a:pt x="6239" y="10508"/>
                      <a:pt x="6839" y="11275"/>
                      <a:pt x="7406" y="12009"/>
                    </a:cubicBezTo>
                    <a:cubicBezTo>
                      <a:pt x="8007" y="12709"/>
                      <a:pt x="8574" y="13477"/>
                      <a:pt x="9241" y="14177"/>
                    </a:cubicBezTo>
                    <a:cubicBezTo>
                      <a:pt x="10542" y="15612"/>
                      <a:pt x="11909" y="16979"/>
                      <a:pt x="13510" y="17980"/>
                    </a:cubicBezTo>
                    <a:cubicBezTo>
                      <a:pt x="12176" y="16646"/>
                      <a:pt x="11009" y="15178"/>
                      <a:pt x="9841" y="13710"/>
                    </a:cubicBezTo>
                    <a:cubicBezTo>
                      <a:pt x="8707" y="12276"/>
                      <a:pt x="7573" y="10741"/>
                      <a:pt x="6505" y="9207"/>
                    </a:cubicBezTo>
                    <a:cubicBezTo>
                      <a:pt x="4304" y="6171"/>
                      <a:pt x="2202" y="303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091;p104">
                <a:extLst>
                  <a:ext uri="{FF2B5EF4-FFF2-40B4-BE49-F238E27FC236}">
                    <a16:creationId xmlns="" xmlns:a16="http://schemas.microsoft.com/office/drawing/2014/main" id="{65F15D8E-5D26-CFFD-9462-A9EAD56056F0}"/>
                  </a:ext>
                </a:extLst>
              </p:cNvPr>
              <p:cNvSpPr/>
              <p:nvPr/>
            </p:nvSpPr>
            <p:spPr>
              <a:xfrm>
                <a:off x="4596514" y="2464730"/>
                <a:ext cx="506761" cy="958433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26688" extrusionOk="0">
                    <a:moveTo>
                      <a:pt x="13531" y="0"/>
                    </a:moveTo>
                    <a:cubicBezTo>
                      <a:pt x="12932" y="0"/>
                      <a:pt x="7810" y="6519"/>
                      <a:pt x="3937" y="12644"/>
                    </a:cubicBezTo>
                    <a:cubicBezTo>
                      <a:pt x="1" y="18815"/>
                      <a:pt x="2102" y="26687"/>
                      <a:pt x="2102" y="26687"/>
                    </a:cubicBezTo>
                    <a:lnTo>
                      <a:pt x="3670" y="26687"/>
                    </a:lnTo>
                    <a:cubicBezTo>
                      <a:pt x="11843" y="19782"/>
                      <a:pt x="14111" y="135"/>
                      <a:pt x="13544" y="1"/>
                    </a:cubicBezTo>
                    <a:cubicBezTo>
                      <a:pt x="13540" y="0"/>
                      <a:pt x="13536" y="0"/>
                      <a:pt x="135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092;p104">
                <a:extLst>
                  <a:ext uri="{FF2B5EF4-FFF2-40B4-BE49-F238E27FC236}">
                    <a16:creationId xmlns="" xmlns:a16="http://schemas.microsoft.com/office/drawing/2014/main" id="{ADF064D0-1047-D384-E182-DC31940D4E43}"/>
                  </a:ext>
                </a:extLst>
              </p:cNvPr>
              <p:cNvSpPr/>
              <p:nvPr/>
            </p:nvSpPr>
            <p:spPr>
              <a:xfrm>
                <a:off x="4701953" y="2509081"/>
                <a:ext cx="365410" cy="893683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24885" extrusionOk="0">
                    <a:moveTo>
                      <a:pt x="10174" y="0"/>
                    </a:moveTo>
                    <a:lnTo>
                      <a:pt x="10174" y="0"/>
                    </a:lnTo>
                    <a:cubicBezTo>
                      <a:pt x="9007" y="1935"/>
                      <a:pt x="8006" y="3937"/>
                      <a:pt x="7039" y="6005"/>
                    </a:cubicBezTo>
                    <a:cubicBezTo>
                      <a:pt x="6071" y="8006"/>
                      <a:pt x="5171" y="10041"/>
                      <a:pt x="4270" y="12109"/>
                    </a:cubicBezTo>
                    <a:cubicBezTo>
                      <a:pt x="3436" y="14211"/>
                      <a:pt x="2669" y="16279"/>
                      <a:pt x="1902" y="18414"/>
                    </a:cubicBezTo>
                    <a:cubicBezTo>
                      <a:pt x="1168" y="20549"/>
                      <a:pt x="534" y="22717"/>
                      <a:pt x="0" y="24885"/>
                    </a:cubicBezTo>
                    <a:cubicBezTo>
                      <a:pt x="868" y="22783"/>
                      <a:pt x="1735" y="20749"/>
                      <a:pt x="2569" y="18680"/>
                    </a:cubicBezTo>
                    <a:lnTo>
                      <a:pt x="5171" y="12443"/>
                    </a:lnTo>
                    <a:lnTo>
                      <a:pt x="7706" y="6238"/>
                    </a:lnTo>
                    <a:cubicBezTo>
                      <a:pt x="8540" y="4170"/>
                      <a:pt x="9374" y="2069"/>
                      <a:pt x="10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093;p104">
                <a:extLst>
                  <a:ext uri="{FF2B5EF4-FFF2-40B4-BE49-F238E27FC236}">
                    <a16:creationId xmlns="" xmlns:a16="http://schemas.microsoft.com/office/drawing/2014/main" id="{468B9C33-1FBB-4CF5-98AA-BC6FCDBA547C}"/>
                  </a:ext>
                </a:extLst>
              </p:cNvPr>
              <p:cNvSpPr/>
              <p:nvPr/>
            </p:nvSpPr>
            <p:spPr>
              <a:xfrm>
                <a:off x="4697141" y="2837856"/>
                <a:ext cx="727192" cy="585302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16298" extrusionOk="0">
                    <a:moveTo>
                      <a:pt x="19246" y="1"/>
                    </a:moveTo>
                    <a:cubicBezTo>
                      <a:pt x="17896" y="1"/>
                      <a:pt x="12992" y="2224"/>
                      <a:pt x="8173" y="4956"/>
                    </a:cubicBezTo>
                    <a:cubicBezTo>
                      <a:pt x="2903" y="7924"/>
                      <a:pt x="1" y="15963"/>
                      <a:pt x="1" y="15963"/>
                    </a:cubicBezTo>
                    <a:lnTo>
                      <a:pt x="1569" y="16297"/>
                    </a:lnTo>
                    <a:cubicBezTo>
                      <a:pt x="16746" y="10293"/>
                      <a:pt x="20249" y="486"/>
                      <a:pt x="19515" y="52"/>
                    </a:cubicBezTo>
                    <a:cubicBezTo>
                      <a:pt x="19454" y="17"/>
                      <a:pt x="19363" y="1"/>
                      <a:pt x="19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094;p104">
                <a:extLst>
                  <a:ext uri="{FF2B5EF4-FFF2-40B4-BE49-F238E27FC236}">
                    <a16:creationId xmlns="" xmlns:a16="http://schemas.microsoft.com/office/drawing/2014/main" id="{4717AD10-2ADC-5E0A-2F82-9028E2EF204E}"/>
                  </a:ext>
                </a:extLst>
              </p:cNvPr>
              <p:cNvSpPr/>
              <p:nvPr/>
            </p:nvSpPr>
            <p:spPr>
              <a:xfrm>
                <a:off x="4741493" y="2879227"/>
                <a:ext cx="613350" cy="517571"/>
              </a:xfrm>
              <a:custGeom>
                <a:avLst/>
                <a:gdLst/>
                <a:ahLst/>
                <a:cxnLst/>
                <a:rect l="l" t="t" r="r" b="b"/>
                <a:pathLst>
                  <a:path w="17079" h="14412" extrusionOk="0">
                    <a:moveTo>
                      <a:pt x="17079" y="1"/>
                    </a:moveTo>
                    <a:lnTo>
                      <a:pt x="17079" y="1"/>
                    </a:lnTo>
                    <a:cubicBezTo>
                      <a:pt x="15411" y="901"/>
                      <a:pt x="13843" y="1936"/>
                      <a:pt x="12342" y="3003"/>
                    </a:cubicBezTo>
                    <a:cubicBezTo>
                      <a:pt x="10808" y="4104"/>
                      <a:pt x="9340" y="5271"/>
                      <a:pt x="7939" y="6472"/>
                    </a:cubicBezTo>
                    <a:cubicBezTo>
                      <a:pt x="6505" y="7740"/>
                      <a:pt x="5137" y="8941"/>
                      <a:pt x="3803" y="10275"/>
                    </a:cubicBezTo>
                    <a:cubicBezTo>
                      <a:pt x="2469" y="11576"/>
                      <a:pt x="1234" y="12943"/>
                      <a:pt x="0" y="14411"/>
                    </a:cubicBezTo>
                    <a:cubicBezTo>
                      <a:pt x="1468" y="13244"/>
                      <a:pt x="2902" y="12009"/>
                      <a:pt x="4303" y="10809"/>
                    </a:cubicBezTo>
                    <a:lnTo>
                      <a:pt x="8573" y="7239"/>
                    </a:lnTo>
                    <a:cubicBezTo>
                      <a:pt x="9974" y="6005"/>
                      <a:pt x="11408" y="4838"/>
                      <a:pt x="12809" y="3637"/>
                    </a:cubicBezTo>
                    <a:lnTo>
                      <a:pt x="170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095;p104">
                <a:extLst>
                  <a:ext uri="{FF2B5EF4-FFF2-40B4-BE49-F238E27FC236}">
                    <a16:creationId xmlns="" xmlns:a16="http://schemas.microsoft.com/office/drawing/2014/main" id="{2FFB22DA-2A6B-20E3-EE33-105627720BFC}"/>
                  </a:ext>
                </a:extLst>
              </p:cNvPr>
              <p:cNvSpPr/>
              <p:nvPr/>
            </p:nvSpPr>
            <p:spPr>
              <a:xfrm>
                <a:off x="4834723" y="3101089"/>
                <a:ext cx="718448" cy="320590"/>
              </a:xfrm>
              <a:custGeom>
                <a:avLst/>
                <a:gdLst/>
                <a:ahLst/>
                <a:cxnLst/>
                <a:rect l="l" t="t" r="r" b="b"/>
                <a:pathLst>
                  <a:path w="16346" h="7294" extrusionOk="0">
                    <a:moveTo>
                      <a:pt x="15841" y="1"/>
                    </a:moveTo>
                    <a:cubicBezTo>
                      <a:pt x="14953" y="1"/>
                      <a:pt x="12360" y="670"/>
                      <a:pt x="8173" y="1272"/>
                    </a:cubicBezTo>
                    <a:cubicBezTo>
                      <a:pt x="3102" y="2040"/>
                      <a:pt x="0" y="6743"/>
                      <a:pt x="0" y="6743"/>
                    </a:cubicBezTo>
                    <a:cubicBezTo>
                      <a:pt x="0" y="6743"/>
                      <a:pt x="479" y="7293"/>
                      <a:pt x="2655" y="7293"/>
                    </a:cubicBezTo>
                    <a:cubicBezTo>
                      <a:pt x="3462" y="7293"/>
                      <a:pt x="4502" y="7217"/>
                      <a:pt x="5838" y="7010"/>
                    </a:cubicBezTo>
                    <a:cubicBezTo>
                      <a:pt x="10775" y="6176"/>
                      <a:pt x="16345" y="538"/>
                      <a:pt x="16178" y="105"/>
                    </a:cubicBezTo>
                    <a:cubicBezTo>
                      <a:pt x="16148" y="33"/>
                      <a:pt x="16036" y="1"/>
                      <a:pt x="15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096;p104">
                <a:extLst>
                  <a:ext uri="{FF2B5EF4-FFF2-40B4-BE49-F238E27FC236}">
                    <a16:creationId xmlns="" xmlns:a16="http://schemas.microsoft.com/office/drawing/2014/main" id="{586E76CC-FDC7-C965-FFB3-75FE62F5127F}"/>
                  </a:ext>
                </a:extLst>
              </p:cNvPr>
              <p:cNvSpPr/>
              <p:nvPr/>
            </p:nvSpPr>
            <p:spPr>
              <a:xfrm>
                <a:off x="4890411" y="3149657"/>
                <a:ext cx="573316" cy="241959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5505" extrusionOk="0">
                    <a:moveTo>
                      <a:pt x="13043" y="0"/>
                    </a:moveTo>
                    <a:lnTo>
                      <a:pt x="13043" y="0"/>
                    </a:lnTo>
                    <a:cubicBezTo>
                      <a:pt x="11909" y="434"/>
                      <a:pt x="10809" y="801"/>
                      <a:pt x="9708" y="1201"/>
                    </a:cubicBezTo>
                    <a:cubicBezTo>
                      <a:pt x="8574" y="1635"/>
                      <a:pt x="7506" y="2035"/>
                      <a:pt x="6405" y="2502"/>
                    </a:cubicBezTo>
                    <a:cubicBezTo>
                      <a:pt x="5338" y="2969"/>
                      <a:pt x="4237" y="3436"/>
                      <a:pt x="3170" y="3937"/>
                    </a:cubicBezTo>
                    <a:cubicBezTo>
                      <a:pt x="2069" y="4404"/>
                      <a:pt x="1035" y="4937"/>
                      <a:pt x="1" y="5504"/>
                    </a:cubicBezTo>
                    <a:cubicBezTo>
                      <a:pt x="1168" y="5304"/>
                      <a:pt x="2302" y="4971"/>
                      <a:pt x="3470" y="4537"/>
                    </a:cubicBezTo>
                    <a:cubicBezTo>
                      <a:pt x="4571" y="4204"/>
                      <a:pt x="5705" y="3803"/>
                      <a:pt x="6806" y="3336"/>
                    </a:cubicBezTo>
                    <a:cubicBezTo>
                      <a:pt x="7873" y="2869"/>
                      <a:pt x="8974" y="2402"/>
                      <a:pt x="10008" y="1835"/>
                    </a:cubicBezTo>
                    <a:cubicBezTo>
                      <a:pt x="11042" y="1301"/>
                      <a:pt x="12076" y="701"/>
                      <a:pt x="130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097;p104">
                <a:extLst>
                  <a:ext uri="{FF2B5EF4-FFF2-40B4-BE49-F238E27FC236}">
                    <a16:creationId xmlns="" xmlns:a16="http://schemas.microsoft.com/office/drawing/2014/main" id="{8B19789A-5DFD-4626-959B-C164E72A925B}"/>
                  </a:ext>
                </a:extLst>
              </p:cNvPr>
              <p:cNvSpPr/>
              <p:nvPr/>
            </p:nvSpPr>
            <p:spPr>
              <a:xfrm>
                <a:off x="4246869" y="2444404"/>
                <a:ext cx="440754" cy="966765"/>
              </a:xfrm>
              <a:custGeom>
                <a:avLst/>
                <a:gdLst/>
                <a:ahLst/>
                <a:cxnLst/>
                <a:rect l="l" t="t" r="r" b="b"/>
                <a:pathLst>
                  <a:path w="12273" h="26920" extrusionOk="0">
                    <a:moveTo>
                      <a:pt x="560" y="0"/>
                    </a:moveTo>
                    <a:cubicBezTo>
                      <a:pt x="0" y="0"/>
                      <a:pt x="735" y="6990"/>
                      <a:pt x="2565" y="14511"/>
                    </a:cubicBezTo>
                    <a:cubicBezTo>
                      <a:pt x="4400" y="22049"/>
                      <a:pt x="10004" y="26853"/>
                      <a:pt x="10004" y="26853"/>
                    </a:cubicBezTo>
                    <a:lnTo>
                      <a:pt x="12105" y="26919"/>
                    </a:lnTo>
                    <a:cubicBezTo>
                      <a:pt x="12272" y="12743"/>
                      <a:pt x="1164" y="34"/>
                      <a:pt x="564" y="0"/>
                    </a:cubicBezTo>
                    <a:cubicBezTo>
                      <a:pt x="562" y="0"/>
                      <a:pt x="561" y="0"/>
                      <a:pt x="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098;p104">
                <a:extLst>
                  <a:ext uri="{FF2B5EF4-FFF2-40B4-BE49-F238E27FC236}">
                    <a16:creationId xmlns="" xmlns:a16="http://schemas.microsoft.com/office/drawing/2014/main" id="{9D1BC825-719A-C241-F437-90DFD2895AE1}"/>
                  </a:ext>
                </a:extLst>
              </p:cNvPr>
              <p:cNvSpPr/>
              <p:nvPr/>
            </p:nvSpPr>
            <p:spPr>
              <a:xfrm>
                <a:off x="4289856" y="2509081"/>
                <a:ext cx="347453" cy="874541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24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01" y="2169"/>
                      <a:pt x="1068" y="4237"/>
                      <a:pt x="1735" y="6305"/>
                    </a:cubicBezTo>
                    <a:cubicBezTo>
                      <a:pt x="2402" y="8406"/>
                      <a:pt x="3136" y="10475"/>
                      <a:pt x="3903" y="12543"/>
                    </a:cubicBezTo>
                    <a:cubicBezTo>
                      <a:pt x="4704" y="14578"/>
                      <a:pt x="5538" y="16579"/>
                      <a:pt x="6505" y="18580"/>
                    </a:cubicBezTo>
                    <a:cubicBezTo>
                      <a:pt x="7406" y="20549"/>
                      <a:pt x="8406" y="22483"/>
                      <a:pt x="9674" y="24351"/>
                    </a:cubicBezTo>
                    <a:cubicBezTo>
                      <a:pt x="8740" y="22316"/>
                      <a:pt x="7973" y="20348"/>
                      <a:pt x="7139" y="18280"/>
                    </a:cubicBezTo>
                    <a:cubicBezTo>
                      <a:pt x="6305" y="16279"/>
                      <a:pt x="5538" y="14244"/>
                      <a:pt x="4737" y="12209"/>
                    </a:cubicBezTo>
                    <a:lnTo>
                      <a:pt x="2402" y="6071"/>
                    </a:lnTo>
                    <a:cubicBezTo>
                      <a:pt x="1635" y="4037"/>
                      <a:pt x="834" y="203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6099;p104">
                <a:extLst>
                  <a:ext uri="{FF2B5EF4-FFF2-40B4-BE49-F238E27FC236}">
                    <a16:creationId xmlns="" xmlns:a16="http://schemas.microsoft.com/office/drawing/2014/main" id="{A5820239-5825-09BC-B203-FFDC31897B51}"/>
                  </a:ext>
                </a:extLst>
              </p:cNvPr>
              <p:cNvSpPr/>
              <p:nvPr/>
            </p:nvSpPr>
            <p:spPr>
              <a:xfrm>
                <a:off x="3826013" y="3101089"/>
                <a:ext cx="718448" cy="320590"/>
              </a:xfrm>
              <a:custGeom>
                <a:avLst/>
                <a:gdLst/>
                <a:ahLst/>
                <a:cxnLst/>
                <a:rect l="l" t="t" r="r" b="b"/>
                <a:pathLst>
                  <a:path w="16346" h="7294" extrusionOk="0">
                    <a:moveTo>
                      <a:pt x="504" y="1"/>
                    </a:moveTo>
                    <a:cubicBezTo>
                      <a:pt x="310" y="1"/>
                      <a:pt x="197" y="33"/>
                      <a:pt x="167" y="105"/>
                    </a:cubicBezTo>
                    <a:cubicBezTo>
                      <a:pt x="0" y="538"/>
                      <a:pt x="5571" y="6176"/>
                      <a:pt x="10508" y="7010"/>
                    </a:cubicBezTo>
                    <a:cubicBezTo>
                      <a:pt x="11844" y="7217"/>
                      <a:pt x="12884" y="7293"/>
                      <a:pt x="13691" y="7293"/>
                    </a:cubicBezTo>
                    <a:cubicBezTo>
                      <a:pt x="15866" y="7293"/>
                      <a:pt x="16345" y="6743"/>
                      <a:pt x="16345" y="6743"/>
                    </a:cubicBezTo>
                    <a:cubicBezTo>
                      <a:pt x="16345" y="6743"/>
                      <a:pt x="13243" y="2040"/>
                      <a:pt x="8173" y="1272"/>
                    </a:cubicBezTo>
                    <a:cubicBezTo>
                      <a:pt x="3986" y="670"/>
                      <a:pt x="1393" y="1"/>
                      <a:pt x="5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6100;p104">
                <a:extLst>
                  <a:ext uri="{FF2B5EF4-FFF2-40B4-BE49-F238E27FC236}">
                    <a16:creationId xmlns="" xmlns:a16="http://schemas.microsoft.com/office/drawing/2014/main" id="{A92E57D7-CE15-65FF-102F-D0DAD9C23BA5}"/>
                  </a:ext>
                </a:extLst>
              </p:cNvPr>
              <p:cNvSpPr/>
              <p:nvPr/>
            </p:nvSpPr>
            <p:spPr>
              <a:xfrm>
                <a:off x="3916907" y="3149657"/>
                <a:ext cx="573316" cy="241959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5505" extrusionOk="0">
                    <a:moveTo>
                      <a:pt x="1" y="0"/>
                    </a:moveTo>
                    <a:cubicBezTo>
                      <a:pt x="968" y="701"/>
                      <a:pt x="2002" y="1301"/>
                      <a:pt x="3036" y="1835"/>
                    </a:cubicBezTo>
                    <a:cubicBezTo>
                      <a:pt x="4104" y="2402"/>
                      <a:pt x="5171" y="2869"/>
                      <a:pt x="6238" y="3336"/>
                    </a:cubicBezTo>
                    <a:cubicBezTo>
                      <a:pt x="7339" y="3803"/>
                      <a:pt x="8473" y="4204"/>
                      <a:pt x="9574" y="4537"/>
                    </a:cubicBezTo>
                    <a:cubicBezTo>
                      <a:pt x="10708" y="4971"/>
                      <a:pt x="11876" y="5304"/>
                      <a:pt x="13043" y="5504"/>
                    </a:cubicBezTo>
                    <a:cubicBezTo>
                      <a:pt x="12009" y="4937"/>
                      <a:pt x="10975" y="4404"/>
                      <a:pt x="9874" y="3937"/>
                    </a:cubicBezTo>
                    <a:cubicBezTo>
                      <a:pt x="8807" y="3436"/>
                      <a:pt x="7706" y="2969"/>
                      <a:pt x="6639" y="2502"/>
                    </a:cubicBezTo>
                    <a:cubicBezTo>
                      <a:pt x="5538" y="2035"/>
                      <a:pt x="4470" y="1635"/>
                      <a:pt x="3336" y="1201"/>
                    </a:cubicBezTo>
                    <a:cubicBezTo>
                      <a:pt x="2269" y="801"/>
                      <a:pt x="1135" y="43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6101;p104">
                <a:extLst>
                  <a:ext uri="{FF2B5EF4-FFF2-40B4-BE49-F238E27FC236}">
                    <a16:creationId xmlns="" xmlns:a16="http://schemas.microsoft.com/office/drawing/2014/main" id="{DD2FC4B1-B27B-5E81-DAFC-F6E7D55F6DDF}"/>
                  </a:ext>
                </a:extLst>
              </p:cNvPr>
              <p:cNvSpPr/>
              <p:nvPr/>
            </p:nvSpPr>
            <p:spPr>
              <a:xfrm>
                <a:off x="4148580" y="3447303"/>
                <a:ext cx="1027785" cy="928101"/>
              </a:xfrm>
              <a:custGeom>
                <a:avLst/>
                <a:gdLst/>
                <a:ahLst/>
                <a:cxnLst/>
                <a:rect l="l" t="t" r="r" b="b"/>
                <a:pathLst>
                  <a:path w="23384" h="21116" extrusionOk="0">
                    <a:moveTo>
                      <a:pt x="0" y="0"/>
                    </a:moveTo>
                    <a:lnTo>
                      <a:pt x="0" y="13576"/>
                    </a:lnTo>
                    <a:cubicBezTo>
                      <a:pt x="0" y="17713"/>
                      <a:pt x="3369" y="21115"/>
                      <a:pt x="7539" y="21115"/>
                    </a:cubicBezTo>
                    <a:lnTo>
                      <a:pt x="15845" y="21115"/>
                    </a:lnTo>
                    <a:cubicBezTo>
                      <a:pt x="19948" y="21115"/>
                      <a:pt x="23383" y="17746"/>
                      <a:pt x="23383" y="13576"/>
                    </a:cubicBezTo>
                    <a:lnTo>
                      <a:pt x="233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6102;p104">
                <a:extLst>
                  <a:ext uri="{FF2B5EF4-FFF2-40B4-BE49-F238E27FC236}">
                    <a16:creationId xmlns="" xmlns:a16="http://schemas.microsoft.com/office/drawing/2014/main" id="{5885237B-C949-EA57-50DD-F4291AE3805B}"/>
                  </a:ext>
                </a:extLst>
              </p:cNvPr>
              <p:cNvSpPr/>
              <p:nvPr/>
            </p:nvSpPr>
            <p:spPr>
              <a:xfrm>
                <a:off x="4148575" y="3687725"/>
                <a:ext cx="1027774" cy="187721"/>
              </a:xfrm>
              <a:custGeom>
                <a:avLst/>
                <a:gdLst/>
                <a:ahLst/>
                <a:cxnLst/>
                <a:rect l="l" t="t" r="r" b="b"/>
                <a:pathLst>
                  <a:path w="28639" h="4271" extrusionOk="0">
                    <a:moveTo>
                      <a:pt x="6239" y="1"/>
                    </a:moveTo>
                    <a:cubicBezTo>
                      <a:pt x="6073" y="1"/>
                      <a:pt x="5906" y="67"/>
                      <a:pt x="5806" y="201"/>
                    </a:cubicBezTo>
                    <a:lnTo>
                      <a:pt x="3537" y="2703"/>
                    </a:lnTo>
                    <a:lnTo>
                      <a:pt x="1302" y="201"/>
                    </a:lnTo>
                    <a:cubicBezTo>
                      <a:pt x="1178" y="61"/>
                      <a:pt x="1034" y="2"/>
                      <a:pt x="892" y="2"/>
                    </a:cubicBezTo>
                    <a:cubicBezTo>
                      <a:pt x="428" y="2"/>
                      <a:pt x="0" y="633"/>
                      <a:pt x="435" y="1068"/>
                    </a:cubicBezTo>
                    <a:cubicBezTo>
                      <a:pt x="1336" y="2069"/>
                      <a:pt x="2236" y="3069"/>
                      <a:pt x="3137" y="4070"/>
                    </a:cubicBezTo>
                    <a:cubicBezTo>
                      <a:pt x="3237" y="4204"/>
                      <a:pt x="3404" y="4270"/>
                      <a:pt x="3571" y="4270"/>
                    </a:cubicBezTo>
                    <a:cubicBezTo>
                      <a:pt x="3738" y="4270"/>
                      <a:pt x="3904" y="4204"/>
                      <a:pt x="4004" y="4070"/>
                    </a:cubicBezTo>
                    <a:lnTo>
                      <a:pt x="6273" y="1568"/>
                    </a:lnTo>
                    <a:lnTo>
                      <a:pt x="8508" y="4070"/>
                    </a:lnTo>
                    <a:cubicBezTo>
                      <a:pt x="8624" y="4204"/>
                      <a:pt x="8791" y="4270"/>
                      <a:pt x="8954" y="4270"/>
                    </a:cubicBezTo>
                    <a:cubicBezTo>
                      <a:pt x="9116" y="4270"/>
                      <a:pt x="9275" y="4204"/>
                      <a:pt x="9375" y="4070"/>
                    </a:cubicBezTo>
                    <a:lnTo>
                      <a:pt x="11643" y="1568"/>
                    </a:lnTo>
                    <a:lnTo>
                      <a:pt x="13911" y="4070"/>
                    </a:lnTo>
                    <a:cubicBezTo>
                      <a:pt x="14012" y="4204"/>
                      <a:pt x="14178" y="4270"/>
                      <a:pt x="14345" y="4270"/>
                    </a:cubicBezTo>
                    <a:cubicBezTo>
                      <a:pt x="14512" y="4270"/>
                      <a:pt x="14679" y="4204"/>
                      <a:pt x="14779" y="4070"/>
                    </a:cubicBezTo>
                    <a:lnTo>
                      <a:pt x="17014" y="1568"/>
                    </a:lnTo>
                    <a:lnTo>
                      <a:pt x="19282" y="4070"/>
                    </a:lnTo>
                    <a:cubicBezTo>
                      <a:pt x="19382" y="4204"/>
                      <a:pt x="19549" y="4270"/>
                      <a:pt x="19716" y="4270"/>
                    </a:cubicBezTo>
                    <a:cubicBezTo>
                      <a:pt x="19882" y="4270"/>
                      <a:pt x="20049" y="4204"/>
                      <a:pt x="20149" y="4070"/>
                    </a:cubicBezTo>
                    <a:lnTo>
                      <a:pt x="22418" y="1568"/>
                    </a:lnTo>
                    <a:lnTo>
                      <a:pt x="24652" y="4070"/>
                    </a:lnTo>
                    <a:cubicBezTo>
                      <a:pt x="24753" y="4204"/>
                      <a:pt x="24919" y="4270"/>
                      <a:pt x="25086" y="4270"/>
                    </a:cubicBezTo>
                    <a:cubicBezTo>
                      <a:pt x="25253" y="4270"/>
                      <a:pt x="25420" y="4204"/>
                      <a:pt x="25520" y="4070"/>
                    </a:cubicBezTo>
                    <a:cubicBezTo>
                      <a:pt x="26454" y="3069"/>
                      <a:pt x="27321" y="2069"/>
                      <a:pt x="28255" y="1068"/>
                    </a:cubicBezTo>
                    <a:cubicBezTo>
                      <a:pt x="28639" y="633"/>
                      <a:pt x="28199" y="2"/>
                      <a:pt x="27732" y="2"/>
                    </a:cubicBezTo>
                    <a:cubicBezTo>
                      <a:pt x="27590" y="2"/>
                      <a:pt x="27446" y="61"/>
                      <a:pt x="27321" y="201"/>
                    </a:cubicBezTo>
                    <a:lnTo>
                      <a:pt x="25086" y="2703"/>
                    </a:lnTo>
                    <a:lnTo>
                      <a:pt x="22818" y="201"/>
                    </a:lnTo>
                    <a:cubicBezTo>
                      <a:pt x="22718" y="67"/>
                      <a:pt x="22551" y="1"/>
                      <a:pt x="22384" y="1"/>
                    </a:cubicBezTo>
                    <a:cubicBezTo>
                      <a:pt x="22217" y="1"/>
                      <a:pt x="22051" y="67"/>
                      <a:pt x="21951" y="201"/>
                    </a:cubicBezTo>
                    <a:lnTo>
                      <a:pt x="19682" y="2703"/>
                    </a:lnTo>
                    <a:lnTo>
                      <a:pt x="17447" y="201"/>
                    </a:lnTo>
                    <a:cubicBezTo>
                      <a:pt x="17347" y="67"/>
                      <a:pt x="17180" y="1"/>
                      <a:pt x="17014" y="1"/>
                    </a:cubicBezTo>
                    <a:cubicBezTo>
                      <a:pt x="16847" y="1"/>
                      <a:pt x="16680" y="67"/>
                      <a:pt x="16580" y="201"/>
                    </a:cubicBezTo>
                    <a:lnTo>
                      <a:pt x="14312" y="2703"/>
                    </a:lnTo>
                    <a:lnTo>
                      <a:pt x="12077" y="201"/>
                    </a:lnTo>
                    <a:cubicBezTo>
                      <a:pt x="11960" y="67"/>
                      <a:pt x="11793" y="1"/>
                      <a:pt x="11627" y="1"/>
                    </a:cubicBezTo>
                    <a:cubicBezTo>
                      <a:pt x="11460" y="1"/>
                      <a:pt x="11293" y="67"/>
                      <a:pt x="11176" y="201"/>
                    </a:cubicBezTo>
                    <a:lnTo>
                      <a:pt x="8941" y="2703"/>
                    </a:lnTo>
                    <a:lnTo>
                      <a:pt x="6673" y="201"/>
                    </a:lnTo>
                    <a:cubicBezTo>
                      <a:pt x="6573" y="67"/>
                      <a:pt x="6406" y="1"/>
                      <a:pt x="62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6103;p104">
                <a:extLst>
                  <a:ext uri="{FF2B5EF4-FFF2-40B4-BE49-F238E27FC236}">
                    <a16:creationId xmlns="" xmlns:a16="http://schemas.microsoft.com/office/drawing/2014/main" id="{F53ACB65-5807-DF5B-6A2A-5218D7BF8B47}"/>
                  </a:ext>
                </a:extLst>
              </p:cNvPr>
              <p:cNvSpPr/>
              <p:nvPr/>
            </p:nvSpPr>
            <p:spPr>
              <a:xfrm>
                <a:off x="4610389" y="3447303"/>
                <a:ext cx="565976" cy="928101"/>
              </a:xfrm>
              <a:custGeom>
                <a:avLst/>
                <a:gdLst/>
                <a:ahLst/>
                <a:cxnLst/>
                <a:rect l="l" t="t" r="r" b="b"/>
                <a:pathLst>
                  <a:path w="12877" h="21116" extrusionOk="0">
                    <a:moveTo>
                      <a:pt x="7539" y="0"/>
                    </a:moveTo>
                    <a:lnTo>
                      <a:pt x="7539" y="13576"/>
                    </a:lnTo>
                    <a:cubicBezTo>
                      <a:pt x="7539" y="17713"/>
                      <a:pt x="4170" y="21115"/>
                      <a:pt x="1" y="21115"/>
                    </a:cubicBezTo>
                    <a:lnTo>
                      <a:pt x="5338" y="21115"/>
                    </a:lnTo>
                    <a:cubicBezTo>
                      <a:pt x="9441" y="21115"/>
                      <a:pt x="12876" y="17746"/>
                      <a:pt x="12876" y="13576"/>
                    </a:cubicBezTo>
                    <a:lnTo>
                      <a:pt x="12876" y="0"/>
                    </a:lnTo>
                    <a:close/>
                  </a:path>
                </a:pathLst>
              </a:custGeom>
              <a:solidFill>
                <a:schemeClr val="accent4">
                  <a:alpha val="638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104;p104">
                <a:extLst>
                  <a:ext uri="{FF2B5EF4-FFF2-40B4-BE49-F238E27FC236}">
                    <a16:creationId xmlns="" xmlns:a16="http://schemas.microsoft.com/office/drawing/2014/main" id="{CCF97633-EC9C-8C10-51AC-F1A66F45BD0C}"/>
                  </a:ext>
                </a:extLst>
              </p:cNvPr>
              <p:cNvSpPr/>
              <p:nvPr/>
            </p:nvSpPr>
            <p:spPr>
              <a:xfrm>
                <a:off x="4069378" y="3384231"/>
                <a:ext cx="1184696" cy="124693"/>
              </a:xfrm>
              <a:custGeom>
                <a:avLst/>
                <a:gdLst/>
                <a:ahLst/>
                <a:cxnLst/>
                <a:rect l="l" t="t" r="r" b="b"/>
                <a:pathLst>
                  <a:path w="26954" h="2837" extrusionOk="0">
                    <a:moveTo>
                      <a:pt x="1" y="1"/>
                    </a:moveTo>
                    <a:lnTo>
                      <a:pt x="1" y="2836"/>
                    </a:lnTo>
                    <a:lnTo>
                      <a:pt x="26953" y="2836"/>
                    </a:lnTo>
                    <a:lnTo>
                      <a:pt x="269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6105;p104">
            <a:extLst>
              <a:ext uri="{FF2B5EF4-FFF2-40B4-BE49-F238E27FC236}">
                <a16:creationId xmlns="" xmlns:a16="http://schemas.microsoft.com/office/drawing/2014/main" id="{8B9874E1-158F-3B61-CF80-FA40403F4CD2}"/>
              </a:ext>
            </a:extLst>
          </p:cNvPr>
          <p:cNvSpPr/>
          <p:nvPr/>
        </p:nvSpPr>
        <p:spPr>
          <a:xfrm>
            <a:off x="5645130" y="1792149"/>
            <a:ext cx="1998607" cy="3368751"/>
          </a:xfrm>
          <a:custGeom>
            <a:avLst/>
            <a:gdLst/>
            <a:ahLst/>
            <a:cxnLst/>
            <a:rect l="l" t="t" r="r" b="b"/>
            <a:pathLst>
              <a:path w="91344" h="81637" extrusionOk="0">
                <a:moveTo>
                  <a:pt x="88773" y="114"/>
                </a:moveTo>
                <a:cubicBezTo>
                  <a:pt x="88757" y="223"/>
                  <a:pt x="88799" y="261"/>
                  <a:pt x="88841" y="261"/>
                </a:cubicBezTo>
                <a:cubicBezTo>
                  <a:pt x="88900" y="261"/>
                  <a:pt x="88960" y="181"/>
                  <a:pt x="88849" y="114"/>
                </a:cubicBezTo>
                <a:close/>
                <a:moveTo>
                  <a:pt x="49793" y="228"/>
                </a:moveTo>
                <a:cubicBezTo>
                  <a:pt x="49682" y="295"/>
                  <a:pt x="49768" y="375"/>
                  <a:pt x="49841" y="375"/>
                </a:cubicBezTo>
                <a:cubicBezTo>
                  <a:pt x="49892" y="375"/>
                  <a:pt x="49938" y="336"/>
                  <a:pt x="49907" y="228"/>
                </a:cubicBezTo>
                <a:close/>
                <a:moveTo>
                  <a:pt x="46425" y="108"/>
                </a:moveTo>
                <a:cubicBezTo>
                  <a:pt x="46369" y="108"/>
                  <a:pt x="46292" y="122"/>
                  <a:pt x="46202" y="190"/>
                </a:cubicBezTo>
                <a:lnTo>
                  <a:pt x="46239" y="379"/>
                </a:lnTo>
                <a:cubicBezTo>
                  <a:pt x="46328" y="423"/>
                  <a:pt x="46404" y="441"/>
                  <a:pt x="46459" y="441"/>
                </a:cubicBezTo>
                <a:cubicBezTo>
                  <a:pt x="46498" y="441"/>
                  <a:pt x="46526" y="432"/>
                  <a:pt x="46542" y="417"/>
                </a:cubicBezTo>
                <a:cubicBezTo>
                  <a:pt x="46617" y="379"/>
                  <a:pt x="46655" y="341"/>
                  <a:pt x="46655" y="265"/>
                </a:cubicBezTo>
                <a:cubicBezTo>
                  <a:pt x="46655" y="190"/>
                  <a:pt x="46580" y="152"/>
                  <a:pt x="46504" y="114"/>
                </a:cubicBezTo>
                <a:cubicBezTo>
                  <a:pt x="46489" y="114"/>
                  <a:pt x="46462" y="108"/>
                  <a:pt x="46425" y="108"/>
                </a:cubicBezTo>
                <a:close/>
                <a:moveTo>
                  <a:pt x="64916" y="114"/>
                </a:moveTo>
                <a:lnTo>
                  <a:pt x="64765" y="228"/>
                </a:lnTo>
                <a:lnTo>
                  <a:pt x="64765" y="379"/>
                </a:lnTo>
                <a:lnTo>
                  <a:pt x="64879" y="492"/>
                </a:lnTo>
                <a:cubicBezTo>
                  <a:pt x="64992" y="530"/>
                  <a:pt x="65030" y="530"/>
                  <a:pt x="65105" y="530"/>
                </a:cubicBezTo>
                <a:lnTo>
                  <a:pt x="65143" y="530"/>
                </a:lnTo>
                <a:lnTo>
                  <a:pt x="65370" y="417"/>
                </a:lnTo>
                <a:lnTo>
                  <a:pt x="65370" y="228"/>
                </a:lnTo>
                <a:lnTo>
                  <a:pt x="65219" y="114"/>
                </a:lnTo>
                <a:close/>
                <a:moveTo>
                  <a:pt x="76901" y="417"/>
                </a:moveTo>
                <a:cubicBezTo>
                  <a:pt x="76790" y="484"/>
                  <a:pt x="76876" y="564"/>
                  <a:pt x="76949" y="564"/>
                </a:cubicBezTo>
                <a:cubicBezTo>
                  <a:pt x="77001" y="564"/>
                  <a:pt x="77046" y="525"/>
                  <a:pt x="77015" y="417"/>
                </a:cubicBezTo>
                <a:close/>
                <a:moveTo>
                  <a:pt x="78678" y="1"/>
                </a:moveTo>
                <a:lnTo>
                  <a:pt x="78565" y="114"/>
                </a:lnTo>
                <a:cubicBezTo>
                  <a:pt x="78546" y="95"/>
                  <a:pt x="78518" y="86"/>
                  <a:pt x="78485" y="86"/>
                </a:cubicBezTo>
                <a:cubicBezTo>
                  <a:pt x="78451" y="86"/>
                  <a:pt x="78414" y="95"/>
                  <a:pt x="78376" y="114"/>
                </a:cubicBezTo>
                <a:cubicBezTo>
                  <a:pt x="78338" y="114"/>
                  <a:pt x="78300" y="152"/>
                  <a:pt x="78300" y="190"/>
                </a:cubicBezTo>
                <a:lnTo>
                  <a:pt x="78149" y="265"/>
                </a:lnTo>
                <a:cubicBezTo>
                  <a:pt x="78149" y="303"/>
                  <a:pt x="78111" y="341"/>
                  <a:pt x="78111" y="417"/>
                </a:cubicBezTo>
                <a:lnTo>
                  <a:pt x="78111" y="454"/>
                </a:lnTo>
                <a:lnTo>
                  <a:pt x="78225" y="568"/>
                </a:lnTo>
                <a:lnTo>
                  <a:pt x="78414" y="568"/>
                </a:lnTo>
                <a:lnTo>
                  <a:pt x="78527" y="454"/>
                </a:lnTo>
                <a:lnTo>
                  <a:pt x="78678" y="379"/>
                </a:lnTo>
                <a:lnTo>
                  <a:pt x="78754" y="379"/>
                </a:lnTo>
                <a:cubicBezTo>
                  <a:pt x="78811" y="379"/>
                  <a:pt x="78867" y="388"/>
                  <a:pt x="78919" y="388"/>
                </a:cubicBezTo>
                <a:cubicBezTo>
                  <a:pt x="78971" y="388"/>
                  <a:pt x="79019" y="379"/>
                  <a:pt x="79056" y="341"/>
                </a:cubicBezTo>
                <a:cubicBezTo>
                  <a:pt x="79132" y="303"/>
                  <a:pt x="79170" y="228"/>
                  <a:pt x="79170" y="114"/>
                </a:cubicBezTo>
                <a:lnTo>
                  <a:pt x="79019" y="1"/>
                </a:lnTo>
                <a:close/>
                <a:moveTo>
                  <a:pt x="72062" y="265"/>
                </a:moveTo>
                <a:cubicBezTo>
                  <a:pt x="71986" y="265"/>
                  <a:pt x="71722" y="303"/>
                  <a:pt x="71759" y="492"/>
                </a:cubicBezTo>
                <a:lnTo>
                  <a:pt x="71911" y="606"/>
                </a:lnTo>
                <a:cubicBezTo>
                  <a:pt x="71949" y="606"/>
                  <a:pt x="71986" y="606"/>
                  <a:pt x="72024" y="643"/>
                </a:cubicBezTo>
                <a:lnTo>
                  <a:pt x="72213" y="530"/>
                </a:lnTo>
                <a:lnTo>
                  <a:pt x="72213" y="379"/>
                </a:lnTo>
                <a:lnTo>
                  <a:pt x="72062" y="265"/>
                </a:lnTo>
                <a:close/>
                <a:moveTo>
                  <a:pt x="26655" y="1"/>
                </a:moveTo>
                <a:lnTo>
                  <a:pt x="26504" y="152"/>
                </a:lnTo>
                <a:cubicBezTo>
                  <a:pt x="26428" y="190"/>
                  <a:pt x="26353" y="228"/>
                  <a:pt x="26353" y="341"/>
                </a:cubicBezTo>
                <a:cubicBezTo>
                  <a:pt x="26277" y="379"/>
                  <a:pt x="26201" y="417"/>
                  <a:pt x="26164" y="492"/>
                </a:cubicBezTo>
                <a:lnTo>
                  <a:pt x="26201" y="606"/>
                </a:lnTo>
                <a:cubicBezTo>
                  <a:pt x="26257" y="661"/>
                  <a:pt x="26332" y="696"/>
                  <a:pt x="26413" y="696"/>
                </a:cubicBezTo>
                <a:cubicBezTo>
                  <a:pt x="26443" y="696"/>
                  <a:pt x="26473" y="691"/>
                  <a:pt x="26504" y="681"/>
                </a:cubicBezTo>
                <a:cubicBezTo>
                  <a:pt x="26579" y="643"/>
                  <a:pt x="26655" y="568"/>
                  <a:pt x="26617" y="492"/>
                </a:cubicBezTo>
                <a:cubicBezTo>
                  <a:pt x="26882" y="454"/>
                  <a:pt x="27033" y="341"/>
                  <a:pt x="27146" y="190"/>
                </a:cubicBezTo>
                <a:lnTo>
                  <a:pt x="27033" y="1"/>
                </a:lnTo>
                <a:close/>
                <a:moveTo>
                  <a:pt x="80039" y="152"/>
                </a:moveTo>
                <a:cubicBezTo>
                  <a:pt x="79964" y="152"/>
                  <a:pt x="79888" y="190"/>
                  <a:pt x="79850" y="228"/>
                </a:cubicBezTo>
                <a:cubicBezTo>
                  <a:pt x="79850" y="228"/>
                  <a:pt x="79813" y="265"/>
                  <a:pt x="79775" y="303"/>
                </a:cubicBezTo>
                <a:lnTo>
                  <a:pt x="79699" y="303"/>
                </a:lnTo>
                <a:lnTo>
                  <a:pt x="79623" y="417"/>
                </a:lnTo>
                <a:lnTo>
                  <a:pt x="79623" y="606"/>
                </a:lnTo>
                <a:lnTo>
                  <a:pt x="79775" y="719"/>
                </a:lnTo>
                <a:lnTo>
                  <a:pt x="79813" y="719"/>
                </a:lnTo>
                <a:cubicBezTo>
                  <a:pt x="79850" y="719"/>
                  <a:pt x="80039" y="681"/>
                  <a:pt x="80077" y="568"/>
                </a:cubicBezTo>
                <a:lnTo>
                  <a:pt x="80039" y="530"/>
                </a:lnTo>
                <a:lnTo>
                  <a:pt x="80191" y="417"/>
                </a:lnTo>
                <a:lnTo>
                  <a:pt x="80191" y="265"/>
                </a:lnTo>
                <a:lnTo>
                  <a:pt x="80039" y="152"/>
                </a:lnTo>
                <a:close/>
                <a:moveTo>
                  <a:pt x="29075" y="1"/>
                </a:moveTo>
                <a:lnTo>
                  <a:pt x="28923" y="114"/>
                </a:lnTo>
                <a:cubicBezTo>
                  <a:pt x="28886" y="303"/>
                  <a:pt x="28999" y="341"/>
                  <a:pt x="29037" y="379"/>
                </a:cubicBezTo>
                <a:lnTo>
                  <a:pt x="29188" y="379"/>
                </a:lnTo>
                <a:cubicBezTo>
                  <a:pt x="29150" y="492"/>
                  <a:pt x="29150" y="643"/>
                  <a:pt x="29264" y="719"/>
                </a:cubicBezTo>
                <a:lnTo>
                  <a:pt x="29377" y="757"/>
                </a:lnTo>
                <a:cubicBezTo>
                  <a:pt x="29604" y="757"/>
                  <a:pt x="29869" y="530"/>
                  <a:pt x="29869" y="379"/>
                </a:cubicBezTo>
                <a:lnTo>
                  <a:pt x="29869" y="341"/>
                </a:lnTo>
                <a:cubicBezTo>
                  <a:pt x="29831" y="228"/>
                  <a:pt x="29642" y="228"/>
                  <a:pt x="29566" y="228"/>
                </a:cubicBezTo>
                <a:lnTo>
                  <a:pt x="29453" y="228"/>
                </a:lnTo>
                <a:cubicBezTo>
                  <a:pt x="29453" y="228"/>
                  <a:pt x="29453" y="228"/>
                  <a:pt x="29453" y="190"/>
                </a:cubicBezTo>
                <a:lnTo>
                  <a:pt x="29377" y="1"/>
                </a:lnTo>
                <a:close/>
                <a:moveTo>
                  <a:pt x="50965" y="313"/>
                </a:moveTo>
                <a:cubicBezTo>
                  <a:pt x="50927" y="313"/>
                  <a:pt x="50890" y="322"/>
                  <a:pt x="50852" y="341"/>
                </a:cubicBezTo>
                <a:cubicBezTo>
                  <a:pt x="50776" y="379"/>
                  <a:pt x="50738" y="454"/>
                  <a:pt x="50738" y="530"/>
                </a:cubicBezTo>
                <a:cubicBezTo>
                  <a:pt x="50738" y="568"/>
                  <a:pt x="50738" y="681"/>
                  <a:pt x="50814" y="719"/>
                </a:cubicBezTo>
                <a:cubicBezTo>
                  <a:pt x="50852" y="757"/>
                  <a:pt x="50927" y="757"/>
                  <a:pt x="50965" y="757"/>
                </a:cubicBezTo>
                <a:lnTo>
                  <a:pt x="51041" y="719"/>
                </a:lnTo>
                <a:cubicBezTo>
                  <a:pt x="51079" y="681"/>
                  <a:pt x="51117" y="606"/>
                  <a:pt x="51117" y="568"/>
                </a:cubicBezTo>
                <a:cubicBezTo>
                  <a:pt x="51117" y="530"/>
                  <a:pt x="51117" y="530"/>
                  <a:pt x="51117" y="492"/>
                </a:cubicBezTo>
                <a:lnTo>
                  <a:pt x="51079" y="341"/>
                </a:lnTo>
                <a:cubicBezTo>
                  <a:pt x="51041" y="322"/>
                  <a:pt x="51003" y="313"/>
                  <a:pt x="50965" y="313"/>
                </a:cubicBezTo>
                <a:close/>
                <a:moveTo>
                  <a:pt x="67199" y="363"/>
                </a:moveTo>
                <a:cubicBezTo>
                  <a:pt x="67122" y="363"/>
                  <a:pt x="67049" y="390"/>
                  <a:pt x="66996" y="417"/>
                </a:cubicBezTo>
                <a:cubicBezTo>
                  <a:pt x="66958" y="454"/>
                  <a:pt x="66920" y="492"/>
                  <a:pt x="66920" y="568"/>
                </a:cubicBezTo>
                <a:cubicBezTo>
                  <a:pt x="66920" y="643"/>
                  <a:pt x="66958" y="719"/>
                  <a:pt x="67109" y="757"/>
                </a:cubicBezTo>
                <a:lnTo>
                  <a:pt x="67298" y="606"/>
                </a:lnTo>
                <a:cubicBezTo>
                  <a:pt x="67336" y="606"/>
                  <a:pt x="67374" y="568"/>
                  <a:pt x="67374" y="530"/>
                </a:cubicBezTo>
                <a:lnTo>
                  <a:pt x="67298" y="379"/>
                </a:lnTo>
                <a:cubicBezTo>
                  <a:pt x="67265" y="368"/>
                  <a:pt x="67232" y="363"/>
                  <a:pt x="67199" y="363"/>
                </a:cubicBezTo>
                <a:close/>
                <a:moveTo>
                  <a:pt x="62588" y="363"/>
                </a:moveTo>
                <a:cubicBezTo>
                  <a:pt x="62560" y="363"/>
                  <a:pt x="62530" y="368"/>
                  <a:pt x="62497" y="379"/>
                </a:cubicBezTo>
                <a:lnTo>
                  <a:pt x="62383" y="492"/>
                </a:lnTo>
                <a:lnTo>
                  <a:pt x="62383" y="643"/>
                </a:lnTo>
                <a:lnTo>
                  <a:pt x="62497" y="757"/>
                </a:lnTo>
                <a:cubicBezTo>
                  <a:pt x="62529" y="761"/>
                  <a:pt x="62559" y="763"/>
                  <a:pt x="62587" y="763"/>
                </a:cubicBezTo>
                <a:cubicBezTo>
                  <a:pt x="62815" y="763"/>
                  <a:pt x="62875" y="635"/>
                  <a:pt x="62875" y="568"/>
                </a:cubicBezTo>
                <a:lnTo>
                  <a:pt x="62799" y="417"/>
                </a:lnTo>
                <a:lnTo>
                  <a:pt x="62761" y="417"/>
                </a:lnTo>
                <a:cubicBezTo>
                  <a:pt x="62708" y="390"/>
                  <a:pt x="62654" y="363"/>
                  <a:pt x="62588" y="363"/>
                </a:cubicBezTo>
                <a:close/>
                <a:moveTo>
                  <a:pt x="71117" y="152"/>
                </a:moveTo>
                <a:cubicBezTo>
                  <a:pt x="71041" y="152"/>
                  <a:pt x="70928" y="190"/>
                  <a:pt x="70890" y="341"/>
                </a:cubicBezTo>
                <a:lnTo>
                  <a:pt x="70928" y="492"/>
                </a:lnTo>
                <a:lnTo>
                  <a:pt x="70890" y="454"/>
                </a:lnTo>
                <a:cubicBezTo>
                  <a:pt x="70852" y="454"/>
                  <a:pt x="70776" y="417"/>
                  <a:pt x="70663" y="417"/>
                </a:cubicBezTo>
                <a:lnTo>
                  <a:pt x="70587" y="530"/>
                </a:lnTo>
                <a:lnTo>
                  <a:pt x="70587" y="681"/>
                </a:lnTo>
                <a:lnTo>
                  <a:pt x="70701" y="795"/>
                </a:lnTo>
                <a:lnTo>
                  <a:pt x="70890" y="795"/>
                </a:lnTo>
                <a:lnTo>
                  <a:pt x="71041" y="681"/>
                </a:lnTo>
                <a:lnTo>
                  <a:pt x="71041" y="606"/>
                </a:lnTo>
                <a:lnTo>
                  <a:pt x="70928" y="492"/>
                </a:lnTo>
                <a:cubicBezTo>
                  <a:pt x="70958" y="492"/>
                  <a:pt x="71037" y="541"/>
                  <a:pt x="71125" y="541"/>
                </a:cubicBezTo>
                <a:cubicBezTo>
                  <a:pt x="71147" y="541"/>
                  <a:pt x="71170" y="538"/>
                  <a:pt x="71192" y="530"/>
                </a:cubicBezTo>
                <a:cubicBezTo>
                  <a:pt x="71268" y="492"/>
                  <a:pt x="71306" y="454"/>
                  <a:pt x="71306" y="379"/>
                </a:cubicBezTo>
                <a:cubicBezTo>
                  <a:pt x="71306" y="303"/>
                  <a:pt x="71230" y="190"/>
                  <a:pt x="71117" y="152"/>
                </a:cubicBezTo>
                <a:close/>
                <a:moveTo>
                  <a:pt x="47336" y="152"/>
                </a:moveTo>
                <a:lnTo>
                  <a:pt x="47222" y="190"/>
                </a:lnTo>
                <a:cubicBezTo>
                  <a:pt x="47071" y="341"/>
                  <a:pt x="47147" y="492"/>
                  <a:pt x="47185" y="606"/>
                </a:cubicBezTo>
                <a:cubicBezTo>
                  <a:pt x="47222" y="643"/>
                  <a:pt x="47260" y="681"/>
                  <a:pt x="47260" y="719"/>
                </a:cubicBezTo>
                <a:lnTo>
                  <a:pt x="47374" y="795"/>
                </a:lnTo>
                <a:cubicBezTo>
                  <a:pt x="47411" y="799"/>
                  <a:pt x="47447" y="802"/>
                  <a:pt x="47482" y="802"/>
                </a:cubicBezTo>
                <a:cubicBezTo>
                  <a:pt x="47722" y="802"/>
                  <a:pt x="47875" y="686"/>
                  <a:pt x="47941" y="454"/>
                </a:cubicBezTo>
                <a:lnTo>
                  <a:pt x="47903" y="341"/>
                </a:lnTo>
                <a:cubicBezTo>
                  <a:pt x="47714" y="190"/>
                  <a:pt x="47600" y="190"/>
                  <a:pt x="47449" y="152"/>
                </a:cubicBezTo>
                <a:close/>
                <a:moveTo>
                  <a:pt x="61920" y="250"/>
                </a:moveTo>
                <a:cubicBezTo>
                  <a:pt x="61829" y="250"/>
                  <a:pt x="61756" y="276"/>
                  <a:pt x="61703" y="303"/>
                </a:cubicBezTo>
                <a:lnTo>
                  <a:pt x="61589" y="303"/>
                </a:lnTo>
                <a:lnTo>
                  <a:pt x="61476" y="417"/>
                </a:lnTo>
                <a:cubicBezTo>
                  <a:pt x="61476" y="568"/>
                  <a:pt x="61438" y="719"/>
                  <a:pt x="61551" y="833"/>
                </a:cubicBezTo>
                <a:lnTo>
                  <a:pt x="61665" y="870"/>
                </a:lnTo>
                <a:cubicBezTo>
                  <a:pt x="62005" y="833"/>
                  <a:pt x="62156" y="681"/>
                  <a:pt x="62156" y="379"/>
                </a:cubicBezTo>
                <a:lnTo>
                  <a:pt x="62043" y="265"/>
                </a:lnTo>
                <a:cubicBezTo>
                  <a:pt x="61999" y="254"/>
                  <a:pt x="61958" y="250"/>
                  <a:pt x="61920" y="250"/>
                </a:cubicBezTo>
                <a:close/>
                <a:moveTo>
                  <a:pt x="86434" y="388"/>
                </a:moveTo>
                <a:cubicBezTo>
                  <a:pt x="86391" y="388"/>
                  <a:pt x="86353" y="398"/>
                  <a:pt x="86315" y="417"/>
                </a:cubicBezTo>
                <a:lnTo>
                  <a:pt x="86240" y="530"/>
                </a:lnTo>
                <a:lnTo>
                  <a:pt x="86391" y="643"/>
                </a:lnTo>
                <a:lnTo>
                  <a:pt x="86353" y="643"/>
                </a:lnTo>
                <a:cubicBezTo>
                  <a:pt x="86353" y="643"/>
                  <a:pt x="86353" y="681"/>
                  <a:pt x="86353" y="681"/>
                </a:cubicBezTo>
                <a:cubicBezTo>
                  <a:pt x="86391" y="757"/>
                  <a:pt x="86429" y="908"/>
                  <a:pt x="86618" y="908"/>
                </a:cubicBezTo>
                <a:lnTo>
                  <a:pt x="86731" y="833"/>
                </a:lnTo>
                <a:lnTo>
                  <a:pt x="86807" y="833"/>
                </a:lnTo>
                <a:cubicBezTo>
                  <a:pt x="86883" y="795"/>
                  <a:pt x="86996" y="719"/>
                  <a:pt x="86996" y="568"/>
                </a:cubicBezTo>
                <a:lnTo>
                  <a:pt x="86996" y="530"/>
                </a:lnTo>
                <a:lnTo>
                  <a:pt x="86807" y="417"/>
                </a:lnTo>
                <a:cubicBezTo>
                  <a:pt x="86794" y="429"/>
                  <a:pt x="86773" y="433"/>
                  <a:pt x="86748" y="433"/>
                </a:cubicBezTo>
                <a:cubicBezTo>
                  <a:pt x="86698" y="433"/>
                  <a:pt x="86630" y="417"/>
                  <a:pt x="86580" y="417"/>
                </a:cubicBezTo>
                <a:cubicBezTo>
                  <a:pt x="86523" y="398"/>
                  <a:pt x="86476" y="388"/>
                  <a:pt x="86434" y="388"/>
                </a:cubicBezTo>
                <a:close/>
                <a:moveTo>
                  <a:pt x="12326" y="643"/>
                </a:moveTo>
                <a:lnTo>
                  <a:pt x="12175" y="757"/>
                </a:lnTo>
                <a:lnTo>
                  <a:pt x="12175" y="908"/>
                </a:lnTo>
                <a:lnTo>
                  <a:pt x="12326" y="1022"/>
                </a:lnTo>
                <a:lnTo>
                  <a:pt x="12477" y="1022"/>
                </a:lnTo>
                <a:lnTo>
                  <a:pt x="12628" y="908"/>
                </a:lnTo>
                <a:lnTo>
                  <a:pt x="12628" y="757"/>
                </a:lnTo>
                <a:lnTo>
                  <a:pt x="12477" y="643"/>
                </a:lnTo>
                <a:close/>
                <a:moveTo>
                  <a:pt x="5846" y="628"/>
                </a:moveTo>
                <a:cubicBezTo>
                  <a:pt x="5782" y="628"/>
                  <a:pt x="5736" y="655"/>
                  <a:pt x="5710" y="681"/>
                </a:cubicBezTo>
                <a:cubicBezTo>
                  <a:pt x="5634" y="757"/>
                  <a:pt x="5596" y="833"/>
                  <a:pt x="5596" y="946"/>
                </a:cubicBezTo>
                <a:lnTo>
                  <a:pt x="5747" y="1059"/>
                </a:lnTo>
                <a:cubicBezTo>
                  <a:pt x="5823" y="1059"/>
                  <a:pt x="5899" y="1059"/>
                  <a:pt x="5974" y="1022"/>
                </a:cubicBezTo>
                <a:cubicBezTo>
                  <a:pt x="6050" y="946"/>
                  <a:pt x="6050" y="908"/>
                  <a:pt x="6050" y="795"/>
                </a:cubicBezTo>
                <a:cubicBezTo>
                  <a:pt x="6050" y="795"/>
                  <a:pt x="6050" y="757"/>
                  <a:pt x="6050" y="719"/>
                </a:cubicBezTo>
                <a:lnTo>
                  <a:pt x="5936" y="643"/>
                </a:lnTo>
                <a:cubicBezTo>
                  <a:pt x="5903" y="632"/>
                  <a:pt x="5873" y="628"/>
                  <a:pt x="5846" y="628"/>
                </a:cubicBezTo>
                <a:close/>
                <a:moveTo>
                  <a:pt x="35644" y="865"/>
                </a:moveTo>
                <a:cubicBezTo>
                  <a:pt x="35376" y="865"/>
                  <a:pt x="35313" y="1028"/>
                  <a:pt x="35313" y="1097"/>
                </a:cubicBezTo>
                <a:lnTo>
                  <a:pt x="35426" y="1211"/>
                </a:lnTo>
                <a:cubicBezTo>
                  <a:pt x="35457" y="1214"/>
                  <a:pt x="35485" y="1216"/>
                  <a:pt x="35511" y="1216"/>
                </a:cubicBezTo>
                <a:cubicBezTo>
                  <a:pt x="35773" y="1216"/>
                  <a:pt x="35808" y="1056"/>
                  <a:pt x="35842" y="1022"/>
                </a:cubicBezTo>
                <a:lnTo>
                  <a:pt x="35729" y="870"/>
                </a:lnTo>
                <a:cubicBezTo>
                  <a:pt x="35698" y="867"/>
                  <a:pt x="35670" y="865"/>
                  <a:pt x="35644" y="865"/>
                </a:cubicBezTo>
                <a:close/>
                <a:moveTo>
                  <a:pt x="77905" y="785"/>
                </a:moveTo>
                <a:cubicBezTo>
                  <a:pt x="77887" y="785"/>
                  <a:pt x="77867" y="788"/>
                  <a:pt x="77847" y="795"/>
                </a:cubicBezTo>
                <a:cubicBezTo>
                  <a:pt x="77809" y="795"/>
                  <a:pt x="77733" y="833"/>
                  <a:pt x="77695" y="908"/>
                </a:cubicBezTo>
                <a:lnTo>
                  <a:pt x="77733" y="1059"/>
                </a:lnTo>
                <a:lnTo>
                  <a:pt x="77771" y="1059"/>
                </a:lnTo>
                <a:cubicBezTo>
                  <a:pt x="77836" y="1125"/>
                  <a:pt x="77930" y="1218"/>
                  <a:pt x="78027" y="1218"/>
                </a:cubicBezTo>
                <a:cubicBezTo>
                  <a:pt x="78042" y="1218"/>
                  <a:pt x="78058" y="1216"/>
                  <a:pt x="78073" y="1211"/>
                </a:cubicBezTo>
                <a:cubicBezTo>
                  <a:pt x="78111" y="1211"/>
                  <a:pt x="78187" y="1173"/>
                  <a:pt x="78225" y="1097"/>
                </a:cubicBezTo>
                <a:lnTo>
                  <a:pt x="78149" y="946"/>
                </a:lnTo>
                <a:cubicBezTo>
                  <a:pt x="78149" y="946"/>
                  <a:pt x="78111" y="908"/>
                  <a:pt x="78111" y="908"/>
                </a:cubicBezTo>
                <a:cubicBezTo>
                  <a:pt x="78049" y="846"/>
                  <a:pt x="77988" y="785"/>
                  <a:pt x="77905" y="785"/>
                </a:cubicBezTo>
                <a:close/>
                <a:moveTo>
                  <a:pt x="6617" y="1135"/>
                </a:moveTo>
                <a:cubicBezTo>
                  <a:pt x="6551" y="1135"/>
                  <a:pt x="6485" y="1173"/>
                  <a:pt x="6541" y="1248"/>
                </a:cubicBezTo>
                <a:lnTo>
                  <a:pt x="6693" y="1248"/>
                </a:lnTo>
                <a:cubicBezTo>
                  <a:pt x="6749" y="1173"/>
                  <a:pt x="6683" y="1135"/>
                  <a:pt x="6617" y="1135"/>
                </a:cubicBezTo>
                <a:close/>
                <a:moveTo>
                  <a:pt x="79245" y="643"/>
                </a:moveTo>
                <a:cubicBezTo>
                  <a:pt x="79170" y="643"/>
                  <a:pt x="79094" y="681"/>
                  <a:pt x="78981" y="719"/>
                </a:cubicBezTo>
                <a:cubicBezTo>
                  <a:pt x="78981" y="719"/>
                  <a:pt x="78943" y="719"/>
                  <a:pt x="78905" y="757"/>
                </a:cubicBezTo>
                <a:lnTo>
                  <a:pt x="78867" y="681"/>
                </a:lnTo>
                <a:lnTo>
                  <a:pt x="78792" y="681"/>
                </a:lnTo>
                <a:cubicBezTo>
                  <a:pt x="78678" y="719"/>
                  <a:pt x="78565" y="719"/>
                  <a:pt x="78489" y="833"/>
                </a:cubicBezTo>
                <a:lnTo>
                  <a:pt x="78565" y="1022"/>
                </a:lnTo>
                <a:lnTo>
                  <a:pt x="78527" y="984"/>
                </a:lnTo>
                <a:lnTo>
                  <a:pt x="78527" y="984"/>
                </a:lnTo>
                <a:cubicBezTo>
                  <a:pt x="78527" y="1022"/>
                  <a:pt x="78565" y="1022"/>
                  <a:pt x="78565" y="1022"/>
                </a:cubicBezTo>
                <a:lnTo>
                  <a:pt x="78678" y="1135"/>
                </a:lnTo>
                <a:cubicBezTo>
                  <a:pt x="78716" y="1097"/>
                  <a:pt x="78754" y="1097"/>
                  <a:pt x="78754" y="1097"/>
                </a:cubicBezTo>
                <a:cubicBezTo>
                  <a:pt x="78754" y="1135"/>
                  <a:pt x="78754" y="1173"/>
                  <a:pt x="78754" y="1248"/>
                </a:cubicBezTo>
                <a:lnTo>
                  <a:pt x="78905" y="1324"/>
                </a:lnTo>
                <a:lnTo>
                  <a:pt x="79019" y="1324"/>
                </a:lnTo>
                <a:cubicBezTo>
                  <a:pt x="79208" y="1324"/>
                  <a:pt x="79208" y="1211"/>
                  <a:pt x="79208" y="1173"/>
                </a:cubicBezTo>
                <a:lnTo>
                  <a:pt x="79208" y="1135"/>
                </a:lnTo>
                <a:cubicBezTo>
                  <a:pt x="79208" y="1097"/>
                  <a:pt x="79245" y="1059"/>
                  <a:pt x="79245" y="1022"/>
                </a:cubicBezTo>
                <a:cubicBezTo>
                  <a:pt x="79245" y="1022"/>
                  <a:pt x="79245" y="984"/>
                  <a:pt x="79208" y="984"/>
                </a:cubicBezTo>
                <a:cubicBezTo>
                  <a:pt x="79283" y="908"/>
                  <a:pt x="79359" y="870"/>
                  <a:pt x="79397" y="795"/>
                </a:cubicBezTo>
                <a:lnTo>
                  <a:pt x="79245" y="643"/>
                </a:lnTo>
                <a:close/>
                <a:moveTo>
                  <a:pt x="4802" y="1362"/>
                </a:moveTo>
                <a:lnTo>
                  <a:pt x="4802" y="1362"/>
                </a:lnTo>
                <a:lnTo>
                  <a:pt x="4802" y="1362"/>
                </a:lnTo>
                <a:lnTo>
                  <a:pt x="4802" y="1362"/>
                </a:lnTo>
                <a:close/>
                <a:moveTo>
                  <a:pt x="70776" y="984"/>
                </a:moveTo>
                <a:cubicBezTo>
                  <a:pt x="70625" y="984"/>
                  <a:pt x="70550" y="984"/>
                  <a:pt x="70474" y="1059"/>
                </a:cubicBezTo>
                <a:cubicBezTo>
                  <a:pt x="70436" y="1097"/>
                  <a:pt x="70361" y="1173"/>
                  <a:pt x="70398" y="1286"/>
                </a:cubicBezTo>
                <a:lnTo>
                  <a:pt x="70512" y="1362"/>
                </a:lnTo>
                <a:cubicBezTo>
                  <a:pt x="70556" y="1373"/>
                  <a:pt x="70594" y="1377"/>
                  <a:pt x="70627" y="1377"/>
                </a:cubicBezTo>
                <a:cubicBezTo>
                  <a:pt x="70707" y="1377"/>
                  <a:pt x="70761" y="1351"/>
                  <a:pt x="70814" y="1324"/>
                </a:cubicBezTo>
                <a:cubicBezTo>
                  <a:pt x="70852" y="1286"/>
                  <a:pt x="70890" y="1248"/>
                  <a:pt x="70890" y="1135"/>
                </a:cubicBezTo>
                <a:lnTo>
                  <a:pt x="70890" y="1097"/>
                </a:lnTo>
                <a:lnTo>
                  <a:pt x="70776" y="984"/>
                </a:lnTo>
                <a:close/>
                <a:moveTo>
                  <a:pt x="59699" y="643"/>
                </a:moveTo>
                <a:lnTo>
                  <a:pt x="59510" y="681"/>
                </a:lnTo>
                <a:cubicBezTo>
                  <a:pt x="59472" y="719"/>
                  <a:pt x="59396" y="833"/>
                  <a:pt x="59396" y="908"/>
                </a:cubicBezTo>
                <a:cubicBezTo>
                  <a:pt x="59396" y="1019"/>
                  <a:pt x="59468" y="1093"/>
                  <a:pt x="59577" y="1132"/>
                </a:cubicBezTo>
                <a:lnTo>
                  <a:pt x="59577" y="1132"/>
                </a:lnTo>
                <a:lnTo>
                  <a:pt x="59472" y="1211"/>
                </a:lnTo>
                <a:lnTo>
                  <a:pt x="59472" y="1362"/>
                </a:lnTo>
                <a:lnTo>
                  <a:pt x="59623" y="1475"/>
                </a:lnTo>
                <a:lnTo>
                  <a:pt x="59850" y="1475"/>
                </a:lnTo>
                <a:lnTo>
                  <a:pt x="60001" y="1362"/>
                </a:lnTo>
                <a:lnTo>
                  <a:pt x="60001" y="1324"/>
                </a:lnTo>
                <a:cubicBezTo>
                  <a:pt x="60001" y="1135"/>
                  <a:pt x="59774" y="1097"/>
                  <a:pt x="59699" y="1097"/>
                </a:cubicBezTo>
                <a:lnTo>
                  <a:pt x="59661" y="1097"/>
                </a:lnTo>
                <a:lnTo>
                  <a:pt x="59737" y="1059"/>
                </a:lnTo>
                <a:cubicBezTo>
                  <a:pt x="59774" y="1022"/>
                  <a:pt x="59850" y="946"/>
                  <a:pt x="59850" y="870"/>
                </a:cubicBezTo>
                <a:cubicBezTo>
                  <a:pt x="59850" y="757"/>
                  <a:pt x="59812" y="681"/>
                  <a:pt x="59699" y="643"/>
                </a:cubicBezTo>
                <a:close/>
                <a:moveTo>
                  <a:pt x="82005" y="946"/>
                </a:moveTo>
                <a:cubicBezTo>
                  <a:pt x="81779" y="946"/>
                  <a:pt x="81589" y="1059"/>
                  <a:pt x="81552" y="1248"/>
                </a:cubicBezTo>
                <a:lnTo>
                  <a:pt x="81552" y="1324"/>
                </a:lnTo>
                <a:cubicBezTo>
                  <a:pt x="81627" y="1400"/>
                  <a:pt x="81703" y="1437"/>
                  <a:pt x="81816" y="1475"/>
                </a:cubicBezTo>
                <a:cubicBezTo>
                  <a:pt x="81968" y="1475"/>
                  <a:pt x="82119" y="1437"/>
                  <a:pt x="82232" y="1362"/>
                </a:cubicBezTo>
                <a:lnTo>
                  <a:pt x="82308" y="1248"/>
                </a:lnTo>
                <a:cubicBezTo>
                  <a:pt x="82270" y="1059"/>
                  <a:pt x="82119" y="946"/>
                  <a:pt x="82005" y="946"/>
                </a:cubicBezTo>
                <a:close/>
                <a:moveTo>
                  <a:pt x="90625" y="1022"/>
                </a:moveTo>
                <a:cubicBezTo>
                  <a:pt x="90512" y="1059"/>
                  <a:pt x="90210" y="1059"/>
                  <a:pt x="90210" y="1324"/>
                </a:cubicBezTo>
                <a:lnTo>
                  <a:pt x="90247" y="1400"/>
                </a:lnTo>
                <a:cubicBezTo>
                  <a:pt x="90323" y="1475"/>
                  <a:pt x="90436" y="1475"/>
                  <a:pt x="90512" y="1475"/>
                </a:cubicBezTo>
                <a:cubicBezTo>
                  <a:pt x="90663" y="1437"/>
                  <a:pt x="90777" y="1286"/>
                  <a:pt x="90777" y="1173"/>
                </a:cubicBezTo>
                <a:lnTo>
                  <a:pt x="90625" y="1022"/>
                </a:lnTo>
                <a:close/>
                <a:moveTo>
                  <a:pt x="72213" y="1211"/>
                </a:moveTo>
                <a:cubicBezTo>
                  <a:pt x="72100" y="1211"/>
                  <a:pt x="71949" y="1211"/>
                  <a:pt x="71911" y="1324"/>
                </a:cubicBezTo>
                <a:lnTo>
                  <a:pt x="71949" y="1437"/>
                </a:lnTo>
                <a:cubicBezTo>
                  <a:pt x="72004" y="1493"/>
                  <a:pt x="72080" y="1528"/>
                  <a:pt x="72161" y="1528"/>
                </a:cubicBezTo>
                <a:cubicBezTo>
                  <a:pt x="72190" y="1528"/>
                  <a:pt x="72221" y="1523"/>
                  <a:pt x="72251" y="1513"/>
                </a:cubicBezTo>
                <a:cubicBezTo>
                  <a:pt x="72327" y="1475"/>
                  <a:pt x="72402" y="1400"/>
                  <a:pt x="72402" y="1324"/>
                </a:cubicBezTo>
                <a:lnTo>
                  <a:pt x="72251" y="1211"/>
                </a:lnTo>
                <a:close/>
                <a:moveTo>
                  <a:pt x="65899" y="1211"/>
                </a:moveTo>
                <a:lnTo>
                  <a:pt x="65748" y="1286"/>
                </a:lnTo>
                <a:cubicBezTo>
                  <a:pt x="65748" y="1324"/>
                  <a:pt x="65710" y="1324"/>
                  <a:pt x="65710" y="1400"/>
                </a:cubicBezTo>
                <a:lnTo>
                  <a:pt x="65824" y="1513"/>
                </a:lnTo>
                <a:cubicBezTo>
                  <a:pt x="65824" y="1551"/>
                  <a:pt x="65862" y="1589"/>
                  <a:pt x="65899" y="1589"/>
                </a:cubicBezTo>
                <a:lnTo>
                  <a:pt x="66088" y="1475"/>
                </a:lnTo>
                <a:cubicBezTo>
                  <a:pt x="66088" y="1475"/>
                  <a:pt x="66126" y="1437"/>
                  <a:pt x="66126" y="1400"/>
                </a:cubicBezTo>
                <a:lnTo>
                  <a:pt x="66013" y="1248"/>
                </a:lnTo>
                <a:cubicBezTo>
                  <a:pt x="66013" y="1248"/>
                  <a:pt x="65975" y="1211"/>
                  <a:pt x="65899" y="1211"/>
                </a:cubicBezTo>
                <a:close/>
                <a:moveTo>
                  <a:pt x="5041" y="1163"/>
                </a:moveTo>
                <a:cubicBezTo>
                  <a:pt x="4946" y="1163"/>
                  <a:pt x="4839" y="1223"/>
                  <a:pt x="4775" y="1308"/>
                </a:cubicBezTo>
                <a:lnTo>
                  <a:pt x="4775" y="1308"/>
                </a:lnTo>
                <a:lnTo>
                  <a:pt x="4764" y="1286"/>
                </a:lnTo>
                <a:cubicBezTo>
                  <a:pt x="4689" y="1229"/>
                  <a:pt x="4623" y="1211"/>
                  <a:pt x="4566" y="1211"/>
                </a:cubicBezTo>
                <a:cubicBezTo>
                  <a:pt x="4509" y="1211"/>
                  <a:pt x="4462" y="1229"/>
                  <a:pt x="4424" y="1248"/>
                </a:cubicBezTo>
                <a:lnTo>
                  <a:pt x="4311" y="1248"/>
                </a:lnTo>
                <a:lnTo>
                  <a:pt x="4159" y="1362"/>
                </a:lnTo>
                <a:lnTo>
                  <a:pt x="4159" y="1626"/>
                </a:lnTo>
                <a:lnTo>
                  <a:pt x="4273" y="1740"/>
                </a:lnTo>
                <a:cubicBezTo>
                  <a:pt x="4462" y="1740"/>
                  <a:pt x="4575" y="1740"/>
                  <a:pt x="4689" y="1664"/>
                </a:cubicBezTo>
                <a:cubicBezTo>
                  <a:pt x="4764" y="1589"/>
                  <a:pt x="4802" y="1513"/>
                  <a:pt x="4802" y="1400"/>
                </a:cubicBezTo>
                <a:cubicBezTo>
                  <a:pt x="4802" y="1400"/>
                  <a:pt x="4802" y="1362"/>
                  <a:pt x="4802" y="1362"/>
                </a:cubicBezTo>
                <a:lnTo>
                  <a:pt x="4802" y="1362"/>
                </a:lnTo>
                <a:lnTo>
                  <a:pt x="4916" y="1475"/>
                </a:lnTo>
                <a:lnTo>
                  <a:pt x="4953" y="1475"/>
                </a:lnTo>
                <a:cubicBezTo>
                  <a:pt x="4991" y="1513"/>
                  <a:pt x="5067" y="1551"/>
                  <a:pt x="5142" y="1551"/>
                </a:cubicBezTo>
                <a:lnTo>
                  <a:pt x="5294" y="1437"/>
                </a:lnTo>
                <a:cubicBezTo>
                  <a:pt x="5294" y="1400"/>
                  <a:pt x="5294" y="1400"/>
                  <a:pt x="5294" y="1400"/>
                </a:cubicBezTo>
                <a:cubicBezTo>
                  <a:pt x="5294" y="1248"/>
                  <a:pt x="5180" y="1173"/>
                  <a:pt x="5105" y="1173"/>
                </a:cubicBezTo>
                <a:cubicBezTo>
                  <a:pt x="5085" y="1166"/>
                  <a:pt x="5063" y="1163"/>
                  <a:pt x="5041" y="1163"/>
                </a:cubicBezTo>
                <a:close/>
                <a:moveTo>
                  <a:pt x="31570" y="1400"/>
                </a:moveTo>
                <a:lnTo>
                  <a:pt x="31419" y="1513"/>
                </a:lnTo>
                <a:cubicBezTo>
                  <a:pt x="31419" y="1513"/>
                  <a:pt x="31419" y="1475"/>
                  <a:pt x="31419" y="1475"/>
                </a:cubicBezTo>
                <a:cubicBezTo>
                  <a:pt x="31419" y="1475"/>
                  <a:pt x="31381" y="1513"/>
                  <a:pt x="31381" y="1513"/>
                </a:cubicBezTo>
                <a:cubicBezTo>
                  <a:pt x="31343" y="1551"/>
                  <a:pt x="31268" y="1589"/>
                  <a:pt x="31268" y="1664"/>
                </a:cubicBezTo>
                <a:cubicBezTo>
                  <a:pt x="31268" y="1702"/>
                  <a:pt x="31305" y="1778"/>
                  <a:pt x="31457" y="1778"/>
                </a:cubicBezTo>
                <a:lnTo>
                  <a:pt x="31494" y="1778"/>
                </a:lnTo>
                <a:cubicBezTo>
                  <a:pt x="31494" y="1778"/>
                  <a:pt x="31528" y="1795"/>
                  <a:pt x="31562" y="1795"/>
                </a:cubicBezTo>
                <a:cubicBezTo>
                  <a:pt x="31578" y="1795"/>
                  <a:pt x="31595" y="1790"/>
                  <a:pt x="31608" y="1778"/>
                </a:cubicBezTo>
                <a:lnTo>
                  <a:pt x="31721" y="1664"/>
                </a:lnTo>
                <a:cubicBezTo>
                  <a:pt x="31721" y="1664"/>
                  <a:pt x="31721" y="1626"/>
                  <a:pt x="31721" y="1626"/>
                </a:cubicBezTo>
                <a:cubicBezTo>
                  <a:pt x="31721" y="1551"/>
                  <a:pt x="31721" y="1437"/>
                  <a:pt x="31570" y="1400"/>
                </a:cubicBezTo>
                <a:close/>
                <a:moveTo>
                  <a:pt x="21249" y="1551"/>
                </a:moveTo>
                <a:cubicBezTo>
                  <a:pt x="21097" y="1551"/>
                  <a:pt x="21022" y="1589"/>
                  <a:pt x="20984" y="1702"/>
                </a:cubicBezTo>
                <a:lnTo>
                  <a:pt x="21173" y="1816"/>
                </a:lnTo>
                <a:cubicBezTo>
                  <a:pt x="21160" y="1828"/>
                  <a:pt x="21148" y="1832"/>
                  <a:pt x="21136" y="1832"/>
                </a:cubicBezTo>
                <a:cubicBezTo>
                  <a:pt x="21114" y="1832"/>
                  <a:pt x="21097" y="1816"/>
                  <a:pt x="21097" y="1816"/>
                </a:cubicBezTo>
                <a:lnTo>
                  <a:pt x="21097" y="1816"/>
                </a:lnTo>
                <a:cubicBezTo>
                  <a:pt x="21097" y="1853"/>
                  <a:pt x="21135" y="1891"/>
                  <a:pt x="21211" y="1929"/>
                </a:cubicBezTo>
                <a:cubicBezTo>
                  <a:pt x="21236" y="1942"/>
                  <a:pt x="21261" y="1946"/>
                  <a:pt x="21285" y="1946"/>
                </a:cubicBezTo>
                <a:cubicBezTo>
                  <a:pt x="21333" y="1946"/>
                  <a:pt x="21375" y="1929"/>
                  <a:pt x="21400" y="1929"/>
                </a:cubicBezTo>
                <a:lnTo>
                  <a:pt x="21475" y="1891"/>
                </a:lnTo>
                <a:cubicBezTo>
                  <a:pt x="21475" y="1853"/>
                  <a:pt x="21513" y="1816"/>
                  <a:pt x="21513" y="1778"/>
                </a:cubicBezTo>
                <a:cubicBezTo>
                  <a:pt x="21513" y="1664"/>
                  <a:pt x="21362" y="1551"/>
                  <a:pt x="21249" y="1551"/>
                </a:cubicBezTo>
                <a:close/>
                <a:moveTo>
                  <a:pt x="80191" y="984"/>
                </a:moveTo>
                <a:cubicBezTo>
                  <a:pt x="80002" y="984"/>
                  <a:pt x="79888" y="984"/>
                  <a:pt x="79775" y="1059"/>
                </a:cubicBezTo>
                <a:cubicBezTo>
                  <a:pt x="79699" y="1135"/>
                  <a:pt x="79661" y="1248"/>
                  <a:pt x="79661" y="1362"/>
                </a:cubicBezTo>
                <a:lnTo>
                  <a:pt x="79737" y="1437"/>
                </a:lnTo>
                <a:lnTo>
                  <a:pt x="79699" y="1437"/>
                </a:lnTo>
                <a:lnTo>
                  <a:pt x="79510" y="1589"/>
                </a:lnTo>
                <a:cubicBezTo>
                  <a:pt x="79397" y="1589"/>
                  <a:pt x="79283" y="1626"/>
                  <a:pt x="79208" y="1664"/>
                </a:cubicBezTo>
                <a:cubicBezTo>
                  <a:pt x="79170" y="1702"/>
                  <a:pt x="79094" y="1778"/>
                  <a:pt x="79132" y="1967"/>
                </a:cubicBezTo>
                <a:lnTo>
                  <a:pt x="79245" y="2042"/>
                </a:lnTo>
                <a:cubicBezTo>
                  <a:pt x="79279" y="2053"/>
                  <a:pt x="79309" y="2058"/>
                  <a:pt x="79336" y="2058"/>
                </a:cubicBezTo>
                <a:cubicBezTo>
                  <a:pt x="79403" y="2058"/>
                  <a:pt x="79457" y="2031"/>
                  <a:pt x="79510" y="2005"/>
                </a:cubicBezTo>
                <a:cubicBezTo>
                  <a:pt x="79548" y="2005"/>
                  <a:pt x="79548" y="1967"/>
                  <a:pt x="79586" y="1929"/>
                </a:cubicBezTo>
                <a:lnTo>
                  <a:pt x="79737" y="1891"/>
                </a:lnTo>
                <a:cubicBezTo>
                  <a:pt x="79737" y="1891"/>
                  <a:pt x="79775" y="1853"/>
                  <a:pt x="79775" y="1853"/>
                </a:cubicBezTo>
                <a:cubicBezTo>
                  <a:pt x="79850" y="1816"/>
                  <a:pt x="80002" y="1740"/>
                  <a:pt x="79926" y="1551"/>
                </a:cubicBezTo>
                <a:lnTo>
                  <a:pt x="79850" y="1475"/>
                </a:lnTo>
                <a:cubicBezTo>
                  <a:pt x="80115" y="1475"/>
                  <a:pt x="80191" y="1324"/>
                  <a:pt x="80228" y="1248"/>
                </a:cubicBezTo>
                <a:cubicBezTo>
                  <a:pt x="80266" y="1211"/>
                  <a:pt x="80266" y="1173"/>
                  <a:pt x="80266" y="1173"/>
                </a:cubicBezTo>
                <a:lnTo>
                  <a:pt x="80191" y="984"/>
                </a:lnTo>
                <a:close/>
                <a:moveTo>
                  <a:pt x="14254" y="1664"/>
                </a:moveTo>
                <a:lnTo>
                  <a:pt x="14103" y="1816"/>
                </a:lnTo>
                <a:cubicBezTo>
                  <a:pt x="14065" y="1853"/>
                  <a:pt x="14065" y="1891"/>
                  <a:pt x="14027" y="2005"/>
                </a:cubicBezTo>
                <a:lnTo>
                  <a:pt x="14141" y="2080"/>
                </a:lnTo>
                <a:cubicBezTo>
                  <a:pt x="14188" y="2096"/>
                  <a:pt x="14228" y="2105"/>
                  <a:pt x="14265" y="2105"/>
                </a:cubicBezTo>
                <a:cubicBezTo>
                  <a:pt x="14317" y="2105"/>
                  <a:pt x="14361" y="2087"/>
                  <a:pt x="14405" y="2042"/>
                </a:cubicBezTo>
                <a:cubicBezTo>
                  <a:pt x="14443" y="2005"/>
                  <a:pt x="14481" y="1967"/>
                  <a:pt x="14481" y="1891"/>
                </a:cubicBezTo>
                <a:cubicBezTo>
                  <a:pt x="14481" y="1740"/>
                  <a:pt x="14405" y="1664"/>
                  <a:pt x="14254" y="1664"/>
                </a:cubicBezTo>
                <a:close/>
                <a:moveTo>
                  <a:pt x="53407" y="1662"/>
                </a:moveTo>
                <a:cubicBezTo>
                  <a:pt x="53267" y="1662"/>
                  <a:pt x="53111" y="1683"/>
                  <a:pt x="53083" y="1853"/>
                </a:cubicBezTo>
                <a:lnTo>
                  <a:pt x="53120" y="1967"/>
                </a:lnTo>
                <a:cubicBezTo>
                  <a:pt x="53234" y="2080"/>
                  <a:pt x="53347" y="2080"/>
                  <a:pt x="53423" y="2080"/>
                </a:cubicBezTo>
                <a:cubicBezTo>
                  <a:pt x="53498" y="2080"/>
                  <a:pt x="53498" y="2080"/>
                  <a:pt x="53536" y="2118"/>
                </a:cubicBezTo>
                <a:lnTo>
                  <a:pt x="53763" y="2118"/>
                </a:lnTo>
                <a:cubicBezTo>
                  <a:pt x="53839" y="2042"/>
                  <a:pt x="53839" y="1929"/>
                  <a:pt x="53839" y="1853"/>
                </a:cubicBezTo>
                <a:cubicBezTo>
                  <a:pt x="53839" y="1816"/>
                  <a:pt x="53839" y="1778"/>
                  <a:pt x="53839" y="1778"/>
                </a:cubicBezTo>
                <a:lnTo>
                  <a:pt x="53687" y="1664"/>
                </a:lnTo>
                <a:lnTo>
                  <a:pt x="53536" y="1664"/>
                </a:lnTo>
                <a:cubicBezTo>
                  <a:pt x="53498" y="1664"/>
                  <a:pt x="53454" y="1662"/>
                  <a:pt x="53407" y="1662"/>
                </a:cubicBezTo>
                <a:close/>
                <a:moveTo>
                  <a:pt x="57544" y="1664"/>
                </a:moveTo>
                <a:lnTo>
                  <a:pt x="57393" y="1740"/>
                </a:lnTo>
                <a:cubicBezTo>
                  <a:pt x="57355" y="1853"/>
                  <a:pt x="57393" y="1929"/>
                  <a:pt x="57430" y="1967"/>
                </a:cubicBezTo>
                <a:lnTo>
                  <a:pt x="57430" y="2005"/>
                </a:lnTo>
                <a:lnTo>
                  <a:pt x="57544" y="2156"/>
                </a:lnTo>
                <a:cubicBezTo>
                  <a:pt x="57657" y="2156"/>
                  <a:pt x="57771" y="2156"/>
                  <a:pt x="57846" y="1967"/>
                </a:cubicBezTo>
                <a:lnTo>
                  <a:pt x="57808" y="1778"/>
                </a:lnTo>
                <a:cubicBezTo>
                  <a:pt x="57771" y="1778"/>
                  <a:pt x="57733" y="1740"/>
                  <a:pt x="57695" y="1740"/>
                </a:cubicBezTo>
                <a:cubicBezTo>
                  <a:pt x="57657" y="1702"/>
                  <a:pt x="57619" y="1664"/>
                  <a:pt x="57544" y="1664"/>
                </a:cubicBezTo>
                <a:close/>
                <a:moveTo>
                  <a:pt x="42345" y="1853"/>
                </a:moveTo>
                <a:cubicBezTo>
                  <a:pt x="42232" y="1853"/>
                  <a:pt x="42156" y="1891"/>
                  <a:pt x="42118" y="1929"/>
                </a:cubicBezTo>
                <a:cubicBezTo>
                  <a:pt x="42081" y="1967"/>
                  <a:pt x="42043" y="2042"/>
                  <a:pt x="42081" y="2156"/>
                </a:cubicBezTo>
                <a:lnTo>
                  <a:pt x="42194" y="2269"/>
                </a:lnTo>
                <a:lnTo>
                  <a:pt x="42307" y="2269"/>
                </a:lnTo>
                <a:lnTo>
                  <a:pt x="42459" y="2156"/>
                </a:lnTo>
                <a:lnTo>
                  <a:pt x="42459" y="1967"/>
                </a:lnTo>
                <a:lnTo>
                  <a:pt x="42345" y="1853"/>
                </a:lnTo>
                <a:close/>
                <a:moveTo>
                  <a:pt x="24651" y="1929"/>
                </a:moveTo>
                <a:lnTo>
                  <a:pt x="24538" y="2042"/>
                </a:lnTo>
                <a:cubicBezTo>
                  <a:pt x="24538" y="2080"/>
                  <a:pt x="24538" y="2080"/>
                  <a:pt x="24538" y="2080"/>
                </a:cubicBezTo>
                <a:cubicBezTo>
                  <a:pt x="24538" y="2118"/>
                  <a:pt x="24538" y="2269"/>
                  <a:pt x="24727" y="2307"/>
                </a:cubicBezTo>
                <a:lnTo>
                  <a:pt x="24878" y="2194"/>
                </a:lnTo>
                <a:lnTo>
                  <a:pt x="24878" y="2194"/>
                </a:lnTo>
                <a:cubicBezTo>
                  <a:pt x="24878" y="2231"/>
                  <a:pt x="24840" y="2231"/>
                  <a:pt x="24840" y="2231"/>
                </a:cubicBezTo>
                <a:cubicBezTo>
                  <a:pt x="24878" y="2231"/>
                  <a:pt x="24991" y="2194"/>
                  <a:pt x="24991" y="2080"/>
                </a:cubicBezTo>
                <a:cubicBezTo>
                  <a:pt x="24991" y="2042"/>
                  <a:pt x="24991" y="2042"/>
                  <a:pt x="24991" y="2005"/>
                </a:cubicBezTo>
                <a:lnTo>
                  <a:pt x="24840" y="1929"/>
                </a:lnTo>
                <a:close/>
                <a:moveTo>
                  <a:pt x="68735" y="1967"/>
                </a:moveTo>
                <a:lnTo>
                  <a:pt x="68584" y="2118"/>
                </a:lnTo>
                <a:cubicBezTo>
                  <a:pt x="68546" y="2156"/>
                  <a:pt x="68508" y="2194"/>
                  <a:pt x="68508" y="2269"/>
                </a:cubicBezTo>
                <a:cubicBezTo>
                  <a:pt x="68508" y="2307"/>
                  <a:pt x="68546" y="2383"/>
                  <a:pt x="68697" y="2420"/>
                </a:cubicBezTo>
                <a:lnTo>
                  <a:pt x="68848" y="2345"/>
                </a:lnTo>
                <a:cubicBezTo>
                  <a:pt x="68886" y="2307"/>
                  <a:pt x="68924" y="2231"/>
                  <a:pt x="68924" y="2156"/>
                </a:cubicBezTo>
                <a:cubicBezTo>
                  <a:pt x="68924" y="2042"/>
                  <a:pt x="68848" y="1967"/>
                  <a:pt x="68735" y="1967"/>
                </a:cubicBezTo>
                <a:close/>
                <a:moveTo>
                  <a:pt x="4841" y="2065"/>
                </a:moveTo>
                <a:cubicBezTo>
                  <a:pt x="4777" y="2065"/>
                  <a:pt x="4704" y="2091"/>
                  <a:pt x="4651" y="2118"/>
                </a:cubicBezTo>
                <a:cubicBezTo>
                  <a:pt x="4575" y="2194"/>
                  <a:pt x="4538" y="2269"/>
                  <a:pt x="4538" y="2383"/>
                </a:cubicBezTo>
                <a:lnTo>
                  <a:pt x="4651" y="2496"/>
                </a:lnTo>
                <a:cubicBezTo>
                  <a:pt x="4878" y="2496"/>
                  <a:pt x="5029" y="2383"/>
                  <a:pt x="5029" y="2194"/>
                </a:cubicBezTo>
                <a:lnTo>
                  <a:pt x="4916" y="2080"/>
                </a:lnTo>
                <a:cubicBezTo>
                  <a:pt x="4893" y="2069"/>
                  <a:pt x="4868" y="2065"/>
                  <a:pt x="4841" y="2065"/>
                </a:cubicBezTo>
                <a:close/>
                <a:moveTo>
                  <a:pt x="80153" y="2194"/>
                </a:moveTo>
                <a:lnTo>
                  <a:pt x="80039" y="2269"/>
                </a:lnTo>
                <a:cubicBezTo>
                  <a:pt x="80002" y="2307"/>
                  <a:pt x="80002" y="2307"/>
                  <a:pt x="79964" y="2383"/>
                </a:cubicBezTo>
                <a:lnTo>
                  <a:pt x="80153" y="2496"/>
                </a:lnTo>
                <a:cubicBezTo>
                  <a:pt x="80342" y="2496"/>
                  <a:pt x="80417" y="2458"/>
                  <a:pt x="80417" y="2307"/>
                </a:cubicBezTo>
                <a:cubicBezTo>
                  <a:pt x="80417" y="2307"/>
                  <a:pt x="80417" y="2307"/>
                  <a:pt x="80417" y="2269"/>
                </a:cubicBezTo>
                <a:lnTo>
                  <a:pt x="80304" y="2194"/>
                </a:lnTo>
                <a:close/>
                <a:moveTo>
                  <a:pt x="90474" y="2080"/>
                </a:moveTo>
                <a:lnTo>
                  <a:pt x="90323" y="2194"/>
                </a:lnTo>
                <a:cubicBezTo>
                  <a:pt x="90285" y="2383"/>
                  <a:pt x="90399" y="2496"/>
                  <a:pt x="90588" y="2496"/>
                </a:cubicBezTo>
                <a:lnTo>
                  <a:pt x="90701" y="2496"/>
                </a:lnTo>
                <a:cubicBezTo>
                  <a:pt x="90739" y="2458"/>
                  <a:pt x="90777" y="2383"/>
                  <a:pt x="90777" y="2307"/>
                </a:cubicBezTo>
                <a:cubicBezTo>
                  <a:pt x="90777" y="2231"/>
                  <a:pt x="90739" y="2194"/>
                  <a:pt x="90701" y="2156"/>
                </a:cubicBezTo>
                <a:cubicBezTo>
                  <a:pt x="90625" y="2118"/>
                  <a:pt x="90588" y="2080"/>
                  <a:pt x="90474" y="2080"/>
                </a:cubicBezTo>
                <a:close/>
                <a:moveTo>
                  <a:pt x="81249" y="1967"/>
                </a:moveTo>
                <a:lnTo>
                  <a:pt x="81136" y="2156"/>
                </a:lnTo>
                <a:cubicBezTo>
                  <a:pt x="81136" y="2194"/>
                  <a:pt x="81136" y="2194"/>
                  <a:pt x="81136" y="2194"/>
                </a:cubicBezTo>
                <a:cubicBezTo>
                  <a:pt x="81098" y="2231"/>
                  <a:pt x="81060" y="2269"/>
                  <a:pt x="81060" y="2383"/>
                </a:cubicBezTo>
                <a:lnTo>
                  <a:pt x="81174" y="2496"/>
                </a:lnTo>
                <a:cubicBezTo>
                  <a:pt x="81202" y="2500"/>
                  <a:pt x="81229" y="2502"/>
                  <a:pt x="81254" y="2502"/>
                </a:cubicBezTo>
                <a:cubicBezTo>
                  <a:pt x="81462" y="2502"/>
                  <a:pt x="81560" y="2374"/>
                  <a:pt x="81627" y="2307"/>
                </a:cubicBezTo>
                <a:lnTo>
                  <a:pt x="81476" y="2156"/>
                </a:lnTo>
                <a:cubicBezTo>
                  <a:pt x="81514" y="2080"/>
                  <a:pt x="81476" y="2042"/>
                  <a:pt x="81438" y="2005"/>
                </a:cubicBezTo>
                <a:cubicBezTo>
                  <a:pt x="81363" y="1967"/>
                  <a:pt x="81287" y="1967"/>
                  <a:pt x="81249" y="1967"/>
                </a:cubicBezTo>
                <a:close/>
                <a:moveTo>
                  <a:pt x="15955" y="2194"/>
                </a:moveTo>
                <a:cubicBezTo>
                  <a:pt x="15880" y="2194"/>
                  <a:pt x="15766" y="2231"/>
                  <a:pt x="15729" y="2383"/>
                </a:cubicBezTo>
                <a:lnTo>
                  <a:pt x="15842" y="2496"/>
                </a:lnTo>
                <a:cubicBezTo>
                  <a:pt x="15875" y="2507"/>
                  <a:pt x="15908" y="2512"/>
                  <a:pt x="15940" y="2512"/>
                </a:cubicBezTo>
                <a:cubicBezTo>
                  <a:pt x="16015" y="2512"/>
                  <a:pt x="16080" y="2485"/>
                  <a:pt x="16107" y="2458"/>
                </a:cubicBezTo>
                <a:lnTo>
                  <a:pt x="16182" y="2345"/>
                </a:lnTo>
                <a:cubicBezTo>
                  <a:pt x="16182" y="2269"/>
                  <a:pt x="16069" y="2194"/>
                  <a:pt x="15955" y="2194"/>
                </a:cubicBezTo>
                <a:close/>
                <a:moveTo>
                  <a:pt x="55932" y="1913"/>
                </a:moveTo>
                <a:cubicBezTo>
                  <a:pt x="55852" y="1913"/>
                  <a:pt x="55771" y="1940"/>
                  <a:pt x="55691" y="1967"/>
                </a:cubicBezTo>
                <a:cubicBezTo>
                  <a:pt x="55540" y="2080"/>
                  <a:pt x="55502" y="2345"/>
                  <a:pt x="55653" y="2458"/>
                </a:cubicBezTo>
                <a:lnTo>
                  <a:pt x="55729" y="2496"/>
                </a:lnTo>
                <a:cubicBezTo>
                  <a:pt x="55776" y="2520"/>
                  <a:pt x="55816" y="2528"/>
                  <a:pt x="55849" y="2528"/>
                </a:cubicBezTo>
                <a:cubicBezTo>
                  <a:pt x="55924" y="2528"/>
                  <a:pt x="55968" y="2484"/>
                  <a:pt x="55994" y="2458"/>
                </a:cubicBezTo>
                <a:cubicBezTo>
                  <a:pt x="56038" y="2503"/>
                  <a:pt x="56082" y="2521"/>
                  <a:pt x="56127" y="2521"/>
                </a:cubicBezTo>
                <a:cubicBezTo>
                  <a:pt x="56158" y="2521"/>
                  <a:pt x="56189" y="2512"/>
                  <a:pt x="56221" y="2496"/>
                </a:cubicBezTo>
                <a:lnTo>
                  <a:pt x="56334" y="2420"/>
                </a:lnTo>
                <a:lnTo>
                  <a:pt x="56334" y="2383"/>
                </a:lnTo>
                <a:cubicBezTo>
                  <a:pt x="56334" y="2231"/>
                  <a:pt x="56258" y="2156"/>
                  <a:pt x="56183" y="2118"/>
                </a:cubicBezTo>
                <a:cubicBezTo>
                  <a:pt x="56145" y="2080"/>
                  <a:pt x="56145" y="2080"/>
                  <a:pt x="56145" y="2042"/>
                </a:cubicBezTo>
                <a:lnTo>
                  <a:pt x="56032" y="1929"/>
                </a:lnTo>
                <a:cubicBezTo>
                  <a:pt x="55998" y="1918"/>
                  <a:pt x="55965" y="1913"/>
                  <a:pt x="55932" y="1913"/>
                </a:cubicBezTo>
                <a:close/>
                <a:moveTo>
                  <a:pt x="86527" y="2188"/>
                </a:moveTo>
                <a:cubicBezTo>
                  <a:pt x="86300" y="2188"/>
                  <a:pt x="86240" y="2315"/>
                  <a:pt x="86240" y="2383"/>
                </a:cubicBezTo>
                <a:lnTo>
                  <a:pt x="86278" y="2496"/>
                </a:lnTo>
                <a:cubicBezTo>
                  <a:pt x="86331" y="2523"/>
                  <a:pt x="86385" y="2550"/>
                  <a:pt x="86425" y="2550"/>
                </a:cubicBezTo>
                <a:cubicBezTo>
                  <a:pt x="86441" y="2550"/>
                  <a:pt x="86456" y="2545"/>
                  <a:pt x="86467" y="2534"/>
                </a:cubicBezTo>
                <a:cubicBezTo>
                  <a:pt x="86618" y="2534"/>
                  <a:pt x="86694" y="2420"/>
                  <a:pt x="86731" y="2345"/>
                </a:cubicBezTo>
                <a:lnTo>
                  <a:pt x="86618" y="2194"/>
                </a:lnTo>
                <a:cubicBezTo>
                  <a:pt x="86585" y="2190"/>
                  <a:pt x="86555" y="2188"/>
                  <a:pt x="86527" y="2188"/>
                </a:cubicBezTo>
                <a:close/>
                <a:moveTo>
                  <a:pt x="12023" y="2080"/>
                </a:moveTo>
                <a:lnTo>
                  <a:pt x="11872" y="2156"/>
                </a:lnTo>
                <a:cubicBezTo>
                  <a:pt x="11872" y="2156"/>
                  <a:pt x="11872" y="2194"/>
                  <a:pt x="11834" y="2194"/>
                </a:cubicBezTo>
                <a:cubicBezTo>
                  <a:pt x="11797" y="2231"/>
                  <a:pt x="11721" y="2307"/>
                  <a:pt x="11759" y="2496"/>
                </a:cubicBezTo>
                <a:lnTo>
                  <a:pt x="11834" y="2572"/>
                </a:lnTo>
                <a:cubicBezTo>
                  <a:pt x="11868" y="2583"/>
                  <a:pt x="11901" y="2587"/>
                  <a:pt x="11933" y="2587"/>
                </a:cubicBezTo>
                <a:cubicBezTo>
                  <a:pt x="12011" y="2587"/>
                  <a:pt x="12083" y="2561"/>
                  <a:pt x="12137" y="2534"/>
                </a:cubicBezTo>
                <a:cubicBezTo>
                  <a:pt x="12212" y="2496"/>
                  <a:pt x="12250" y="2420"/>
                  <a:pt x="12250" y="2307"/>
                </a:cubicBezTo>
                <a:cubicBezTo>
                  <a:pt x="12250" y="2194"/>
                  <a:pt x="12175" y="2080"/>
                  <a:pt x="12023" y="2080"/>
                </a:cubicBezTo>
                <a:close/>
                <a:moveTo>
                  <a:pt x="1021" y="2269"/>
                </a:moveTo>
                <a:lnTo>
                  <a:pt x="908" y="2420"/>
                </a:lnTo>
                <a:cubicBezTo>
                  <a:pt x="908" y="2572"/>
                  <a:pt x="1059" y="2647"/>
                  <a:pt x="1135" y="2685"/>
                </a:cubicBezTo>
                <a:lnTo>
                  <a:pt x="1173" y="2723"/>
                </a:lnTo>
                <a:lnTo>
                  <a:pt x="1362" y="2609"/>
                </a:lnTo>
                <a:cubicBezTo>
                  <a:pt x="1362" y="2609"/>
                  <a:pt x="1362" y="2572"/>
                  <a:pt x="1362" y="2534"/>
                </a:cubicBezTo>
                <a:cubicBezTo>
                  <a:pt x="1362" y="2458"/>
                  <a:pt x="1324" y="2383"/>
                  <a:pt x="1286" y="2345"/>
                </a:cubicBezTo>
                <a:cubicBezTo>
                  <a:pt x="1210" y="2307"/>
                  <a:pt x="1135" y="2269"/>
                  <a:pt x="1021" y="2269"/>
                </a:cubicBezTo>
                <a:close/>
                <a:moveTo>
                  <a:pt x="31872" y="2269"/>
                </a:moveTo>
                <a:lnTo>
                  <a:pt x="31759" y="2383"/>
                </a:lnTo>
                <a:cubicBezTo>
                  <a:pt x="31721" y="2420"/>
                  <a:pt x="31608" y="2496"/>
                  <a:pt x="31646" y="2647"/>
                </a:cubicBezTo>
                <a:lnTo>
                  <a:pt x="31797" y="2723"/>
                </a:lnTo>
                <a:cubicBezTo>
                  <a:pt x="31835" y="2723"/>
                  <a:pt x="31835" y="2723"/>
                  <a:pt x="31872" y="2761"/>
                </a:cubicBezTo>
                <a:lnTo>
                  <a:pt x="32099" y="2609"/>
                </a:lnTo>
                <a:cubicBezTo>
                  <a:pt x="32099" y="2609"/>
                  <a:pt x="32099" y="2572"/>
                  <a:pt x="32099" y="2572"/>
                </a:cubicBezTo>
                <a:cubicBezTo>
                  <a:pt x="32099" y="2534"/>
                  <a:pt x="32099" y="2496"/>
                  <a:pt x="32099" y="2458"/>
                </a:cubicBezTo>
                <a:cubicBezTo>
                  <a:pt x="32099" y="2420"/>
                  <a:pt x="32099" y="2345"/>
                  <a:pt x="32024" y="2307"/>
                </a:cubicBezTo>
                <a:cubicBezTo>
                  <a:pt x="32024" y="2307"/>
                  <a:pt x="31948" y="2269"/>
                  <a:pt x="31872" y="2269"/>
                </a:cubicBezTo>
                <a:close/>
                <a:moveTo>
                  <a:pt x="50436" y="2231"/>
                </a:moveTo>
                <a:lnTo>
                  <a:pt x="50323" y="2345"/>
                </a:lnTo>
                <a:cubicBezTo>
                  <a:pt x="50323" y="2383"/>
                  <a:pt x="50323" y="2420"/>
                  <a:pt x="50323" y="2458"/>
                </a:cubicBezTo>
                <a:cubicBezTo>
                  <a:pt x="50323" y="2534"/>
                  <a:pt x="50323" y="2572"/>
                  <a:pt x="50285" y="2572"/>
                </a:cubicBezTo>
                <a:lnTo>
                  <a:pt x="50360" y="2761"/>
                </a:lnTo>
                <a:cubicBezTo>
                  <a:pt x="50394" y="2772"/>
                  <a:pt x="50424" y="2776"/>
                  <a:pt x="50451" y="2776"/>
                </a:cubicBezTo>
                <a:cubicBezTo>
                  <a:pt x="50518" y="2776"/>
                  <a:pt x="50572" y="2750"/>
                  <a:pt x="50625" y="2723"/>
                </a:cubicBezTo>
                <a:cubicBezTo>
                  <a:pt x="50738" y="2647"/>
                  <a:pt x="50776" y="2572"/>
                  <a:pt x="50776" y="2458"/>
                </a:cubicBezTo>
                <a:cubicBezTo>
                  <a:pt x="50776" y="2383"/>
                  <a:pt x="50738" y="2345"/>
                  <a:pt x="50701" y="2307"/>
                </a:cubicBezTo>
                <a:cubicBezTo>
                  <a:pt x="50663" y="2269"/>
                  <a:pt x="50587" y="2231"/>
                  <a:pt x="50436" y="2231"/>
                </a:cubicBezTo>
                <a:close/>
                <a:moveTo>
                  <a:pt x="44387" y="2383"/>
                </a:moveTo>
                <a:cubicBezTo>
                  <a:pt x="44273" y="2383"/>
                  <a:pt x="44084" y="2458"/>
                  <a:pt x="44009" y="2496"/>
                </a:cubicBezTo>
                <a:cubicBezTo>
                  <a:pt x="43971" y="2534"/>
                  <a:pt x="43971" y="2609"/>
                  <a:pt x="43971" y="2609"/>
                </a:cubicBezTo>
                <a:cubicBezTo>
                  <a:pt x="43971" y="2647"/>
                  <a:pt x="43971" y="2723"/>
                  <a:pt x="44084" y="2761"/>
                </a:cubicBezTo>
                <a:lnTo>
                  <a:pt x="44122" y="2761"/>
                </a:lnTo>
                <a:cubicBezTo>
                  <a:pt x="44184" y="2822"/>
                  <a:pt x="44271" y="2884"/>
                  <a:pt x="44383" y="2884"/>
                </a:cubicBezTo>
                <a:cubicBezTo>
                  <a:pt x="44408" y="2884"/>
                  <a:pt x="44435" y="2881"/>
                  <a:pt x="44462" y="2874"/>
                </a:cubicBezTo>
                <a:cubicBezTo>
                  <a:pt x="44500" y="2874"/>
                  <a:pt x="44576" y="2836"/>
                  <a:pt x="44614" y="2761"/>
                </a:cubicBezTo>
                <a:lnTo>
                  <a:pt x="44500" y="2609"/>
                </a:lnTo>
                <a:cubicBezTo>
                  <a:pt x="44538" y="2609"/>
                  <a:pt x="44576" y="2609"/>
                  <a:pt x="44576" y="2647"/>
                </a:cubicBezTo>
                <a:cubicBezTo>
                  <a:pt x="44576" y="2609"/>
                  <a:pt x="44576" y="2609"/>
                  <a:pt x="44538" y="2572"/>
                </a:cubicBezTo>
                <a:cubicBezTo>
                  <a:pt x="44538" y="2534"/>
                  <a:pt x="44538" y="2420"/>
                  <a:pt x="44425" y="2383"/>
                </a:cubicBezTo>
                <a:close/>
                <a:moveTo>
                  <a:pt x="38068" y="2468"/>
                </a:moveTo>
                <a:cubicBezTo>
                  <a:pt x="38035" y="2468"/>
                  <a:pt x="37997" y="2477"/>
                  <a:pt x="37959" y="2496"/>
                </a:cubicBezTo>
                <a:lnTo>
                  <a:pt x="37846" y="2609"/>
                </a:lnTo>
                <a:cubicBezTo>
                  <a:pt x="37846" y="2685"/>
                  <a:pt x="37884" y="2836"/>
                  <a:pt x="38035" y="2912"/>
                </a:cubicBezTo>
                <a:lnTo>
                  <a:pt x="38224" y="2799"/>
                </a:lnTo>
                <a:cubicBezTo>
                  <a:pt x="38224" y="2761"/>
                  <a:pt x="38224" y="2761"/>
                  <a:pt x="38224" y="2723"/>
                </a:cubicBezTo>
                <a:cubicBezTo>
                  <a:pt x="38262" y="2723"/>
                  <a:pt x="38262" y="2685"/>
                  <a:pt x="38262" y="2685"/>
                </a:cubicBezTo>
                <a:cubicBezTo>
                  <a:pt x="38262" y="2647"/>
                  <a:pt x="38262" y="2572"/>
                  <a:pt x="38149" y="2496"/>
                </a:cubicBezTo>
                <a:cubicBezTo>
                  <a:pt x="38130" y="2477"/>
                  <a:pt x="38101" y="2468"/>
                  <a:pt x="38068" y="2468"/>
                </a:cubicBezTo>
                <a:close/>
                <a:moveTo>
                  <a:pt x="47676" y="2383"/>
                </a:moveTo>
                <a:lnTo>
                  <a:pt x="47563" y="2496"/>
                </a:lnTo>
                <a:lnTo>
                  <a:pt x="47563" y="2799"/>
                </a:lnTo>
                <a:lnTo>
                  <a:pt x="47676" y="2912"/>
                </a:lnTo>
                <a:cubicBezTo>
                  <a:pt x="47827" y="2912"/>
                  <a:pt x="47941" y="2912"/>
                  <a:pt x="48016" y="2836"/>
                </a:cubicBezTo>
                <a:cubicBezTo>
                  <a:pt x="48092" y="2799"/>
                  <a:pt x="48092" y="2723"/>
                  <a:pt x="48092" y="2647"/>
                </a:cubicBezTo>
                <a:cubicBezTo>
                  <a:pt x="48092" y="2572"/>
                  <a:pt x="48092" y="2496"/>
                  <a:pt x="48054" y="2458"/>
                </a:cubicBezTo>
                <a:lnTo>
                  <a:pt x="47941" y="2383"/>
                </a:lnTo>
                <a:close/>
                <a:moveTo>
                  <a:pt x="14141" y="2799"/>
                </a:moveTo>
                <a:cubicBezTo>
                  <a:pt x="14027" y="2799"/>
                  <a:pt x="13914" y="2874"/>
                  <a:pt x="13914" y="2988"/>
                </a:cubicBezTo>
                <a:lnTo>
                  <a:pt x="14065" y="2988"/>
                </a:lnTo>
                <a:cubicBezTo>
                  <a:pt x="14065" y="2988"/>
                  <a:pt x="14065" y="2988"/>
                  <a:pt x="14065" y="3025"/>
                </a:cubicBezTo>
                <a:lnTo>
                  <a:pt x="14254" y="3025"/>
                </a:lnTo>
                <a:cubicBezTo>
                  <a:pt x="14254" y="2988"/>
                  <a:pt x="14254" y="2988"/>
                  <a:pt x="14254" y="2988"/>
                </a:cubicBezTo>
                <a:lnTo>
                  <a:pt x="14405" y="2988"/>
                </a:lnTo>
                <a:cubicBezTo>
                  <a:pt x="14405" y="2912"/>
                  <a:pt x="14368" y="2874"/>
                  <a:pt x="14330" y="2836"/>
                </a:cubicBezTo>
                <a:cubicBezTo>
                  <a:pt x="14292" y="2799"/>
                  <a:pt x="14216" y="2799"/>
                  <a:pt x="14141" y="2799"/>
                </a:cubicBezTo>
                <a:close/>
                <a:moveTo>
                  <a:pt x="83800" y="2529"/>
                </a:moveTo>
                <a:cubicBezTo>
                  <a:pt x="83618" y="2529"/>
                  <a:pt x="83552" y="2688"/>
                  <a:pt x="83518" y="2723"/>
                </a:cubicBezTo>
                <a:cubicBezTo>
                  <a:pt x="83518" y="2761"/>
                  <a:pt x="83518" y="2799"/>
                  <a:pt x="83480" y="2799"/>
                </a:cubicBezTo>
                <a:lnTo>
                  <a:pt x="83555" y="2988"/>
                </a:lnTo>
                <a:lnTo>
                  <a:pt x="83593" y="2988"/>
                </a:lnTo>
                <a:cubicBezTo>
                  <a:pt x="83622" y="3016"/>
                  <a:pt x="83694" y="3089"/>
                  <a:pt x="83810" y="3089"/>
                </a:cubicBezTo>
                <a:cubicBezTo>
                  <a:pt x="83847" y="3089"/>
                  <a:pt x="83888" y="3081"/>
                  <a:pt x="83934" y="3063"/>
                </a:cubicBezTo>
                <a:lnTo>
                  <a:pt x="84047" y="2988"/>
                </a:lnTo>
                <a:cubicBezTo>
                  <a:pt x="84047" y="2950"/>
                  <a:pt x="84047" y="2912"/>
                  <a:pt x="84047" y="2912"/>
                </a:cubicBezTo>
                <a:cubicBezTo>
                  <a:pt x="84047" y="2836"/>
                  <a:pt x="84009" y="2761"/>
                  <a:pt x="84009" y="2723"/>
                </a:cubicBezTo>
                <a:cubicBezTo>
                  <a:pt x="83971" y="2685"/>
                  <a:pt x="83971" y="2685"/>
                  <a:pt x="83971" y="2647"/>
                </a:cubicBezTo>
                <a:lnTo>
                  <a:pt x="83858" y="2534"/>
                </a:lnTo>
                <a:cubicBezTo>
                  <a:pt x="83837" y="2530"/>
                  <a:pt x="83818" y="2529"/>
                  <a:pt x="83800" y="2529"/>
                </a:cubicBezTo>
                <a:close/>
                <a:moveTo>
                  <a:pt x="61816" y="2761"/>
                </a:moveTo>
                <a:cubicBezTo>
                  <a:pt x="61589" y="2761"/>
                  <a:pt x="61514" y="2836"/>
                  <a:pt x="61514" y="2988"/>
                </a:cubicBezTo>
                <a:lnTo>
                  <a:pt x="61665" y="3101"/>
                </a:lnTo>
                <a:lnTo>
                  <a:pt x="61778" y="3101"/>
                </a:lnTo>
                <a:lnTo>
                  <a:pt x="61930" y="2988"/>
                </a:lnTo>
                <a:cubicBezTo>
                  <a:pt x="61930" y="2950"/>
                  <a:pt x="61967" y="2950"/>
                  <a:pt x="61967" y="2874"/>
                </a:cubicBezTo>
                <a:lnTo>
                  <a:pt x="61816" y="2761"/>
                </a:lnTo>
                <a:close/>
                <a:moveTo>
                  <a:pt x="79822" y="2480"/>
                </a:moveTo>
                <a:cubicBezTo>
                  <a:pt x="79768" y="2480"/>
                  <a:pt x="79715" y="2507"/>
                  <a:pt x="79661" y="2534"/>
                </a:cubicBezTo>
                <a:cubicBezTo>
                  <a:pt x="79548" y="2609"/>
                  <a:pt x="79472" y="2723"/>
                  <a:pt x="79472" y="2836"/>
                </a:cubicBezTo>
                <a:cubicBezTo>
                  <a:pt x="79472" y="2988"/>
                  <a:pt x="79586" y="3063"/>
                  <a:pt x="79737" y="3101"/>
                </a:cubicBezTo>
                <a:lnTo>
                  <a:pt x="79813" y="3063"/>
                </a:lnTo>
                <a:cubicBezTo>
                  <a:pt x="79926" y="2988"/>
                  <a:pt x="79964" y="2874"/>
                  <a:pt x="79964" y="2799"/>
                </a:cubicBezTo>
                <a:cubicBezTo>
                  <a:pt x="79964" y="2761"/>
                  <a:pt x="79964" y="2685"/>
                  <a:pt x="79964" y="2685"/>
                </a:cubicBezTo>
                <a:lnTo>
                  <a:pt x="79888" y="2496"/>
                </a:lnTo>
                <a:cubicBezTo>
                  <a:pt x="79866" y="2485"/>
                  <a:pt x="79844" y="2480"/>
                  <a:pt x="79822" y="2480"/>
                </a:cubicBezTo>
                <a:close/>
                <a:moveTo>
                  <a:pt x="68735" y="2912"/>
                </a:moveTo>
                <a:cubicBezTo>
                  <a:pt x="68697" y="2912"/>
                  <a:pt x="68584" y="2912"/>
                  <a:pt x="68508" y="3101"/>
                </a:cubicBezTo>
                <a:lnTo>
                  <a:pt x="68584" y="3214"/>
                </a:lnTo>
                <a:cubicBezTo>
                  <a:pt x="68610" y="3240"/>
                  <a:pt x="68672" y="3285"/>
                  <a:pt x="68745" y="3285"/>
                </a:cubicBezTo>
                <a:cubicBezTo>
                  <a:pt x="68778" y="3285"/>
                  <a:pt x="68813" y="3276"/>
                  <a:pt x="68848" y="3252"/>
                </a:cubicBezTo>
                <a:cubicBezTo>
                  <a:pt x="68886" y="3252"/>
                  <a:pt x="68924" y="3177"/>
                  <a:pt x="68924" y="3139"/>
                </a:cubicBezTo>
                <a:cubicBezTo>
                  <a:pt x="68924" y="3025"/>
                  <a:pt x="68848" y="2912"/>
                  <a:pt x="68735" y="2912"/>
                </a:cubicBezTo>
                <a:close/>
                <a:moveTo>
                  <a:pt x="54642" y="2794"/>
                </a:moveTo>
                <a:cubicBezTo>
                  <a:pt x="54431" y="2794"/>
                  <a:pt x="54368" y="2956"/>
                  <a:pt x="54368" y="3025"/>
                </a:cubicBezTo>
                <a:cubicBezTo>
                  <a:pt x="54368" y="3063"/>
                  <a:pt x="54330" y="3101"/>
                  <a:pt x="54330" y="3101"/>
                </a:cubicBezTo>
                <a:lnTo>
                  <a:pt x="54330" y="3252"/>
                </a:lnTo>
                <a:cubicBezTo>
                  <a:pt x="54444" y="3328"/>
                  <a:pt x="54519" y="3366"/>
                  <a:pt x="54595" y="3366"/>
                </a:cubicBezTo>
                <a:lnTo>
                  <a:pt x="54670" y="3366"/>
                </a:lnTo>
                <a:lnTo>
                  <a:pt x="54859" y="3290"/>
                </a:lnTo>
                <a:cubicBezTo>
                  <a:pt x="54897" y="3252"/>
                  <a:pt x="54897" y="3214"/>
                  <a:pt x="54897" y="3177"/>
                </a:cubicBezTo>
                <a:cubicBezTo>
                  <a:pt x="54897" y="3101"/>
                  <a:pt x="54859" y="3063"/>
                  <a:pt x="54822" y="2988"/>
                </a:cubicBezTo>
                <a:cubicBezTo>
                  <a:pt x="54822" y="2950"/>
                  <a:pt x="54822" y="2950"/>
                  <a:pt x="54822" y="2912"/>
                </a:cubicBezTo>
                <a:lnTo>
                  <a:pt x="54708" y="2799"/>
                </a:lnTo>
                <a:cubicBezTo>
                  <a:pt x="54685" y="2795"/>
                  <a:pt x="54662" y="2794"/>
                  <a:pt x="54642" y="2794"/>
                </a:cubicBezTo>
                <a:close/>
                <a:moveTo>
                  <a:pt x="23744" y="2988"/>
                </a:moveTo>
                <a:lnTo>
                  <a:pt x="23630" y="3177"/>
                </a:lnTo>
                <a:cubicBezTo>
                  <a:pt x="23630" y="3177"/>
                  <a:pt x="23630" y="3214"/>
                  <a:pt x="23630" y="3214"/>
                </a:cubicBezTo>
                <a:cubicBezTo>
                  <a:pt x="23593" y="3252"/>
                  <a:pt x="23555" y="3290"/>
                  <a:pt x="23555" y="3328"/>
                </a:cubicBezTo>
                <a:cubicBezTo>
                  <a:pt x="23555" y="3366"/>
                  <a:pt x="23593" y="3441"/>
                  <a:pt x="23706" y="3479"/>
                </a:cubicBezTo>
                <a:lnTo>
                  <a:pt x="23857" y="3441"/>
                </a:lnTo>
                <a:lnTo>
                  <a:pt x="23933" y="3441"/>
                </a:lnTo>
                <a:cubicBezTo>
                  <a:pt x="24008" y="3403"/>
                  <a:pt x="24160" y="3366"/>
                  <a:pt x="24160" y="3214"/>
                </a:cubicBezTo>
                <a:cubicBezTo>
                  <a:pt x="24160" y="3177"/>
                  <a:pt x="24160" y="3139"/>
                  <a:pt x="24122" y="3101"/>
                </a:cubicBezTo>
                <a:lnTo>
                  <a:pt x="24008" y="2988"/>
                </a:lnTo>
                <a:close/>
                <a:moveTo>
                  <a:pt x="46769" y="3063"/>
                </a:moveTo>
                <a:lnTo>
                  <a:pt x="46617" y="3101"/>
                </a:lnTo>
                <a:cubicBezTo>
                  <a:pt x="46542" y="3177"/>
                  <a:pt x="46466" y="3252"/>
                  <a:pt x="46466" y="3366"/>
                </a:cubicBezTo>
                <a:cubicBezTo>
                  <a:pt x="46466" y="3403"/>
                  <a:pt x="46504" y="3517"/>
                  <a:pt x="46693" y="3555"/>
                </a:cubicBezTo>
                <a:lnTo>
                  <a:pt x="46844" y="3479"/>
                </a:lnTo>
                <a:lnTo>
                  <a:pt x="46806" y="3479"/>
                </a:lnTo>
                <a:lnTo>
                  <a:pt x="46996" y="3366"/>
                </a:lnTo>
                <a:cubicBezTo>
                  <a:pt x="46958" y="3214"/>
                  <a:pt x="46882" y="3101"/>
                  <a:pt x="46769" y="3063"/>
                </a:cubicBezTo>
                <a:close/>
                <a:moveTo>
                  <a:pt x="75162" y="3214"/>
                </a:moveTo>
                <a:lnTo>
                  <a:pt x="75011" y="3328"/>
                </a:lnTo>
                <a:lnTo>
                  <a:pt x="75011" y="3479"/>
                </a:lnTo>
                <a:lnTo>
                  <a:pt x="75162" y="3592"/>
                </a:lnTo>
                <a:lnTo>
                  <a:pt x="75351" y="3592"/>
                </a:lnTo>
                <a:lnTo>
                  <a:pt x="75465" y="3479"/>
                </a:lnTo>
                <a:lnTo>
                  <a:pt x="75465" y="3328"/>
                </a:lnTo>
                <a:lnTo>
                  <a:pt x="75351" y="3214"/>
                </a:lnTo>
                <a:close/>
                <a:moveTo>
                  <a:pt x="51797" y="3479"/>
                </a:moveTo>
                <a:cubicBezTo>
                  <a:pt x="51663" y="3546"/>
                  <a:pt x="51740" y="3626"/>
                  <a:pt x="51818" y="3626"/>
                </a:cubicBezTo>
                <a:cubicBezTo>
                  <a:pt x="51872" y="3626"/>
                  <a:pt x="51926" y="3587"/>
                  <a:pt x="51910" y="3479"/>
                </a:cubicBezTo>
                <a:close/>
                <a:moveTo>
                  <a:pt x="63930" y="3245"/>
                </a:moveTo>
                <a:cubicBezTo>
                  <a:pt x="63908" y="3245"/>
                  <a:pt x="63884" y="3247"/>
                  <a:pt x="63858" y="3252"/>
                </a:cubicBezTo>
                <a:lnTo>
                  <a:pt x="63782" y="3290"/>
                </a:lnTo>
                <a:cubicBezTo>
                  <a:pt x="63706" y="3366"/>
                  <a:pt x="63706" y="3441"/>
                  <a:pt x="63706" y="3479"/>
                </a:cubicBezTo>
                <a:cubicBezTo>
                  <a:pt x="63706" y="3592"/>
                  <a:pt x="63858" y="3706"/>
                  <a:pt x="63971" y="3744"/>
                </a:cubicBezTo>
                <a:lnTo>
                  <a:pt x="64160" y="3630"/>
                </a:lnTo>
                <a:cubicBezTo>
                  <a:pt x="64198" y="3630"/>
                  <a:pt x="64236" y="3592"/>
                  <a:pt x="64274" y="3517"/>
                </a:cubicBezTo>
                <a:lnTo>
                  <a:pt x="64160" y="3366"/>
                </a:lnTo>
                <a:cubicBezTo>
                  <a:pt x="64128" y="3333"/>
                  <a:pt x="64067" y="3245"/>
                  <a:pt x="63930" y="3245"/>
                </a:cubicBezTo>
                <a:close/>
                <a:moveTo>
                  <a:pt x="87412" y="3517"/>
                </a:moveTo>
                <a:cubicBezTo>
                  <a:pt x="87298" y="3517"/>
                  <a:pt x="87223" y="3517"/>
                  <a:pt x="87147" y="3592"/>
                </a:cubicBezTo>
                <a:cubicBezTo>
                  <a:pt x="87109" y="3630"/>
                  <a:pt x="87072" y="3668"/>
                  <a:pt x="87072" y="3782"/>
                </a:cubicBezTo>
                <a:lnTo>
                  <a:pt x="87072" y="3819"/>
                </a:lnTo>
                <a:lnTo>
                  <a:pt x="87223" y="3895"/>
                </a:lnTo>
                <a:lnTo>
                  <a:pt x="87412" y="3895"/>
                </a:lnTo>
                <a:lnTo>
                  <a:pt x="87525" y="3782"/>
                </a:lnTo>
                <a:lnTo>
                  <a:pt x="87525" y="3630"/>
                </a:lnTo>
                <a:lnTo>
                  <a:pt x="87412" y="3517"/>
                </a:lnTo>
                <a:close/>
                <a:moveTo>
                  <a:pt x="26201" y="3366"/>
                </a:moveTo>
                <a:lnTo>
                  <a:pt x="26088" y="3479"/>
                </a:lnTo>
                <a:lnTo>
                  <a:pt x="26088" y="3782"/>
                </a:lnTo>
                <a:lnTo>
                  <a:pt x="26201" y="3895"/>
                </a:lnTo>
                <a:cubicBezTo>
                  <a:pt x="26223" y="3906"/>
                  <a:pt x="26249" y="3911"/>
                  <a:pt x="26275" y="3911"/>
                </a:cubicBezTo>
                <a:cubicBezTo>
                  <a:pt x="26337" y="3911"/>
                  <a:pt x="26401" y="3884"/>
                  <a:pt x="26428" y="3857"/>
                </a:cubicBezTo>
                <a:cubicBezTo>
                  <a:pt x="26504" y="3819"/>
                  <a:pt x="26542" y="3744"/>
                  <a:pt x="26542" y="3630"/>
                </a:cubicBezTo>
                <a:cubicBezTo>
                  <a:pt x="26542" y="3555"/>
                  <a:pt x="26504" y="3441"/>
                  <a:pt x="26428" y="3403"/>
                </a:cubicBezTo>
                <a:cubicBezTo>
                  <a:pt x="26390" y="3366"/>
                  <a:pt x="26277" y="3366"/>
                  <a:pt x="26201" y="3366"/>
                </a:cubicBezTo>
                <a:close/>
                <a:moveTo>
                  <a:pt x="15615" y="3441"/>
                </a:moveTo>
                <a:cubicBezTo>
                  <a:pt x="15540" y="3441"/>
                  <a:pt x="15502" y="3441"/>
                  <a:pt x="15426" y="3479"/>
                </a:cubicBezTo>
                <a:cubicBezTo>
                  <a:pt x="15388" y="3517"/>
                  <a:pt x="15351" y="3592"/>
                  <a:pt x="15351" y="3668"/>
                </a:cubicBezTo>
                <a:lnTo>
                  <a:pt x="15502" y="3668"/>
                </a:lnTo>
                <a:cubicBezTo>
                  <a:pt x="15502" y="3668"/>
                  <a:pt x="15502" y="3668"/>
                  <a:pt x="15502" y="3706"/>
                </a:cubicBezTo>
                <a:lnTo>
                  <a:pt x="15729" y="3706"/>
                </a:lnTo>
                <a:cubicBezTo>
                  <a:pt x="15766" y="3668"/>
                  <a:pt x="15729" y="3668"/>
                  <a:pt x="15729" y="3668"/>
                </a:cubicBezTo>
                <a:lnTo>
                  <a:pt x="15842" y="3668"/>
                </a:lnTo>
                <a:cubicBezTo>
                  <a:pt x="15804" y="3706"/>
                  <a:pt x="15804" y="3744"/>
                  <a:pt x="15804" y="3782"/>
                </a:cubicBezTo>
                <a:lnTo>
                  <a:pt x="15955" y="3895"/>
                </a:lnTo>
                <a:cubicBezTo>
                  <a:pt x="15955" y="3895"/>
                  <a:pt x="15955" y="3895"/>
                  <a:pt x="15993" y="3933"/>
                </a:cubicBezTo>
                <a:cubicBezTo>
                  <a:pt x="16031" y="3933"/>
                  <a:pt x="16069" y="3971"/>
                  <a:pt x="16182" y="3971"/>
                </a:cubicBezTo>
                <a:lnTo>
                  <a:pt x="16296" y="3895"/>
                </a:lnTo>
                <a:cubicBezTo>
                  <a:pt x="16334" y="3857"/>
                  <a:pt x="16371" y="3744"/>
                  <a:pt x="16371" y="3668"/>
                </a:cubicBezTo>
                <a:cubicBezTo>
                  <a:pt x="16371" y="3630"/>
                  <a:pt x="16371" y="3592"/>
                  <a:pt x="16371" y="3555"/>
                </a:cubicBezTo>
                <a:lnTo>
                  <a:pt x="16258" y="3479"/>
                </a:lnTo>
                <a:cubicBezTo>
                  <a:pt x="16217" y="3469"/>
                  <a:pt x="16180" y="3464"/>
                  <a:pt x="16144" y="3464"/>
                </a:cubicBezTo>
                <a:cubicBezTo>
                  <a:pt x="16049" y="3464"/>
                  <a:pt x="15973" y="3499"/>
                  <a:pt x="15918" y="3555"/>
                </a:cubicBezTo>
                <a:cubicBezTo>
                  <a:pt x="15918" y="3555"/>
                  <a:pt x="15880" y="3555"/>
                  <a:pt x="15880" y="3592"/>
                </a:cubicBezTo>
                <a:cubicBezTo>
                  <a:pt x="15842" y="3479"/>
                  <a:pt x="15729" y="3441"/>
                  <a:pt x="15615" y="3441"/>
                </a:cubicBezTo>
                <a:close/>
                <a:moveTo>
                  <a:pt x="79283" y="3555"/>
                </a:moveTo>
                <a:cubicBezTo>
                  <a:pt x="79170" y="3555"/>
                  <a:pt x="79094" y="3592"/>
                  <a:pt x="79056" y="3630"/>
                </a:cubicBezTo>
                <a:cubicBezTo>
                  <a:pt x="79019" y="3668"/>
                  <a:pt x="78981" y="3744"/>
                  <a:pt x="79019" y="3857"/>
                </a:cubicBezTo>
                <a:lnTo>
                  <a:pt x="79132" y="3971"/>
                </a:lnTo>
                <a:lnTo>
                  <a:pt x="79245" y="3971"/>
                </a:lnTo>
                <a:lnTo>
                  <a:pt x="79397" y="3857"/>
                </a:lnTo>
                <a:lnTo>
                  <a:pt x="79397" y="3706"/>
                </a:lnTo>
                <a:lnTo>
                  <a:pt x="79283" y="3555"/>
                </a:lnTo>
                <a:close/>
                <a:moveTo>
                  <a:pt x="89718" y="3555"/>
                </a:moveTo>
                <a:cubicBezTo>
                  <a:pt x="89642" y="3555"/>
                  <a:pt x="89567" y="3555"/>
                  <a:pt x="89491" y="3630"/>
                </a:cubicBezTo>
                <a:cubicBezTo>
                  <a:pt x="89416" y="3668"/>
                  <a:pt x="89416" y="3744"/>
                  <a:pt x="89453" y="3819"/>
                </a:cubicBezTo>
                <a:lnTo>
                  <a:pt x="89529" y="3895"/>
                </a:lnTo>
                <a:cubicBezTo>
                  <a:pt x="89529" y="3895"/>
                  <a:pt x="89567" y="3933"/>
                  <a:pt x="89567" y="3933"/>
                </a:cubicBezTo>
                <a:cubicBezTo>
                  <a:pt x="89642" y="3933"/>
                  <a:pt x="89718" y="3971"/>
                  <a:pt x="89832" y="3971"/>
                </a:cubicBezTo>
                <a:lnTo>
                  <a:pt x="89945" y="3857"/>
                </a:lnTo>
                <a:lnTo>
                  <a:pt x="89945" y="3706"/>
                </a:lnTo>
                <a:lnTo>
                  <a:pt x="89794" y="3555"/>
                </a:lnTo>
                <a:cubicBezTo>
                  <a:pt x="89781" y="3567"/>
                  <a:pt x="89773" y="3571"/>
                  <a:pt x="89766" y="3571"/>
                </a:cubicBezTo>
                <a:cubicBezTo>
                  <a:pt x="89752" y="3571"/>
                  <a:pt x="89743" y="3555"/>
                  <a:pt x="89718" y="3555"/>
                </a:cubicBezTo>
                <a:close/>
                <a:moveTo>
                  <a:pt x="85455" y="3592"/>
                </a:moveTo>
                <a:cubicBezTo>
                  <a:pt x="85399" y="3592"/>
                  <a:pt x="85351" y="3611"/>
                  <a:pt x="85332" y="3630"/>
                </a:cubicBezTo>
                <a:lnTo>
                  <a:pt x="85219" y="3630"/>
                </a:lnTo>
                <a:lnTo>
                  <a:pt x="85030" y="3744"/>
                </a:lnTo>
                <a:lnTo>
                  <a:pt x="85030" y="3857"/>
                </a:lnTo>
                <a:lnTo>
                  <a:pt x="85143" y="3971"/>
                </a:lnTo>
                <a:cubicBezTo>
                  <a:pt x="85181" y="3971"/>
                  <a:pt x="85219" y="4008"/>
                  <a:pt x="85257" y="4008"/>
                </a:cubicBezTo>
                <a:lnTo>
                  <a:pt x="85370" y="3933"/>
                </a:lnTo>
                <a:lnTo>
                  <a:pt x="85408" y="3933"/>
                </a:lnTo>
                <a:cubicBezTo>
                  <a:pt x="85521" y="3933"/>
                  <a:pt x="85597" y="3895"/>
                  <a:pt x="85635" y="3819"/>
                </a:cubicBezTo>
                <a:lnTo>
                  <a:pt x="85635" y="3668"/>
                </a:lnTo>
                <a:cubicBezTo>
                  <a:pt x="85578" y="3611"/>
                  <a:pt x="85512" y="3592"/>
                  <a:pt x="85455" y="3592"/>
                </a:cubicBezTo>
                <a:close/>
                <a:moveTo>
                  <a:pt x="3706" y="3744"/>
                </a:moveTo>
                <a:lnTo>
                  <a:pt x="3555" y="3857"/>
                </a:lnTo>
                <a:lnTo>
                  <a:pt x="3555" y="3933"/>
                </a:lnTo>
                <a:lnTo>
                  <a:pt x="3668" y="4084"/>
                </a:lnTo>
                <a:cubicBezTo>
                  <a:pt x="3706" y="4084"/>
                  <a:pt x="3744" y="4122"/>
                  <a:pt x="3781" y="4122"/>
                </a:cubicBezTo>
                <a:lnTo>
                  <a:pt x="3970" y="4008"/>
                </a:lnTo>
                <a:cubicBezTo>
                  <a:pt x="3970" y="3971"/>
                  <a:pt x="3970" y="3933"/>
                  <a:pt x="4008" y="3895"/>
                </a:cubicBezTo>
                <a:lnTo>
                  <a:pt x="3895" y="3744"/>
                </a:lnTo>
                <a:close/>
                <a:moveTo>
                  <a:pt x="60039" y="3706"/>
                </a:moveTo>
                <a:lnTo>
                  <a:pt x="59850" y="3819"/>
                </a:lnTo>
                <a:cubicBezTo>
                  <a:pt x="59850" y="3819"/>
                  <a:pt x="59850" y="3857"/>
                  <a:pt x="59850" y="3857"/>
                </a:cubicBezTo>
                <a:cubicBezTo>
                  <a:pt x="59850" y="3895"/>
                  <a:pt x="59850" y="3895"/>
                  <a:pt x="59850" y="3933"/>
                </a:cubicBezTo>
                <a:cubicBezTo>
                  <a:pt x="59850" y="3971"/>
                  <a:pt x="59850" y="4046"/>
                  <a:pt x="59926" y="4084"/>
                </a:cubicBezTo>
                <a:cubicBezTo>
                  <a:pt x="59964" y="4122"/>
                  <a:pt x="60039" y="4122"/>
                  <a:pt x="60153" y="4122"/>
                </a:cubicBezTo>
                <a:lnTo>
                  <a:pt x="60228" y="4008"/>
                </a:lnTo>
                <a:cubicBezTo>
                  <a:pt x="60228" y="3857"/>
                  <a:pt x="60153" y="3744"/>
                  <a:pt x="60039" y="3706"/>
                </a:cubicBezTo>
                <a:close/>
                <a:moveTo>
                  <a:pt x="33385" y="3933"/>
                </a:moveTo>
                <a:cubicBezTo>
                  <a:pt x="33196" y="3933"/>
                  <a:pt x="33082" y="4046"/>
                  <a:pt x="33082" y="4160"/>
                </a:cubicBezTo>
                <a:lnTo>
                  <a:pt x="33234" y="4160"/>
                </a:lnTo>
                <a:cubicBezTo>
                  <a:pt x="33234" y="4197"/>
                  <a:pt x="33234" y="4197"/>
                  <a:pt x="33234" y="4197"/>
                </a:cubicBezTo>
                <a:lnTo>
                  <a:pt x="33536" y="4197"/>
                </a:lnTo>
                <a:cubicBezTo>
                  <a:pt x="33536" y="4197"/>
                  <a:pt x="33498" y="4197"/>
                  <a:pt x="33498" y="4160"/>
                </a:cubicBezTo>
                <a:lnTo>
                  <a:pt x="33649" y="4160"/>
                </a:lnTo>
                <a:cubicBezTo>
                  <a:pt x="33649" y="4084"/>
                  <a:pt x="33649" y="4046"/>
                  <a:pt x="33574" y="3971"/>
                </a:cubicBezTo>
                <a:cubicBezTo>
                  <a:pt x="33498" y="3971"/>
                  <a:pt x="33460" y="3933"/>
                  <a:pt x="33385" y="3933"/>
                </a:cubicBezTo>
                <a:close/>
                <a:moveTo>
                  <a:pt x="57960" y="3753"/>
                </a:moveTo>
                <a:cubicBezTo>
                  <a:pt x="57922" y="3753"/>
                  <a:pt x="57884" y="3763"/>
                  <a:pt x="57846" y="3782"/>
                </a:cubicBezTo>
                <a:cubicBezTo>
                  <a:pt x="57771" y="3819"/>
                  <a:pt x="57733" y="3895"/>
                  <a:pt x="57733" y="4008"/>
                </a:cubicBezTo>
                <a:cubicBezTo>
                  <a:pt x="57733" y="4046"/>
                  <a:pt x="57733" y="4122"/>
                  <a:pt x="57808" y="4197"/>
                </a:cubicBezTo>
                <a:cubicBezTo>
                  <a:pt x="57846" y="4197"/>
                  <a:pt x="57884" y="4235"/>
                  <a:pt x="57960" y="4235"/>
                </a:cubicBezTo>
                <a:lnTo>
                  <a:pt x="58073" y="4122"/>
                </a:lnTo>
                <a:cubicBezTo>
                  <a:pt x="58073" y="4122"/>
                  <a:pt x="58073" y="4122"/>
                  <a:pt x="58073" y="4084"/>
                </a:cubicBezTo>
                <a:cubicBezTo>
                  <a:pt x="58111" y="4046"/>
                  <a:pt x="58149" y="4008"/>
                  <a:pt x="58149" y="3933"/>
                </a:cubicBezTo>
                <a:cubicBezTo>
                  <a:pt x="58149" y="3933"/>
                  <a:pt x="58149" y="3895"/>
                  <a:pt x="58111" y="3857"/>
                </a:cubicBezTo>
                <a:lnTo>
                  <a:pt x="58073" y="3782"/>
                </a:lnTo>
                <a:cubicBezTo>
                  <a:pt x="58035" y="3763"/>
                  <a:pt x="57998" y="3753"/>
                  <a:pt x="57960" y="3753"/>
                </a:cubicBezTo>
                <a:close/>
                <a:moveTo>
                  <a:pt x="7524" y="3895"/>
                </a:moveTo>
                <a:lnTo>
                  <a:pt x="7335" y="3933"/>
                </a:lnTo>
                <a:cubicBezTo>
                  <a:pt x="7297" y="3971"/>
                  <a:pt x="7260" y="4008"/>
                  <a:pt x="7260" y="4084"/>
                </a:cubicBezTo>
                <a:cubicBezTo>
                  <a:pt x="7260" y="4122"/>
                  <a:pt x="7260" y="4122"/>
                  <a:pt x="7297" y="4160"/>
                </a:cubicBezTo>
                <a:cubicBezTo>
                  <a:pt x="7297" y="4160"/>
                  <a:pt x="7297" y="4160"/>
                  <a:pt x="7297" y="4197"/>
                </a:cubicBezTo>
                <a:lnTo>
                  <a:pt x="7411" y="4311"/>
                </a:lnTo>
                <a:cubicBezTo>
                  <a:pt x="7433" y="4322"/>
                  <a:pt x="7461" y="4330"/>
                  <a:pt x="7492" y="4330"/>
                </a:cubicBezTo>
                <a:cubicBezTo>
                  <a:pt x="7568" y="4330"/>
                  <a:pt x="7660" y="4283"/>
                  <a:pt x="7713" y="4122"/>
                </a:cubicBezTo>
                <a:lnTo>
                  <a:pt x="7600" y="3933"/>
                </a:lnTo>
                <a:cubicBezTo>
                  <a:pt x="7562" y="3933"/>
                  <a:pt x="7562" y="3933"/>
                  <a:pt x="7524" y="3895"/>
                </a:cubicBezTo>
                <a:close/>
                <a:moveTo>
                  <a:pt x="4704" y="3994"/>
                </a:moveTo>
                <a:cubicBezTo>
                  <a:pt x="4674" y="3994"/>
                  <a:pt x="4644" y="3998"/>
                  <a:pt x="4613" y="4008"/>
                </a:cubicBezTo>
                <a:cubicBezTo>
                  <a:pt x="4538" y="4046"/>
                  <a:pt x="4462" y="4084"/>
                  <a:pt x="4462" y="4197"/>
                </a:cubicBezTo>
                <a:lnTo>
                  <a:pt x="4500" y="4273"/>
                </a:lnTo>
                <a:cubicBezTo>
                  <a:pt x="4555" y="4328"/>
                  <a:pt x="4631" y="4363"/>
                  <a:pt x="4712" y="4363"/>
                </a:cubicBezTo>
                <a:cubicBezTo>
                  <a:pt x="4741" y="4363"/>
                  <a:pt x="4772" y="4359"/>
                  <a:pt x="4802" y="4349"/>
                </a:cubicBezTo>
                <a:cubicBezTo>
                  <a:pt x="4916" y="4311"/>
                  <a:pt x="4953" y="4273"/>
                  <a:pt x="4991" y="4160"/>
                </a:cubicBezTo>
                <a:lnTo>
                  <a:pt x="4953" y="4084"/>
                </a:lnTo>
                <a:cubicBezTo>
                  <a:pt x="4870" y="4029"/>
                  <a:pt x="4787" y="3994"/>
                  <a:pt x="4704" y="3994"/>
                </a:cubicBezTo>
                <a:close/>
                <a:moveTo>
                  <a:pt x="20795" y="4046"/>
                </a:moveTo>
                <a:cubicBezTo>
                  <a:pt x="20644" y="4046"/>
                  <a:pt x="20568" y="4084"/>
                  <a:pt x="20492" y="4235"/>
                </a:cubicBezTo>
                <a:lnTo>
                  <a:pt x="20606" y="4386"/>
                </a:lnTo>
                <a:cubicBezTo>
                  <a:pt x="20644" y="4386"/>
                  <a:pt x="20681" y="4424"/>
                  <a:pt x="20719" y="4424"/>
                </a:cubicBezTo>
                <a:lnTo>
                  <a:pt x="20908" y="4311"/>
                </a:lnTo>
                <a:cubicBezTo>
                  <a:pt x="20908" y="4311"/>
                  <a:pt x="20946" y="4235"/>
                  <a:pt x="20946" y="4160"/>
                </a:cubicBezTo>
                <a:lnTo>
                  <a:pt x="20946" y="4122"/>
                </a:lnTo>
                <a:lnTo>
                  <a:pt x="20795" y="4046"/>
                </a:lnTo>
                <a:close/>
                <a:moveTo>
                  <a:pt x="9717" y="4046"/>
                </a:moveTo>
                <a:cubicBezTo>
                  <a:pt x="9566" y="4046"/>
                  <a:pt x="9453" y="4122"/>
                  <a:pt x="9377" y="4160"/>
                </a:cubicBezTo>
                <a:cubicBezTo>
                  <a:pt x="9377" y="4197"/>
                  <a:pt x="9339" y="4197"/>
                  <a:pt x="9339" y="4235"/>
                </a:cubicBezTo>
                <a:lnTo>
                  <a:pt x="9339" y="4386"/>
                </a:lnTo>
                <a:cubicBezTo>
                  <a:pt x="9394" y="4442"/>
                  <a:pt x="9490" y="4477"/>
                  <a:pt x="9582" y="4477"/>
                </a:cubicBezTo>
                <a:cubicBezTo>
                  <a:pt x="9616" y="4477"/>
                  <a:pt x="9649" y="4472"/>
                  <a:pt x="9679" y="4462"/>
                </a:cubicBezTo>
                <a:cubicBezTo>
                  <a:pt x="9793" y="4424"/>
                  <a:pt x="9868" y="4311"/>
                  <a:pt x="9868" y="4235"/>
                </a:cubicBezTo>
                <a:cubicBezTo>
                  <a:pt x="9868" y="4197"/>
                  <a:pt x="9868" y="4160"/>
                  <a:pt x="9868" y="4122"/>
                </a:cubicBezTo>
                <a:lnTo>
                  <a:pt x="9717" y="4046"/>
                </a:lnTo>
                <a:close/>
                <a:moveTo>
                  <a:pt x="38564" y="4235"/>
                </a:moveTo>
                <a:lnTo>
                  <a:pt x="38451" y="4349"/>
                </a:lnTo>
                <a:lnTo>
                  <a:pt x="38451" y="4462"/>
                </a:lnTo>
                <a:lnTo>
                  <a:pt x="38564" y="4575"/>
                </a:lnTo>
                <a:cubicBezTo>
                  <a:pt x="38591" y="4602"/>
                  <a:pt x="38637" y="4629"/>
                  <a:pt x="38701" y="4629"/>
                </a:cubicBezTo>
                <a:cubicBezTo>
                  <a:pt x="38728" y="4629"/>
                  <a:pt x="38758" y="4624"/>
                  <a:pt x="38791" y="4613"/>
                </a:cubicBezTo>
                <a:lnTo>
                  <a:pt x="38905" y="4500"/>
                </a:lnTo>
                <a:lnTo>
                  <a:pt x="38905" y="4424"/>
                </a:lnTo>
                <a:lnTo>
                  <a:pt x="38791" y="4273"/>
                </a:lnTo>
                <a:cubicBezTo>
                  <a:pt x="38753" y="4273"/>
                  <a:pt x="38678" y="4235"/>
                  <a:pt x="38564" y="4235"/>
                </a:cubicBezTo>
                <a:close/>
                <a:moveTo>
                  <a:pt x="42118" y="4462"/>
                </a:moveTo>
                <a:lnTo>
                  <a:pt x="41967" y="4500"/>
                </a:lnTo>
                <a:cubicBezTo>
                  <a:pt x="41967" y="4500"/>
                  <a:pt x="41967" y="4500"/>
                  <a:pt x="41929" y="4538"/>
                </a:cubicBezTo>
                <a:cubicBezTo>
                  <a:pt x="41854" y="4575"/>
                  <a:pt x="41778" y="4613"/>
                  <a:pt x="41778" y="4727"/>
                </a:cubicBezTo>
                <a:cubicBezTo>
                  <a:pt x="41778" y="4802"/>
                  <a:pt x="41816" y="4840"/>
                  <a:pt x="41854" y="4916"/>
                </a:cubicBezTo>
                <a:lnTo>
                  <a:pt x="41929" y="4954"/>
                </a:lnTo>
                <a:cubicBezTo>
                  <a:pt x="42005" y="4954"/>
                  <a:pt x="42081" y="4954"/>
                  <a:pt x="42156" y="4916"/>
                </a:cubicBezTo>
                <a:cubicBezTo>
                  <a:pt x="42232" y="4878"/>
                  <a:pt x="42307" y="4765"/>
                  <a:pt x="42307" y="4689"/>
                </a:cubicBezTo>
                <a:cubicBezTo>
                  <a:pt x="42307" y="4575"/>
                  <a:pt x="42232" y="4500"/>
                  <a:pt x="42118" y="4462"/>
                </a:cubicBezTo>
                <a:close/>
                <a:moveTo>
                  <a:pt x="22421" y="4651"/>
                </a:moveTo>
                <a:cubicBezTo>
                  <a:pt x="22345" y="4651"/>
                  <a:pt x="22232" y="4651"/>
                  <a:pt x="22156" y="4689"/>
                </a:cubicBezTo>
                <a:cubicBezTo>
                  <a:pt x="22118" y="4765"/>
                  <a:pt x="22080" y="4840"/>
                  <a:pt x="22118" y="4916"/>
                </a:cubicBezTo>
                <a:lnTo>
                  <a:pt x="22232" y="4991"/>
                </a:lnTo>
                <a:cubicBezTo>
                  <a:pt x="22262" y="4995"/>
                  <a:pt x="22290" y="4996"/>
                  <a:pt x="22316" y="4996"/>
                </a:cubicBezTo>
                <a:cubicBezTo>
                  <a:pt x="22579" y="4996"/>
                  <a:pt x="22613" y="4837"/>
                  <a:pt x="22647" y="4802"/>
                </a:cubicBezTo>
                <a:lnTo>
                  <a:pt x="22496" y="4651"/>
                </a:lnTo>
                <a:close/>
                <a:moveTo>
                  <a:pt x="65521" y="4538"/>
                </a:moveTo>
                <a:lnTo>
                  <a:pt x="65370" y="4689"/>
                </a:lnTo>
                <a:lnTo>
                  <a:pt x="65370" y="4878"/>
                </a:lnTo>
                <a:lnTo>
                  <a:pt x="65483" y="4991"/>
                </a:lnTo>
                <a:cubicBezTo>
                  <a:pt x="65540" y="5010"/>
                  <a:pt x="65587" y="5020"/>
                  <a:pt x="65625" y="5020"/>
                </a:cubicBezTo>
                <a:cubicBezTo>
                  <a:pt x="65663" y="5020"/>
                  <a:pt x="65691" y="5010"/>
                  <a:pt x="65710" y="4991"/>
                </a:cubicBezTo>
                <a:cubicBezTo>
                  <a:pt x="65824" y="4954"/>
                  <a:pt x="65824" y="4840"/>
                  <a:pt x="65862" y="4802"/>
                </a:cubicBezTo>
                <a:cubicBezTo>
                  <a:pt x="65862" y="4765"/>
                  <a:pt x="65862" y="4765"/>
                  <a:pt x="65862" y="4765"/>
                </a:cubicBezTo>
                <a:lnTo>
                  <a:pt x="65748" y="4538"/>
                </a:lnTo>
                <a:close/>
                <a:moveTo>
                  <a:pt x="54746" y="4273"/>
                </a:moveTo>
                <a:cubicBezTo>
                  <a:pt x="54670" y="4273"/>
                  <a:pt x="54481" y="4273"/>
                  <a:pt x="54368" y="4538"/>
                </a:cubicBezTo>
                <a:lnTo>
                  <a:pt x="54368" y="4651"/>
                </a:lnTo>
                <a:lnTo>
                  <a:pt x="54406" y="4651"/>
                </a:lnTo>
                <a:cubicBezTo>
                  <a:pt x="54519" y="4802"/>
                  <a:pt x="54633" y="4954"/>
                  <a:pt x="54859" y="5029"/>
                </a:cubicBezTo>
                <a:lnTo>
                  <a:pt x="55049" y="4991"/>
                </a:lnTo>
                <a:cubicBezTo>
                  <a:pt x="55086" y="4916"/>
                  <a:pt x="55086" y="4840"/>
                  <a:pt x="55086" y="4765"/>
                </a:cubicBezTo>
                <a:cubicBezTo>
                  <a:pt x="55086" y="4575"/>
                  <a:pt x="54935" y="4311"/>
                  <a:pt x="54746" y="4273"/>
                </a:cubicBezTo>
                <a:close/>
                <a:moveTo>
                  <a:pt x="78352" y="4598"/>
                </a:moveTo>
                <a:cubicBezTo>
                  <a:pt x="78326" y="4598"/>
                  <a:pt x="78296" y="4602"/>
                  <a:pt x="78262" y="4613"/>
                </a:cubicBezTo>
                <a:cubicBezTo>
                  <a:pt x="78149" y="4613"/>
                  <a:pt x="78073" y="4727"/>
                  <a:pt x="78073" y="4802"/>
                </a:cubicBezTo>
                <a:cubicBezTo>
                  <a:pt x="78073" y="4916"/>
                  <a:pt x="78111" y="4991"/>
                  <a:pt x="78225" y="5067"/>
                </a:cubicBezTo>
                <a:cubicBezTo>
                  <a:pt x="78262" y="5105"/>
                  <a:pt x="78338" y="5105"/>
                  <a:pt x="78376" y="5105"/>
                </a:cubicBezTo>
                <a:lnTo>
                  <a:pt x="78451" y="5067"/>
                </a:lnTo>
                <a:cubicBezTo>
                  <a:pt x="78527" y="5029"/>
                  <a:pt x="78565" y="4878"/>
                  <a:pt x="78565" y="4802"/>
                </a:cubicBezTo>
                <a:cubicBezTo>
                  <a:pt x="78565" y="4727"/>
                  <a:pt x="78527" y="4651"/>
                  <a:pt x="78489" y="4651"/>
                </a:cubicBezTo>
                <a:cubicBezTo>
                  <a:pt x="78463" y="4624"/>
                  <a:pt x="78417" y="4598"/>
                  <a:pt x="78352" y="4598"/>
                </a:cubicBezTo>
                <a:close/>
                <a:moveTo>
                  <a:pt x="5974" y="4613"/>
                </a:moveTo>
                <a:lnTo>
                  <a:pt x="5861" y="4727"/>
                </a:lnTo>
                <a:lnTo>
                  <a:pt x="5861" y="4840"/>
                </a:lnTo>
                <a:cubicBezTo>
                  <a:pt x="5785" y="4840"/>
                  <a:pt x="5672" y="4878"/>
                  <a:pt x="5672" y="5029"/>
                </a:cubicBezTo>
                <a:lnTo>
                  <a:pt x="5785" y="5143"/>
                </a:lnTo>
                <a:cubicBezTo>
                  <a:pt x="5818" y="5154"/>
                  <a:pt x="5852" y="5158"/>
                  <a:pt x="5883" y="5158"/>
                </a:cubicBezTo>
                <a:cubicBezTo>
                  <a:pt x="5959" y="5158"/>
                  <a:pt x="6023" y="5132"/>
                  <a:pt x="6050" y="5105"/>
                </a:cubicBezTo>
                <a:lnTo>
                  <a:pt x="6125" y="4991"/>
                </a:lnTo>
                <a:lnTo>
                  <a:pt x="6201" y="4991"/>
                </a:lnTo>
                <a:lnTo>
                  <a:pt x="6314" y="4878"/>
                </a:lnTo>
                <a:lnTo>
                  <a:pt x="6314" y="4727"/>
                </a:lnTo>
                <a:lnTo>
                  <a:pt x="6163" y="4613"/>
                </a:lnTo>
                <a:close/>
                <a:moveTo>
                  <a:pt x="82535" y="5067"/>
                </a:moveTo>
                <a:lnTo>
                  <a:pt x="82421" y="5180"/>
                </a:lnTo>
                <a:lnTo>
                  <a:pt x="82421" y="5294"/>
                </a:lnTo>
                <a:lnTo>
                  <a:pt x="82572" y="5407"/>
                </a:lnTo>
                <a:cubicBezTo>
                  <a:pt x="82572" y="5407"/>
                  <a:pt x="82610" y="5445"/>
                  <a:pt x="82648" y="5445"/>
                </a:cubicBezTo>
                <a:lnTo>
                  <a:pt x="82837" y="5294"/>
                </a:lnTo>
                <a:cubicBezTo>
                  <a:pt x="82837" y="5256"/>
                  <a:pt x="82837" y="5143"/>
                  <a:pt x="82762" y="5105"/>
                </a:cubicBezTo>
                <a:cubicBezTo>
                  <a:pt x="82724" y="5067"/>
                  <a:pt x="82648" y="5067"/>
                  <a:pt x="82535" y="5067"/>
                </a:cubicBezTo>
                <a:close/>
                <a:moveTo>
                  <a:pt x="41332" y="5014"/>
                </a:moveTo>
                <a:cubicBezTo>
                  <a:pt x="41292" y="5014"/>
                  <a:pt x="41251" y="5019"/>
                  <a:pt x="41211" y="5029"/>
                </a:cubicBezTo>
                <a:lnTo>
                  <a:pt x="41098" y="5105"/>
                </a:lnTo>
                <a:cubicBezTo>
                  <a:pt x="41098" y="5143"/>
                  <a:pt x="41060" y="5218"/>
                  <a:pt x="41060" y="5256"/>
                </a:cubicBezTo>
                <a:cubicBezTo>
                  <a:pt x="41060" y="5332"/>
                  <a:pt x="41098" y="5483"/>
                  <a:pt x="41400" y="5521"/>
                </a:cubicBezTo>
                <a:lnTo>
                  <a:pt x="41551" y="5407"/>
                </a:lnTo>
                <a:cubicBezTo>
                  <a:pt x="41551" y="5407"/>
                  <a:pt x="41551" y="5445"/>
                  <a:pt x="41551" y="5445"/>
                </a:cubicBezTo>
                <a:cubicBezTo>
                  <a:pt x="41551" y="5445"/>
                  <a:pt x="41665" y="5407"/>
                  <a:pt x="41665" y="5332"/>
                </a:cubicBezTo>
                <a:lnTo>
                  <a:pt x="41627" y="5256"/>
                </a:lnTo>
                <a:lnTo>
                  <a:pt x="41665" y="5256"/>
                </a:lnTo>
                <a:lnTo>
                  <a:pt x="41627" y="5105"/>
                </a:lnTo>
                <a:cubicBezTo>
                  <a:pt x="41544" y="5049"/>
                  <a:pt x="41440" y="5014"/>
                  <a:pt x="41332" y="5014"/>
                </a:cubicBezTo>
                <a:close/>
                <a:moveTo>
                  <a:pt x="64727" y="4689"/>
                </a:moveTo>
                <a:lnTo>
                  <a:pt x="64652" y="4727"/>
                </a:lnTo>
                <a:cubicBezTo>
                  <a:pt x="64538" y="4765"/>
                  <a:pt x="64425" y="4840"/>
                  <a:pt x="64349" y="5029"/>
                </a:cubicBezTo>
                <a:lnTo>
                  <a:pt x="64311" y="5029"/>
                </a:lnTo>
                <a:lnTo>
                  <a:pt x="64198" y="5105"/>
                </a:lnTo>
                <a:cubicBezTo>
                  <a:pt x="64198" y="5105"/>
                  <a:pt x="64198" y="5067"/>
                  <a:pt x="64236" y="5067"/>
                </a:cubicBezTo>
                <a:lnTo>
                  <a:pt x="64085" y="5067"/>
                </a:lnTo>
                <a:lnTo>
                  <a:pt x="63933" y="5180"/>
                </a:lnTo>
                <a:cubicBezTo>
                  <a:pt x="63933" y="5332"/>
                  <a:pt x="63971" y="5407"/>
                  <a:pt x="64047" y="5445"/>
                </a:cubicBezTo>
                <a:cubicBezTo>
                  <a:pt x="64122" y="5521"/>
                  <a:pt x="64198" y="5521"/>
                  <a:pt x="64349" y="5521"/>
                </a:cubicBezTo>
                <a:lnTo>
                  <a:pt x="64425" y="5332"/>
                </a:lnTo>
                <a:cubicBezTo>
                  <a:pt x="64425" y="5332"/>
                  <a:pt x="64425" y="5294"/>
                  <a:pt x="64463" y="5294"/>
                </a:cubicBezTo>
                <a:cubicBezTo>
                  <a:pt x="64535" y="5323"/>
                  <a:pt x="64596" y="5335"/>
                  <a:pt x="64648" y="5335"/>
                </a:cubicBezTo>
                <a:cubicBezTo>
                  <a:pt x="64733" y="5335"/>
                  <a:pt x="64794" y="5303"/>
                  <a:pt x="64841" y="5256"/>
                </a:cubicBezTo>
                <a:cubicBezTo>
                  <a:pt x="64879" y="5218"/>
                  <a:pt x="64879" y="5218"/>
                  <a:pt x="64916" y="5180"/>
                </a:cubicBezTo>
                <a:lnTo>
                  <a:pt x="64992" y="5067"/>
                </a:lnTo>
                <a:cubicBezTo>
                  <a:pt x="64992" y="5029"/>
                  <a:pt x="64992" y="4991"/>
                  <a:pt x="64992" y="4954"/>
                </a:cubicBezTo>
                <a:cubicBezTo>
                  <a:pt x="64992" y="4840"/>
                  <a:pt x="64992" y="4765"/>
                  <a:pt x="64879" y="4689"/>
                </a:cubicBezTo>
                <a:close/>
                <a:moveTo>
                  <a:pt x="77279" y="5067"/>
                </a:moveTo>
                <a:cubicBezTo>
                  <a:pt x="77128" y="5067"/>
                  <a:pt x="77015" y="5143"/>
                  <a:pt x="76977" y="5256"/>
                </a:cubicBezTo>
                <a:lnTo>
                  <a:pt x="77053" y="5369"/>
                </a:lnTo>
                <a:cubicBezTo>
                  <a:pt x="77053" y="5483"/>
                  <a:pt x="77166" y="5558"/>
                  <a:pt x="77242" y="5558"/>
                </a:cubicBezTo>
                <a:lnTo>
                  <a:pt x="77393" y="5445"/>
                </a:lnTo>
                <a:cubicBezTo>
                  <a:pt x="77431" y="5407"/>
                  <a:pt x="77431" y="5407"/>
                  <a:pt x="77431" y="5369"/>
                </a:cubicBezTo>
                <a:cubicBezTo>
                  <a:pt x="77431" y="5332"/>
                  <a:pt x="77468" y="5332"/>
                  <a:pt x="77468" y="5256"/>
                </a:cubicBezTo>
                <a:cubicBezTo>
                  <a:pt x="77468" y="5218"/>
                  <a:pt x="77431" y="5143"/>
                  <a:pt x="77355" y="5105"/>
                </a:cubicBezTo>
                <a:lnTo>
                  <a:pt x="77279" y="5067"/>
                </a:lnTo>
                <a:close/>
                <a:moveTo>
                  <a:pt x="70701" y="5294"/>
                </a:moveTo>
                <a:lnTo>
                  <a:pt x="70550" y="5407"/>
                </a:lnTo>
                <a:lnTo>
                  <a:pt x="70550" y="5483"/>
                </a:lnTo>
                <a:lnTo>
                  <a:pt x="70701" y="5634"/>
                </a:lnTo>
                <a:cubicBezTo>
                  <a:pt x="70739" y="5634"/>
                  <a:pt x="70814" y="5672"/>
                  <a:pt x="70928" y="5672"/>
                </a:cubicBezTo>
                <a:lnTo>
                  <a:pt x="71041" y="5558"/>
                </a:lnTo>
                <a:lnTo>
                  <a:pt x="71041" y="5407"/>
                </a:lnTo>
                <a:lnTo>
                  <a:pt x="70890" y="5294"/>
                </a:lnTo>
                <a:close/>
                <a:moveTo>
                  <a:pt x="86940" y="5479"/>
                </a:moveTo>
                <a:cubicBezTo>
                  <a:pt x="86922" y="5479"/>
                  <a:pt x="86903" y="5480"/>
                  <a:pt x="86883" y="5483"/>
                </a:cubicBezTo>
                <a:lnTo>
                  <a:pt x="86769" y="5596"/>
                </a:lnTo>
                <a:cubicBezTo>
                  <a:pt x="86769" y="5748"/>
                  <a:pt x="86883" y="5823"/>
                  <a:pt x="86920" y="5823"/>
                </a:cubicBezTo>
                <a:cubicBezTo>
                  <a:pt x="86958" y="5861"/>
                  <a:pt x="86958" y="5861"/>
                  <a:pt x="86958" y="5861"/>
                </a:cubicBezTo>
                <a:lnTo>
                  <a:pt x="87223" y="5785"/>
                </a:lnTo>
                <a:lnTo>
                  <a:pt x="87223" y="5748"/>
                </a:lnTo>
                <a:cubicBezTo>
                  <a:pt x="87223" y="5678"/>
                  <a:pt x="87158" y="5479"/>
                  <a:pt x="86940" y="5479"/>
                </a:cubicBezTo>
                <a:close/>
                <a:moveTo>
                  <a:pt x="3479" y="3971"/>
                </a:moveTo>
                <a:cubicBezTo>
                  <a:pt x="3366" y="4008"/>
                  <a:pt x="3252" y="4046"/>
                  <a:pt x="3176" y="4084"/>
                </a:cubicBezTo>
                <a:cubicBezTo>
                  <a:pt x="3096" y="4111"/>
                  <a:pt x="3035" y="4137"/>
                  <a:pt x="2966" y="4137"/>
                </a:cubicBezTo>
                <a:cubicBezTo>
                  <a:pt x="2937" y="4137"/>
                  <a:pt x="2907" y="4133"/>
                  <a:pt x="2874" y="4122"/>
                </a:cubicBezTo>
                <a:lnTo>
                  <a:pt x="2761" y="4197"/>
                </a:lnTo>
                <a:cubicBezTo>
                  <a:pt x="2685" y="4235"/>
                  <a:pt x="2685" y="4273"/>
                  <a:pt x="2647" y="4311"/>
                </a:cubicBezTo>
                <a:cubicBezTo>
                  <a:pt x="2647" y="4349"/>
                  <a:pt x="2647" y="4386"/>
                  <a:pt x="2609" y="4386"/>
                </a:cubicBezTo>
                <a:cubicBezTo>
                  <a:pt x="2496" y="4386"/>
                  <a:pt x="2420" y="4462"/>
                  <a:pt x="2383" y="4538"/>
                </a:cubicBezTo>
                <a:cubicBezTo>
                  <a:pt x="2383" y="4538"/>
                  <a:pt x="2383" y="4538"/>
                  <a:pt x="2345" y="4575"/>
                </a:cubicBezTo>
                <a:lnTo>
                  <a:pt x="2231" y="4575"/>
                </a:lnTo>
                <a:cubicBezTo>
                  <a:pt x="2156" y="4613"/>
                  <a:pt x="2156" y="4651"/>
                  <a:pt x="2118" y="4689"/>
                </a:cubicBezTo>
                <a:cubicBezTo>
                  <a:pt x="2118" y="4727"/>
                  <a:pt x="2118" y="4727"/>
                  <a:pt x="2118" y="4727"/>
                </a:cubicBezTo>
                <a:cubicBezTo>
                  <a:pt x="2080" y="4727"/>
                  <a:pt x="2042" y="4765"/>
                  <a:pt x="2042" y="4802"/>
                </a:cubicBezTo>
                <a:lnTo>
                  <a:pt x="2042" y="4727"/>
                </a:lnTo>
                <a:lnTo>
                  <a:pt x="1891" y="4613"/>
                </a:lnTo>
                <a:lnTo>
                  <a:pt x="1664" y="4613"/>
                </a:lnTo>
                <a:lnTo>
                  <a:pt x="1513" y="4727"/>
                </a:lnTo>
                <a:lnTo>
                  <a:pt x="1513" y="4840"/>
                </a:lnTo>
                <a:lnTo>
                  <a:pt x="1664" y="4954"/>
                </a:lnTo>
                <a:lnTo>
                  <a:pt x="1891" y="4954"/>
                </a:lnTo>
                <a:lnTo>
                  <a:pt x="1967" y="4878"/>
                </a:lnTo>
                <a:lnTo>
                  <a:pt x="1967" y="4878"/>
                </a:lnTo>
                <a:cubicBezTo>
                  <a:pt x="1891" y="4954"/>
                  <a:pt x="1891" y="5029"/>
                  <a:pt x="1891" y="5067"/>
                </a:cubicBezTo>
                <a:lnTo>
                  <a:pt x="1853" y="5105"/>
                </a:lnTo>
                <a:cubicBezTo>
                  <a:pt x="1853" y="5180"/>
                  <a:pt x="1891" y="5218"/>
                  <a:pt x="1929" y="5256"/>
                </a:cubicBezTo>
                <a:cubicBezTo>
                  <a:pt x="1929" y="5294"/>
                  <a:pt x="1929" y="5294"/>
                  <a:pt x="1929" y="5294"/>
                </a:cubicBezTo>
                <a:cubicBezTo>
                  <a:pt x="1929" y="5294"/>
                  <a:pt x="1929" y="5332"/>
                  <a:pt x="1929" y="5332"/>
                </a:cubicBezTo>
                <a:cubicBezTo>
                  <a:pt x="1929" y="5369"/>
                  <a:pt x="1929" y="5407"/>
                  <a:pt x="1929" y="5407"/>
                </a:cubicBezTo>
                <a:lnTo>
                  <a:pt x="2004" y="5558"/>
                </a:lnTo>
                <a:cubicBezTo>
                  <a:pt x="2080" y="5558"/>
                  <a:pt x="2118" y="5558"/>
                  <a:pt x="2156" y="5521"/>
                </a:cubicBezTo>
                <a:cubicBezTo>
                  <a:pt x="2204" y="5553"/>
                  <a:pt x="2252" y="5564"/>
                  <a:pt x="2297" y="5564"/>
                </a:cubicBezTo>
                <a:cubicBezTo>
                  <a:pt x="2358" y="5564"/>
                  <a:pt x="2414" y="5542"/>
                  <a:pt x="2458" y="5521"/>
                </a:cubicBezTo>
                <a:lnTo>
                  <a:pt x="2836" y="5521"/>
                </a:lnTo>
                <a:cubicBezTo>
                  <a:pt x="2761" y="5558"/>
                  <a:pt x="2761" y="5672"/>
                  <a:pt x="2761" y="5823"/>
                </a:cubicBezTo>
                <a:lnTo>
                  <a:pt x="2874" y="5937"/>
                </a:lnTo>
                <a:cubicBezTo>
                  <a:pt x="3025" y="5937"/>
                  <a:pt x="3101" y="5937"/>
                  <a:pt x="3176" y="5861"/>
                </a:cubicBezTo>
                <a:cubicBezTo>
                  <a:pt x="3290" y="5823"/>
                  <a:pt x="3328" y="5710"/>
                  <a:pt x="3290" y="5521"/>
                </a:cubicBezTo>
                <a:lnTo>
                  <a:pt x="3176" y="5445"/>
                </a:lnTo>
                <a:cubicBezTo>
                  <a:pt x="3139" y="5445"/>
                  <a:pt x="3139" y="5445"/>
                  <a:pt x="3101" y="5407"/>
                </a:cubicBezTo>
                <a:cubicBezTo>
                  <a:pt x="3176" y="5369"/>
                  <a:pt x="3214" y="5294"/>
                  <a:pt x="3214" y="5180"/>
                </a:cubicBezTo>
                <a:lnTo>
                  <a:pt x="3139" y="5105"/>
                </a:lnTo>
                <a:cubicBezTo>
                  <a:pt x="3139" y="5105"/>
                  <a:pt x="3139" y="5067"/>
                  <a:pt x="3176" y="5067"/>
                </a:cubicBezTo>
                <a:lnTo>
                  <a:pt x="2987" y="4916"/>
                </a:lnTo>
                <a:cubicBezTo>
                  <a:pt x="3139" y="4878"/>
                  <a:pt x="3290" y="4727"/>
                  <a:pt x="3328" y="4613"/>
                </a:cubicBezTo>
                <a:lnTo>
                  <a:pt x="3366" y="4575"/>
                </a:lnTo>
                <a:cubicBezTo>
                  <a:pt x="3366" y="4500"/>
                  <a:pt x="3328" y="4462"/>
                  <a:pt x="3290" y="4462"/>
                </a:cubicBezTo>
                <a:cubicBezTo>
                  <a:pt x="3441" y="4424"/>
                  <a:pt x="3668" y="4349"/>
                  <a:pt x="3668" y="4122"/>
                </a:cubicBezTo>
                <a:lnTo>
                  <a:pt x="3668" y="4084"/>
                </a:lnTo>
                <a:lnTo>
                  <a:pt x="3479" y="3971"/>
                </a:lnTo>
                <a:close/>
                <a:moveTo>
                  <a:pt x="9112" y="5483"/>
                </a:moveTo>
                <a:lnTo>
                  <a:pt x="8961" y="5672"/>
                </a:lnTo>
                <a:cubicBezTo>
                  <a:pt x="8961" y="5710"/>
                  <a:pt x="8961" y="5710"/>
                  <a:pt x="8961" y="5748"/>
                </a:cubicBezTo>
                <a:cubicBezTo>
                  <a:pt x="8923" y="5899"/>
                  <a:pt x="8999" y="5937"/>
                  <a:pt x="9074" y="5974"/>
                </a:cubicBezTo>
                <a:lnTo>
                  <a:pt x="9226" y="5937"/>
                </a:lnTo>
                <a:cubicBezTo>
                  <a:pt x="9301" y="5861"/>
                  <a:pt x="9339" y="5785"/>
                  <a:pt x="9339" y="5710"/>
                </a:cubicBezTo>
                <a:cubicBezTo>
                  <a:pt x="9339" y="5672"/>
                  <a:pt x="9301" y="5558"/>
                  <a:pt x="9112" y="5483"/>
                </a:cubicBezTo>
                <a:close/>
                <a:moveTo>
                  <a:pt x="40364" y="5435"/>
                </a:moveTo>
                <a:cubicBezTo>
                  <a:pt x="40345" y="5435"/>
                  <a:pt x="40325" y="5438"/>
                  <a:pt x="40304" y="5445"/>
                </a:cubicBezTo>
                <a:cubicBezTo>
                  <a:pt x="40266" y="5445"/>
                  <a:pt x="40228" y="5483"/>
                  <a:pt x="40190" y="5558"/>
                </a:cubicBezTo>
                <a:lnTo>
                  <a:pt x="40266" y="5672"/>
                </a:lnTo>
                <a:cubicBezTo>
                  <a:pt x="40228" y="5785"/>
                  <a:pt x="40304" y="5937"/>
                  <a:pt x="40417" y="5974"/>
                </a:cubicBezTo>
                <a:lnTo>
                  <a:pt x="40568" y="5823"/>
                </a:lnTo>
                <a:cubicBezTo>
                  <a:pt x="40568" y="5823"/>
                  <a:pt x="40568" y="5861"/>
                  <a:pt x="40568" y="5861"/>
                </a:cubicBezTo>
                <a:cubicBezTo>
                  <a:pt x="40644" y="5861"/>
                  <a:pt x="40757" y="5823"/>
                  <a:pt x="40757" y="5672"/>
                </a:cubicBezTo>
                <a:lnTo>
                  <a:pt x="40757" y="5634"/>
                </a:lnTo>
                <a:lnTo>
                  <a:pt x="40606" y="5558"/>
                </a:lnTo>
                <a:cubicBezTo>
                  <a:pt x="40568" y="5521"/>
                  <a:pt x="40568" y="5521"/>
                  <a:pt x="40530" y="5521"/>
                </a:cubicBezTo>
                <a:cubicBezTo>
                  <a:pt x="40500" y="5490"/>
                  <a:pt x="40444" y="5435"/>
                  <a:pt x="40364" y="5435"/>
                </a:cubicBezTo>
                <a:close/>
                <a:moveTo>
                  <a:pt x="41612" y="5586"/>
                </a:moveTo>
                <a:cubicBezTo>
                  <a:pt x="41593" y="5586"/>
                  <a:pt x="41573" y="5589"/>
                  <a:pt x="41551" y="5596"/>
                </a:cubicBezTo>
                <a:cubicBezTo>
                  <a:pt x="41551" y="5634"/>
                  <a:pt x="41476" y="5672"/>
                  <a:pt x="41476" y="5748"/>
                </a:cubicBezTo>
                <a:lnTo>
                  <a:pt x="41551" y="5861"/>
                </a:lnTo>
                <a:lnTo>
                  <a:pt x="41665" y="5974"/>
                </a:lnTo>
                <a:lnTo>
                  <a:pt x="41702" y="5974"/>
                </a:lnTo>
                <a:cubicBezTo>
                  <a:pt x="41778" y="5974"/>
                  <a:pt x="41967" y="5974"/>
                  <a:pt x="41967" y="5823"/>
                </a:cubicBezTo>
                <a:lnTo>
                  <a:pt x="41854" y="5710"/>
                </a:lnTo>
                <a:cubicBezTo>
                  <a:pt x="41854" y="5672"/>
                  <a:pt x="41816" y="5672"/>
                  <a:pt x="41816" y="5672"/>
                </a:cubicBezTo>
                <a:cubicBezTo>
                  <a:pt x="41755" y="5641"/>
                  <a:pt x="41694" y="5586"/>
                  <a:pt x="41612" y="5586"/>
                </a:cubicBezTo>
                <a:close/>
                <a:moveTo>
                  <a:pt x="36787" y="5445"/>
                </a:moveTo>
                <a:lnTo>
                  <a:pt x="36598" y="5558"/>
                </a:lnTo>
                <a:cubicBezTo>
                  <a:pt x="36598" y="5558"/>
                  <a:pt x="36598" y="5596"/>
                  <a:pt x="36561" y="5596"/>
                </a:cubicBezTo>
                <a:cubicBezTo>
                  <a:pt x="36561" y="5634"/>
                  <a:pt x="36523" y="5672"/>
                  <a:pt x="36523" y="5748"/>
                </a:cubicBezTo>
                <a:lnTo>
                  <a:pt x="36712" y="5861"/>
                </a:lnTo>
                <a:cubicBezTo>
                  <a:pt x="36712" y="5893"/>
                  <a:pt x="36796" y="5982"/>
                  <a:pt x="36916" y="5982"/>
                </a:cubicBezTo>
                <a:cubicBezTo>
                  <a:pt x="36935" y="5982"/>
                  <a:pt x="36955" y="5980"/>
                  <a:pt x="36976" y="5974"/>
                </a:cubicBezTo>
                <a:lnTo>
                  <a:pt x="37090" y="5861"/>
                </a:lnTo>
                <a:cubicBezTo>
                  <a:pt x="37090" y="5823"/>
                  <a:pt x="37090" y="5785"/>
                  <a:pt x="37128" y="5785"/>
                </a:cubicBezTo>
                <a:lnTo>
                  <a:pt x="37014" y="5596"/>
                </a:lnTo>
                <a:cubicBezTo>
                  <a:pt x="36939" y="5596"/>
                  <a:pt x="36939" y="5596"/>
                  <a:pt x="36901" y="5521"/>
                </a:cubicBezTo>
                <a:cubicBezTo>
                  <a:pt x="36863" y="5521"/>
                  <a:pt x="36825" y="5483"/>
                  <a:pt x="36787" y="5445"/>
                </a:cubicBezTo>
                <a:close/>
                <a:moveTo>
                  <a:pt x="999" y="5647"/>
                </a:moveTo>
                <a:cubicBezTo>
                  <a:pt x="939" y="5647"/>
                  <a:pt x="879" y="5656"/>
                  <a:pt x="832" y="5672"/>
                </a:cubicBezTo>
                <a:cubicBezTo>
                  <a:pt x="719" y="5672"/>
                  <a:pt x="681" y="5748"/>
                  <a:pt x="681" y="5861"/>
                </a:cubicBezTo>
                <a:lnTo>
                  <a:pt x="719" y="5937"/>
                </a:lnTo>
                <a:cubicBezTo>
                  <a:pt x="757" y="6012"/>
                  <a:pt x="870" y="6012"/>
                  <a:pt x="984" y="6012"/>
                </a:cubicBezTo>
                <a:cubicBezTo>
                  <a:pt x="1059" y="6012"/>
                  <a:pt x="1173" y="5937"/>
                  <a:pt x="1210" y="5861"/>
                </a:cubicBezTo>
                <a:lnTo>
                  <a:pt x="1210" y="5710"/>
                </a:lnTo>
                <a:cubicBezTo>
                  <a:pt x="1166" y="5665"/>
                  <a:pt x="1083" y="5647"/>
                  <a:pt x="999" y="5647"/>
                </a:cubicBezTo>
                <a:close/>
                <a:moveTo>
                  <a:pt x="2458" y="5899"/>
                </a:moveTo>
                <a:cubicBezTo>
                  <a:pt x="2307" y="5899"/>
                  <a:pt x="2193" y="5899"/>
                  <a:pt x="2118" y="5974"/>
                </a:cubicBezTo>
                <a:cubicBezTo>
                  <a:pt x="2080" y="6012"/>
                  <a:pt x="2042" y="6050"/>
                  <a:pt x="2042" y="6201"/>
                </a:cubicBezTo>
                <a:lnTo>
                  <a:pt x="2193" y="6277"/>
                </a:lnTo>
                <a:lnTo>
                  <a:pt x="2420" y="6277"/>
                </a:lnTo>
                <a:lnTo>
                  <a:pt x="2572" y="6163"/>
                </a:lnTo>
                <a:lnTo>
                  <a:pt x="2572" y="6012"/>
                </a:lnTo>
                <a:lnTo>
                  <a:pt x="2458" y="5899"/>
                </a:lnTo>
                <a:close/>
                <a:moveTo>
                  <a:pt x="40115" y="5861"/>
                </a:moveTo>
                <a:lnTo>
                  <a:pt x="39963" y="5974"/>
                </a:lnTo>
                <a:cubicBezTo>
                  <a:pt x="39963" y="5974"/>
                  <a:pt x="39963" y="6012"/>
                  <a:pt x="39963" y="6012"/>
                </a:cubicBezTo>
                <a:lnTo>
                  <a:pt x="40077" y="6012"/>
                </a:lnTo>
                <a:lnTo>
                  <a:pt x="39963" y="6050"/>
                </a:lnTo>
                <a:cubicBezTo>
                  <a:pt x="39963" y="6088"/>
                  <a:pt x="39963" y="6239"/>
                  <a:pt x="40115" y="6277"/>
                </a:cubicBezTo>
                <a:lnTo>
                  <a:pt x="40304" y="6163"/>
                </a:lnTo>
                <a:lnTo>
                  <a:pt x="40304" y="6163"/>
                </a:lnTo>
                <a:cubicBezTo>
                  <a:pt x="40304" y="6201"/>
                  <a:pt x="40266" y="6201"/>
                  <a:pt x="40266" y="6201"/>
                </a:cubicBezTo>
                <a:cubicBezTo>
                  <a:pt x="40304" y="6201"/>
                  <a:pt x="40379" y="6163"/>
                  <a:pt x="40417" y="6088"/>
                </a:cubicBezTo>
                <a:lnTo>
                  <a:pt x="40266" y="5937"/>
                </a:lnTo>
                <a:cubicBezTo>
                  <a:pt x="40266" y="5899"/>
                  <a:pt x="40190" y="5861"/>
                  <a:pt x="40115" y="5861"/>
                </a:cubicBezTo>
                <a:close/>
                <a:moveTo>
                  <a:pt x="50965" y="5937"/>
                </a:moveTo>
                <a:lnTo>
                  <a:pt x="50852" y="5974"/>
                </a:lnTo>
                <a:cubicBezTo>
                  <a:pt x="50776" y="6050"/>
                  <a:pt x="50738" y="6088"/>
                  <a:pt x="50738" y="6163"/>
                </a:cubicBezTo>
                <a:cubicBezTo>
                  <a:pt x="50738" y="6277"/>
                  <a:pt x="50852" y="6390"/>
                  <a:pt x="51003" y="6390"/>
                </a:cubicBezTo>
                <a:lnTo>
                  <a:pt x="51154" y="6277"/>
                </a:lnTo>
                <a:cubicBezTo>
                  <a:pt x="51117" y="6239"/>
                  <a:pt x="51117" y="6239"/>
                  <a:pt x="51117" y="6239"/>
                </a:cubicBezTo>
                <a:lnTo>
                  <a:pt x="51003" y="6239"/>
                </a:lnTo>
                <a:lnTo>
                  <a:pt x="51154" y="6163"/>
                </a:lnTo>
                <a:cubicBezTo>
                  <a:pt x="51154" y="6050"/>
                  <a:pt x="51079" y="5974"/>
                  <a:pt x="50965" y="5937"/>
                </a:cubicBezTo>
                <a:close/>
                <a:moveTo>
                  <a:pt x="28356" y="5899"/>
                </a:moveTo>
                <a:cubicBezTo>
                  <a:pt x="28243" y="5899"/>
                  <a:pt x="28129" y="5937"/>
                  <a:pt x="28092" y="6012"/>
                </a:cubicBezTo>
                <a:lnTo>
                  <a:pt x="28129" y="6088"/>
                </a:lnTo>
                <a:cubicBezTo>
                  <a:pt x="28129" y="6088"/>
                  <a:pt x="28092" y="6163"/>
                  <a:pt x="28092" y="6239"/>
                </a:cubicBezTo>
                <a:lnTo>
                  <a:pt x="28129" y="6315"/>
                </a:lnTo>
                <a:cubicBezTo>
                  <a:pt x="28186" y="6371"/>
                  <a:pt x="28271" y="6400"/>
                  <a:pt x="28361" y="6400"/>
                </a:cubicBezTo>
                <a:cubicBezTo>
                  <a:pt x="28451" y="6400"/>
                  <a:pt x="28545" y="6371"/>
                  <a:pt x="28621" y="6315"/>
                </a:cubicBezTo>
                <a:lnTo>
                  <a:pt x="28659" y="6239"/>
                </a:lnTo>
                <a:lnTo>
                  <a:pt x="28659" y="6201"/>
                </a:lnTo>
                <a:cubicBezTo>
                  <a:pt x="28659" y="6050"/>
                  <a:pt x="28508" y="5937"/>
                  <a:pt x="28356" y="5899"/>
                </a:cubicBezTo>
                <a:close/>
                <a:moveTo>
                  <a:pt x="88244" y="6012"/>
                </a:moveTo>
                <a:lnTo>
                  <a:pt x="88092" y="6126"/>
                </a:lnTo>
                <a:lnTo>
                  <a:pt x="88092" y="6163"/>
                </a:lnTo>
                <a:cubicBezTo>
                  <a:pt x="88092" y="6239"/>
                  <a:pt x="88130" y="6352"/>
                  <a:pt x="88206" y="6390"/>
                </a:cubicBezTo>
                <a:lnTo>
                  <a:pt x="88281" y="6428"/>
                </a:lnTo>
                <a:cubicBezTo>
                  <a:pt x="88315" y="6439"/>
                  <a:pt x="88345" y="6444"/>
                  <a:pt x="88372" y="6444"/>
                </a:cubicBezTo>
                <a:cubicBezTo>
                  <a:pt x="88439" y="6444"/>
                  <a:pt x="88493" y="6417"/>
                  <a:pt x="88546" y="6390"/>
                </a:cubicBezTo>
                <a:cubicBezTo>
                  <a:pt x="88584" y="6352"/>
                  <a:pt x="88622" y="6277"/>
                  <a:pt x="88622" y="6201"/>
                </a:cubicBezTo>
                <a:lnTo>
                  <a:pt x="88622" y="6163"/>
                </a:lnTo>
                <a:lnTo>
                  <a:pt x="88470" y="6050"/>
                </a:lnTo>
                <a:lnTo>
                  <a:pt x="88433" y="6050"/>
                </a:lnTo>
                <a:cubicBezTo>
                  <a:pt x="88395" y="6012"/>
                  <a:pt x="88319" y="6012"/>
                  <a:pt x="88244" y="6012"/>
                </a:cubicBezTo>
                <a:close/>
                <a:moveTo>
                  <a:pt x="89227" y="5710"/>
                </a:moveTo>
                <a:lnTo>
                  <a:pt x="89075" y="5861"/>
                </a:lnTo>
                <a:cubicBezTo>
                  <a:pt x="89075" y="5861"/>
                  <a:pt x="89075" y="5899"/>
                  <a:pt x="89075" y="5899"/>
                </a:cubicBezTo>
                <a:cubicBezTo>
                  <a:pt x="89038" y="5937"/>
                  <a:pt x="89000" y="6012"/>
                  <a:pt x="89000" y="6163"/>
                </a:cubicBezTo>
                <a:lnTo>
                  <a:pt x="89113" y="6239"/>
                </a:lnTo>
                <a:cubicBezTo>
                  <a:pt x="89151" y="6239"/>
                  <a:pt x="89189" y="6277"/>
                  <a:pt x="89227" y="6352"/>
                </a:cubicBezTo>
                <a:cubicBezTo>
                  <a:pt x="89302" y="6428"/>
                  <a:pt x="89378" y="6504"/>
                  <a:pt x="89529" y="6541"/>
                </a:cubicBezTo>
                <a:lnTo>
                  <a:pt x="89718" y="6428"/>
                </a:lnTo>
                <a:cubicBezTo>
                  <a:pt x="89718" y="6390"/>
                  <a:pt x="89756" y="6352"/>
                  <a:pt x="89832" y="6277"/>
                </a:cubicBezTo>
                <a:cubicBezTo>
                  <a:pt x="89907" y="6239"/>
                  <a:pt x="90058" y="6163"/>
                  <a:pt x="90058" y="5974"/>
                </a:cubicBezTo>
                <a:lnTo>
                  <a:pt x="89983" y="5861"/>
                </a:lnTo>
                <a:lnTo>
                  <a:pt x="90021" y="5861"/>
                </a:lnTo>
                <a:lnTo>
                  <a:pt x="89907" y="5748"/>
                </a:lnTo>
                <a:cubicBezTo>
                  <a:pt x="89794" y="5710"/>
                  <a:pt x="89680" y="5710"/>
                  <a:pt x="89605" y="5710"/>
                </a:cubicBezTo>
                <a:close/>
                <a:moveTo>
                  <a:pt x="66807" y="6201"/>
                </a:moveTo>
                <a:lnTo>
                  <a:pt x="66731" y="6239"/>
                </a:lnTo>
                <a:cubicBezTo>
                  <a:pt x="66655" y="6239"/>
                  <a:pt x="66580" y="6315"/>
                  <a:pt x="66580" y="6352"/>
                </a:cubicBezTo>
                <a:cubicBezTo>
                  <a:pt x="66542" y="6352"/>
                  <a:pt x="66504" y="6315"/>
                  <a:pt x="66466" y="6315"/>
                </a:cubicBezTo>
                <a:lnTo>
                  <a:pt x="66277" y="6428"/>
                </a:lnTo>
                <a:cubicBezTo>
                  <a:pt x="66277" y="6428"/>
                  <a:pt x="66240" y="6504"/>
                  <a:pt x="66240" y="6541"/>
                </a:cubicBezTo>
                <a:lnTo>
                  <a:pt x="66240" y="6617"/>
                </a:lnTo>
                <a:lnTo>
                  <a:pt x="66353" y="6693"/>
                </a:lnTo>
                <a:lnTo>
                  <a:pt x="66542" y="6693"/>
                </a:lnTo>
                <a:lnTo>
                  <a:pt x="66655" y="6617"/>
                </a:lnTo>
                <a:cubicBezTo>
                  <a:pt x="66693" y="6617"/>
                  <a:pt x="66731" y="6655"/>
                  <a:pt x="66769" y="6655"/>
                </a:cubicBezTo>
                <a:lnTo>
                  <a:pt x="66920" y="6579"/>
                </a:lnTo>
                <a:cubicBezTo>
                  <a:pt x="66958" y="6504"/>
                  <a:pt x="66996" y="6466"/>
                  <a:pt x="66996" y="6390"/>
                </a:cubicBezTo>
                <a:cubicBezTo>
                  <a:pt x="66996" y="6277"/>
                  <a:pt x="66920" y="6201"/>
                  <a:pt x="66807" y="6201"/>
                </a:cubicBezTo>
                <a:close/>
                <a:moveTo>
                  <a:pt x="76070" y="6315"/>
                </a:moveTo>
                <a:cubicBezTo>
                  <a:pt x="75994" y="6315"/>
                  <a:pt x="75881" y="6315"/>
                  <a:pt x="75843" y="6352"/>
                </a:cubicBezTo>
                <a:cubicBezTo>
                  <a:pt x="75805" y="6390"/>
                  <a:pt x="75767" y="6466"/>
                  <a:pt x="75767" y="6541"/>
                </a:cubicBezTo>
                <a:lnTo>
                  <a:pt x="75767" y="6579"/>
                </a:lnTo>
                <a:lnTo>
                  <a:pt x="75881" y="6693"/>
                </a:lnTo>
                <a:lnTo>
                  <a:pt x="76070" y="6693"/>
                </a:lnTo>
                <a:lnTo>
                  <a:pt x="76221" y="6579"/>
                </a:lnTo>
                <a:lnTo>
                  <a:pt x="76221" y="6428"/>
                </a:lnTo>
                <a:lnTo>
                  <a:pt x="76070" y="6315"/>
                </a:lnTo>
                <a:close/>
                <a:moveTo>
                  <a:pt x="45316" y="6413"/>
                </a:moveTo>
                <a:cubicBezTo>
                  <a:pt x="45282" y="6413"/>
                  <a:pt x="45249" y="6418"/>
                  <a:pt x="45219" y="6428"/>
                </a:cubicBezTo>
                <a:cubicBezTo>
                  <a:pt x="45105" y="6466"/>
                  <a:pt x="44992" y="6541"/>
                  <a:pt x="44954" y="6655"/>
                </a:cubicBezTo>
                <a:lnTo>
                  <a:pt x="45181" y="6768"/>
                </a:lnTo>
                <a:lnTo>
                  <a:pt x="45256" y="6768"/>
                </a:lnTo>
                <a:cubicBezTo>
                  <a:pt x="45280" y="6780"/>
                  <a:pt x="45310" y="6788"/>
                  <a:pt x="45345" y="6788"/>
                </a:cubicBezTo>
                <a:cubicBezTo>
                  <a:pt x="45422" y="6788"/>
                  <a:pt x="45518" y="6748"/>
                  <a:pt x="45597" y="6617"/>
                </a:cubicBezTo>
                <a:lnTo>
                  <a:pt x="45559" y="6504"/>
                </a:lnTo>
                <a:cubicBezTo>
                  <a:pt x="45503" y="6448"/>
                  <a:pt x="45408" y="6413"/>
                  <a:pt x="45316" y="6413"/>
                </a:cubicBezTo>
                <a:close/>
                <a:moveTo>
                  <a:pt x="65234" y="6564"/>
                </a:moveTo>
                <a:cubicBezTo>
                  <a:pt x="65204" y="6564"/>
                  <a:pt x="65174" y="6569"/>
                  <a:pt x="65143" y="6579"/>
                </a:cubicBezTo>
                <a:cubicBezTo>
                  <a:pt x="64992" y="6579"/>
                  <a:pt x="64916" y="6655"/>
                  <a:pt x="64841" y="6731"/>
                </a:cubicBezTo>
                <a:lnTo>
                  <a:pt x="64954" y="6920"/>
                </a:lnTo>
                <a:lnTo>
                  <a:pt x="65030" y="6995"/>
                </a:lnTo>
                <a:cubicBezTo>
                  <a:pt x="65058" y="6999"/>
                  <a:pt x="65085" y="7001"/>
                  <a:pt x="65110" y="7001"/>
                </a:cubicBezTo>
                <a:cubicBezTo>
                  <a:pt x="65318" y="7001"/>
                  <a:pt x="65412" y="6874"/>
                  <a:pt x="65446" y="6806"/>
                </a:cubicBezTo>
                <a:lnTo>
                  <a:pt x="65446" y="6655"/>
                </a:lnTo>
                <a:cubicBezTo>
                  <a:pt x="65390" y="6600"/>
                  <a:pt x="65315" y="6564"/>
                  <a:pt x="65234" y="6564"/>
                </a:cubicBezTo>
                <a:close/>
                <a:moveTo>
                  <a:pt x="46463" y="6420"/>
                </a:moveTo>
                <a:cubicBezTo>
                  <a:pt x="46441" y="6420"/>
                  <a:pt x="46417" y="6423"/>
                  <a:pt x="46391" y="6428"/>
                </a:cubicBezTo>
                <a:lnTo>
                  <a:pt x="46277" y="6579"/>
                </a:lnTo>
                <a:cubicBezTo>
                  <a:pt x="46277" y="6617"/>
                  <a:pt x="46277" y="6617"/>
                  <a:pt x="46239" y="6655"/>
                </a:cubicBezTo>
                <a:cubicBezTo>
                  <a:pt x="46202" y="6693"/>
                  <a:pt x="46126" y="6806"/>
                  <a:pt x="46164" y="6957"/>
                </a:cubicBezTo>
                <a:lnTo>
                  <a:pt x="46315" y="7071"/>
                </a:lnTo>
                <a:cubicBezTo>
                  <a:pt x="46340" y="7058"/>
                  <a:pt x="46361" y="7054"/>
                  <a:pt x="46379" y="7054"/>
                </a:cubicBezTo>
                <a:cubicBezTo>
                  <a:pt x="46416" y="7054"/>
                  <a:pt x="46441" y="7071"/>
                  <a:pt x="46466" y="7071"/>
                </a:cubicBezTo>
                <a:cubicBezTo>
                  <a:pt x="46504" y="7109"/>
                  <a:pt x="46580" y="7109"/>
                  <a:pt x="46655" y="7109"/>
                </a:cubicBezTo>
                <a:lnTo>
                  <a:pt x="46806" y="6995"/>
                </a:lnTo>
                <a:cubicBezTo>
                  <a:pt x="46806" y="6995"/>
                  <a:pt x="46806" y="6957"/>
                  <a:pt x="46806" y="6920"/>
                </a:cubicBezTo>
                <a:cubicBezTo>
                  <a:pt x="46844" y="6882"/>
                  <a:pt x="46882" y="6806"/>
                  <a:pt x="46882" y="6731"/>
                </a:cubicBezTo>
                <a:cubicBezTo>
                  <a:pt x="46882" y="6693"/>
                  <a:pt x="46882" y="6655"/>
                  <a:pt x="46844" y="6617"/>
                </a:cubicBezTo>
                <a:lnTo>
                  <a:pt x="46655" y="6541"/>
                </a:lnTo>
                <a:cubicBezTo>
                  <a:pt x="46655" y="6509"/>
                  <a:pt x="46599" y="6420"/>
                  <a:pt x="46463" y="6420"/>
                </a:cubicBezTo>
                <a:close/>
                <a:moveTo>
                  <a:pt x="73745" y="6441"/>
                </a:moveTo>
                <a:cubicBezTo>
                  <a:pt x="73701" y="6441"/>
                  <a:pt x="73656" y="6459"/>
                  <a:pt x="73612" y="6504"/>
                </a:cubicBezTo>
                <a:cubicBezTo>
                  <a:pt x="73574" y="6466"/>
                  <a:pt x="73536" y="6466"/>
                  <a:pt x="73461" y="6466"/>
                </a:cubicBezTo>
                <a:lnTo>
                  <a:pt x="73385" y="6655"/>
                </a:lnTo>
                <a:cubicBezTo>
                  <a:pt x="73385" y="6693"/>
                  <a:pt x="73423" y="6731"/>
                  <a:pt x="73423" y="6806"/>
                </a:cubicBezTo>
                <a:cubicBezTo>
                  <a:pt x="73461" y="6920"/>
                  <a:pt x="73499" y="7109"/>
                  <a:pt x="73763" y="7109"/>
                </a:cubicBezTo>
                <a:lnTo>
                  <a:pt x="73915" y="7033"/>
                </a:lnTo>
                <a:cubicBezTo>
                  <a:pt x="73915" y="6995"/>
                  <a:pt x="73952" y="6957"/>
                  <a:pt x="73952" y="6920"/>
                </a:cubicBezTo>
                <a:cubicBezTo>
                  <a:pt x="73952" y="6844"/>
                  <a:pt x="73877" y="6806"/>
                  <a:pt x="73839" y="6768"/>
                </a:cubicBezTo>
                <a:cubicBezTo>
                  <a:pt x="73877" y="6731"/>
                  <a:pt x="73952" y="6655"/>
                  <a:pt x="73915" y="6541"/>
                </a:cubicBezTo>
                <a:lnTo>
                  <a:pt x="73839" y="6466"/>
                </a:lnTo>
                <a:cubicBezTo>
                  <a:pt x="73808" y="6450"/>
                  <a:pt x="73776" y="6441"/>
                  <a:pt x="73745" y="6441"/>
                </a:cubicBezTo>
                <a:close/>
                <a:moveTo>
                  <a:pt x="83289" y="6569"/>
                </a:moveTo>
                <a:cubicBezTo>
                  <a:pt x="83266" y="6569"/>
                  <a:pt x="83242" y="6573"/>
                  <a:pt x="83215" y="6579"/>
                </a:cubicBezTo>
                <a:lnTo>
                  <a:pt x="83102" y="6655"/>
                </a:lnTo>
                <a:lnTo>
                  <a:pt x="82988" y="6768"/>
                </a:lnTo>
                <a:cubicBezTo>
                  <a:pt x="82988" y="6806"/>
                  <a:pt x="82988" y="6844"/>
                  <a:pt x="82988" y="6844"/>
                </a:cubicBezTo>
                <a:cubicBezTo>
                  <a:pt x="82988" y="6882"/>
                  <a:pt x="82988" y="6920"/>
                  <a:pt x="82988" y="6957"/>
                </a:cubicBezTo>
                <a:cubicBezTo>
                  <a:pt x="82988" y="7146"/>
                  <a:pt x="83140" y="7146"/>
                  <a:pt x="83177" y="7184"/>
                </a:cubicBezTo>
                <a:lnTo>
                  <a:pt x="83215" y="7146"/>
                </a:lnTo>
                <a:cubicBezTo>
                  <a:pt x="83244" y="7154"/>
                  <a:pt x="83270" y="7157"/>
                  <a:pt x="83294" y="7157"/>
                </a:cubicBezTo>
                <a:cubicBezTo>
                  <a:pt x="83394" y="7157"/>
                  <a:pt x="83449" y="7101"/>
                  <a:pt x="83480" y="7071"/>
                </a:cubicBezTo>
                <a:lnTo>
                  <a:pt x="83518" y="6957"/>
                </a:lnTo>
                <a:cubicBezTo>
                  <a:pt x="83518" y="6920"/>
                  <a:pt x="83555" y="6920"/>
                  <a:pt x="83555" y="6844"/>
                </a:cubicBezTo>
                <a:lnTo>
                  <a:pt x="83442" y="6731"/>
                </a:lnTo>
                <a:lnTo>
                  <a:pt x="83480" y="6731"/>
                </a:lnTo>
                <a:cubicBezTo>
                  <a:pt x="83449" y="6637"/>
                  <a:pt x="83392" y="6569"/>
                  <a:pt x="83289" y="6569"/>
                </a:cubicBezTo>
                <a:close/>
                <a:moveTo>
                  <a:pt x="60947" y="6844"/>
                </a:moveTo>
                <a:lnTo>
                  <a:pt x="60795" y="6920"/>
                </a:lnTo>
                <a:cubicBezTo>
                  <a:pt x="60720" y="7109"/>
                  <a:pt x="60795" y="7184"/>
                  <a:pt x="60871" y="7222"/>
                </a:cubicBezTo>
                <a:cubicBezTo>
                  <a:pt x="60909" y="7241"/>
                  <a:pt x="60956" y="7250"/>
                  <a:pt x="61008" y="7250"/>
                </a:cubicBezTo>
                <a:cubicBezTo>
                  <a:pt x="61060" y="7250"/>
                  <a:pt x="61117" y="7241"/>
                  <a:pt x="61173" y="7222"/>
                </a:cubicBezTo>
                <a:lnTo>
                  <a:pt x="61249" y="7109"/>
                </a:lnTo>
                <a:lnTo>
                  <a:pt x="61249" y="6995"/>
                </a:lnTo>
                <a:lnTo>
                  <a:pt x="61211" y="6957"/>
                </a:lnTo>
                <a:lnTo>
                  <a:pt x="61211" y="6957"/>
                </a:lnTo>
                <a:lnTo>
                  <a:pt x="61060" y="6844"/>
                </a:lnTo>
                <a:close/>
                <a:moveTo>
                  <a:pt x="28508" y="6920"/>
                </a:moveTo>
                <a:lnTo>
                  <a:pt x="28394" y="7033"/>
                </a:lnTo>
                <a:lnTo>
                  <a:pt x="28394" y="7146"/>
                </a:lnTo>
                <a:lnTo>
                  <a:pt x="28508" y="7260"/>
                </a:lnTo>
                <a:lnTo>
                  <a:pt x="28772" y="7260"/>
                </a:lnTo>
                <a:lnTo>
                  <a:pt x="28886" y="7146"/>
                </a:lnTo>
                <a:lnTo>
                  <a:pt x="28886" y="7033"/>
                </a:lnTo>
                <a:lnTo>
                  <a:pt x="28772" y="6920"/>
                </a:lnTo>
                <a:close/>
                <a:moveTo>
                  <a:pt x="81968" y="6768"/>
                </a:moveTo>
                <a:cubicBezTo>
                  <a:pt x="81854" y="6768"/>
                  <a:pt x="81741" y="6806"/>
                  <a:pt x="81665" y="6844"/>
                </a:cubicBezTo>
                <a:cubicBezTo>
                  <a:pt x="81589" y="6920"/>
                  <a:pt x="81552" y="6995"/>
                  <a:pt x="81552" y="7109"/>
                </a:cubicBezTo>
                <a:lnTo>
                  <a:pt x="81552" y="7184"/>
                </a:lnTo>
                <a:cubicBezTo>
                  <a:pt x="81627" y="7260"/>
                  <a:pt x="81665" y="7298"/>
                  <a:pt x="81779" y="7298"/>
                </a:cubicBezTo>
                <a:cubicBezTo>
                  <a:pt x="81816" y="7298"/>
                  <a:pt x="81892" y="7260"/>
                  <a:pt x="81892" y="7222"/>
                </a:cubicBezTo>
                <a:cubicBezTo>
                  <a:pt x="81968" y="7184"/>
                  <a:pt x="82119" y="7146"/>
                  <a:pt x="82119" y="7033"/>
                </a:cubicBezTo>
                <a:cubicBezTo>
                  <a:pt x="82119" y="6995"/>
                  <a:pt x="82119" y="6995"/>
                  <a:pt x="82119" y="6957"/>
                </a:cubicBezTo>
                <a:cubicBezTo>
                  <a:pt x="82119" y="6957"/>
                  <a:pt x="82119" y="6920"/>
                  <a:pt x="82119" y="6882"/>
                </a:cubicBezTo>
                <a:lnTo>
                  <a:pt x="81968" y="6768"/>
                </a:lnTo>
                <a:close/>
                <a:moveTo>
                  <a:pt x="43767" y="6979"/>
                </a:moveTo>
                <a:cubicBezTo>
                  <a:pt x="43700" y="6979"/>
                  <a:pt x="43646" y="7006"/>
                  <a:pt x="43593" y="7033"/>
                </a:cubicBezTo>
                <a:cubicBezTo>
                  <a:pt x="43517" y="7109"/>
                  <a:pt x="43517" y="7184"/>
                  <a:pt x="43517" y="7335"/>
                </a:cubicBezTo>
                <a:lnTo>
                  <a:pt x="43631" y="7411"/>
                </a:lnTo>
                <a:cubicBezTo>
                  <a:pt x="43654" y="7414"/>
                  <a:pt x="43676" y="7416"/>
                  <a:pt x="43696" y="7416"/>
                </a:cubicBezTo>
                <a:cubicBezTo>
                  <a:pt x="43902" y="7416"/>
                  <a:pt x="43936" y="7253"/>
                  <a:pt x="43971" y="7184"/>
                </a:cubicBezTo>
                <a:lnTo>
                  <a:pt x="43971" y="7109"/>
                </a:lnTo>
                <a:lnTo>
                  <a:pt x="43857" y="6995"/>
                </a:lnTo>
                <a:cubicBezTo>
                  <a:pt x="43824" y="6984"/>
                  <a:pt x="43794" y="6979"/>
                  <a:pt x="43767" y="6979"/>
                </a:cubicBezTo>
                <a:close/>
                <a:moveTo>
                  <a:pt x="22799" y="7449"/>
                </a:moveTo>
                <a:cubicBezTo>
                  <a:pt x="22687" y="7516"/>
                  <a:pt x="22773" y="7596"/>
                  <a:pt x="22847" y="7596"/>
                </a:cubicBezTo>
                <a:cubicBezTo>
                  <a:pt x="22898" y="7596"/>
                  <a:pt x="22943" y="7557"/>
                  <a:pt x="22912" y="7449"/>
                </a:cubicBezTo>
                <a:close/>
                <a:moveTo>
                  <a:pt x="1362" y="7335"/>
                </a:moveTo>
                <a:cubicBezTo>
                  <a:pt x="1324" y="7335"/>
                  <a:pt x="1286" y="7335"/>
                  <a:pt x="1248" y="7373"/>
                </a:cubicBezTo>
                <a:cubicBezTo>
                  <a:pt x="1173" y="7411"/>
                  <a:pt x="1135" y="7449"/>
                  <a:pt x="1135" y="7487"/>
                </a:cubicBezTo>
                <a:lnTo>
                  <a:pt x="1135" y="7524"/>
                </a:lnTo>
                <a:lnTo>
                  <a:pt x="1210" y="7600"/>
                </a:lnTo>
                <a:cubicBezTo>
                  <a:pt x="1210" y="7562"/>
                  <a:pt x="1210" y="7562"/>
                  <a:pt x="1210" y="7524"/>
                </a:cubicBezTo>
                <a:lnTo>
                  <a:pt x="1362" y="7676"/>
                </a:lnTo>
                <a:lnTo>
                  <a:pt x="1475" y="7676"/>
                </a:lnTo>
                <a:lnTo>
                  <a:pt x="1589" y="7638"/>
                </a:lnTo>
                <a:cubicBezTo>
                  <a:pt x="1626" y="7600"/>
                  <a:pt x="1626" y="7562"/>
                  <a:pt x="1626" y="7524"/>
                </a:cubicBezTo>
                <a:cubicBezTo>
                  <a:pt x="1626" y="7411"/>
                  <a:pt x="1513" y="7335"/>
                  <a:pt x="1362" y="7335"/>
                </a:cubicBezTo>
                <a:close/>
                <a:moveTo>
                  <a:pt x="71191" y="7292"/>
                </a:moveTo>
                <a:cubicBezTo>
                  <a:pt x="71138" y="7292"/>
                  <a:pt x="71087" y="7298"/>
                  <a:pt x="71041" y="7298"/>
                </a:cubicBezTo>
                <a:lnTo>
                  <a:pt x="70928" y="7411"/>
                </a:lnTo>
                <a:lnTo>
                  <a:pt x="70928" y="7562"/>
                </a:lnTo>
                <a:lnTo>
                  <a:pt x="71003" y="7676"/>
                </a:lnTo>
                <a:cubicBezTo>
                  <a:pt x="71079" y="7714"/>
                  <a:pt x="71230" y="7751"/>
                  <a:pt x="71381" y="7751"/>
                </a:cubicBezTo>
                <a:lnTo>
                  <a:pt x="71457" y="7676"/>
                </a:lnTo>
                <a:cubicBezTo>
                  <a:pt x="71457" y="7714"/>
                  <a:pt x="71457" y="7751"/>
                  <a:pt x="71495" y="7789"/>
                </a:cubicBezTo>
                <a:cubicBezTo>
                  <a:pt x="71570" y="7714"/>
                  <a:pt x="71570" y="7676"/>
                  <a:pt x="71570" y="7676"/>
                </a:cubicBezTo>
                <a:lnTo>
                  <a:pt x="71722" y="7638"/>
                </a:lnTo>
                <a:cubicBezTo>
                  <a:pt x="71722" y="7600"/>
                  <a:pt x="71722" y="7562"/>
                  <a:pt x="71684" y="7524"/>
                </a:cubicBezTo>
                <a:cubicBezTo>
                  <a:pt x="71646" y="7487"/>
                  <a:pt x="71570" y="7487"/>
                  <a:pt x="71533" y="7487"/>
                </a:cubicBezTo>
                <a:lnTo>
                  <a:pt x="71495" y="7487"/>
                </a:lnTo>
                <a:cubicBezTo>
                  <a:pt x="71495" y="7411"/>
                  <a:pt x="71457" y="7373"/>
                  <a:pt x="71419" y="7373"/>
                </a:cubicBezTo>
                <a:cubicBezTo>
                  <a:pt x="71351" y="7305"/>
                  <a:pt x="71270" y="7292"/>
                  <a:pt x="71191" y="7292"/>
                </a:cubicBezTo>
                <a:close/>
                <a:moveTo>
                  <a:pt x="24424" y="7335"/>
                </a:moveTo>
                <a:cubicBezTo>
                  <a:pt x="24349" y="7335"/>
                  <a:pt x="24273" y="7373"/>
                  <a:pt x="24235" y="7373"/>
                </a:cubicBezTo>
                <a:cubicBezTo>
                  <a:pt x="24198" y="7411"/>
                  <a:pt x="24198" y="7411"/>
                  <a:pt x="24198" y="7411"/>
                </a:cubicBezTo>
                <a:lnTo>
                  <a:pt x="24046" y="7524"/>
                </a:lnTo>
                <a:lnTo>
                  <a:pt x="24046" y="7714"/>
                </a:lnTo>
                <a:lnTo>
                  <a:pt x="24198" y="7827"/>
                </a:lnTo>
                <a:lnTo>
                  <a:pt x="24424" y="7827"/>
                </a:lnTo>
                <a:lnTo>
                  <a:pt x="24576" y="7714"/>
                </a:lnTo>
                <a:lnTo>
                  <a:pt x="24576" y="7449"/>
                </a:lnTo>
                <a:lnTo>
                  <a:pt x="24424" y="7335"/>
                </a:lnTo>
                <a:close/>
                <a:moveTo>
                  <a:pt x="26164" y="7411"/>
                </a:moveTo>
                <a:cubicBezTo>
                  <a:pt x="26126" y="7411"/>
                  <a:pt x="26012" y="7411"/>
                  <a:pt x="25937" y="7487"/>
                </a:cubicBezTo>
                <a:lnTo>
                  <a:pt x="25974" y="7524"/>
                </a:lnTo>
                <a:cubicBezTo>
                  <a:pt x="25899" y="7562"/>
                  <a:pt x="25823" y="7600"/>
                  <a:pt x="25785" y="7676"/>
                </a:cubicBezTo>
                <a:lnTo>
                  <a:pt x="25937" y="7827"/>
                </a:lnTo>
                <a:lnTo>
                  <a:pt x="26126" y="7827"/>
                </a:lnTo>
                <a:lnTo>
                  <a:pt x="26239" y="7789"/>
                </a:lnTo>
                <a:cubicBezTo>
                  <a:pt x="26277" y="7714"/>
                  <a:pt x="26277" y="7676"/>
                  <a:pt x="26277" y="7600"/>
                </a:cubicBezTo>
                <a:cubicBezTo>
                  <a:pt x="26277" y="7524"/>
                  <a:pt x="26239" y="7449"/>
                  <a:pt x="26164" y="7411"/>
                </a:cubicBezTo>
                <a:close/>
                <a:moveTo>
                  <a:pt x="32402" y="7449"/>
                </a:moveTo>
                <a:lnTo>
                  <a:pt x="32288" y="7562"/>
                </a:lnTo>
                <a:cubicBezTo>
                  <a:pt x="32288" y="7600"/>
                  <a:pt x="32251" y="7638"/>
                  <a:pt x="32251" y="7714"/>
                </a:cubicBezTo>
                <a:lnTo>
                  <a:pt x="32251" y="7751"/>
                </a:lnTo>
                <a:lnTo>
                  <a:pt x="32288" y="7827"/>
                </a:lnTo>
                <a:cubicBezTo>
                  <a:pt x="32326" y="7846"/>
                  <a:pt x="32373" y="7855"/>
                  <a:pt x="32416" y="7855"/>
                </a:cubicBezTo>
                <a:cubicBezTo>
                  <a:pt x="32458" y="7855"/>
                  <a:pt x="32496" y="7846"/>
                  <a:pt x="32515" y="7827"/>
                </a:cubicBezTo>
                <a:cubicBezTo>
                  <a:pt x="32591" y="7789"/>
                  <a:pt x="32666" y="7714"/>
                  <a:pt x="32666" y="7638"/>
                </a:cubicBezTo>
                <a:cubicBezTo>
                  <a:pt x="32666" y="7562"/>
                  <a:pt x="32629" y="7524"/>
                  <a:pt x="32553" y="7487"/>
                </a:cubicBezTo>
                <a:cubicBezTo>
                  <a:pt x="32515" y="7449"/>
                  <a:pt x="32477" y="7449"/>
                  <a:pt x="32402" y="7449"/>
                </a:cubicBezTo>
                <a:close/>
                <a:moveTo>
                  <a:pt x="46202" y="7638"/>
                </a:moveTo>
                <a:lnTo>
                  <a:pt x="46126" y="7714"/>
                </a:lnTo>
                <a:lnTo>
                  <a:pt x="45975" y="7714"/>
                </a:lnTo>
                <a:cubicBezTo>
                  <a:pt x="45975" y="7714"/>
                  <a:pt x="45975" y="7714"/>
                  <a:pt x="45975" y="7676"/>
                </a:cubicBezTo>
                <a:lnTo>
                  <a:pt x="45861" y="7676"/>
                </a:lnTo>
                <a:cubicBezTo>
                  <a:pt x="45823" y="7827"/>
                  <a:pt x="45937" y="7978"/>
                  <a:pt x="46088" y="7978"/>
                </a:cubicBezTo>
                <a:cubicBezTo>
                  <a:pt x="46239" y="7978"/>
                  <a:pt x="46315" y="7903"/>
                  <a:pt x="46315" y="7789"/>
                </a:cubicBezTo>
                <a:cubicBezTo>
                  <a:pt x="46315" y="7751"/>
                  <a:pt x="46277" y="7676"/>
                  <a:pt x="46202" y="7638"/>
                </a:cubicBezTo>
                <a:close/>
                <a:moveTo>
                  <a:pt x="50614" y="7545"/>
                </a:moveTo>
                <a:cubicBezTo>
                  <a:pt x="50596" y="7545"/>
                  <a:pt x="50575" y="7550"/>
                  <a:pt x="50549" y="7562"/>
                </a:cubicBezTo>
                <a:lnTo>
                  <a:pt x="50436" y="7676"/>
                </a:lnTo>
                <a:cubicBezTo>
                  <a:pt x="50398" y="7676"/>
                  <a:pt x="50360" y="7714"/>
                  <a:pt x="50360" y="7751"/>
                </a:cubicBezTo>
                <a:lnTo>
                  <a:pt x="50323" y="7751"/>
                </a:lnTo>
                <a:lnTo>
                  <a:pt x="50323" y="7865"/>
                </a:lnTo>
                <a:cubicBezTo>
                  <a:pt x="50247" y="7865"/>
                  <a:pt x="50171" y="7903"/>
                  <a:pt x="50209" y="7978"/>
                </a:cubicBezTo>
                <a:lnTo>
                  <a:pt x="50398" y="7978"/>
                </a:lnTo>
                <a:cubicBezTo>
                  <a:pt x="50398" y="7940"/>
                  <a:pt x="50398" y="7940"/>
                  <a:pt x="50398" y="7940"/>
                </a:cubicBezTo>
                <a:lnTo>
                  <a:pt x="50625" y="7940"/>
                </a:lnTo>
                <a:lnTo>
                  <a:pt x="50776" y="7827"/>
                </a:lnTo>
                <a:lnTo>
                  <a:pt x="50776" y="7714"/>
                </a:lnTo>
                <a:cubicBezTo>
                  <a:pt x="50776" y="7676"/>
                  <a:pt x="50776" y="7600"/>
                  <a:pt x="50701" y="7562"/>
                </a:cubicBezTo>
                <a:cubicBezTo>
                  <a:pt x="50675" y="7562"/>
                  <a:pt x="50650" y="7545"/>
                  <a:pt x="50614" y="7545"/>
                </a:cubicBezTo>
                <a:close/>
                <a:moveTo>
                  <a:pt x="59926" y="7562"/>
                </a:moveTo>
                <a:lnTo>
                  <a:pt x="59737" y="7638"/>
                </a:lnTo>
                <a:cubicBezTo>
                  <a:pt x="59737" y="7638"/>
                  <a:pt x="59699" y="7676"/>
                  <a:pt x="59699" y="7676"/>
                </a:cubicBezTo>
                <a:cubicBezTo>
                  <a:pt x="59699" y="7714"/>
                  <a:pt x="59623" y="7789"/>
                  <a:pt x="59661" y="7903"/>
                </a:cubicBezTo>
                <a:lnTo>
                  <a:pt x="59812" y="7978"/>
                </a:lnTo>
                <a:lnTo>
                  <a:pt x="60039" y="7978"/>
                </a:lnTo>
                <a:lnTo>
                  <a:pt x="60153" y="7903"/>
                </a:lnTo>
                <a:cubicBezTo>
                  <a:pt x="60190" y="7865"/>
                  <a:pt x="60190" y="7827"/>
                  <a:pt x="60190" y="7827"/>
                </a:cubicBezTo>
                <a:cubicBezTo>
                  <a:pt x="60190" y="7676"/>
                  <a:pt x="60039" y="7600"/>
                  <a:pt x="59964" y="7600"/>
                </a:cubicBezTo>
                <a:cubicBezTo>
                  <a:pt x="59964" y="7562"/>
                  <a:pt x="59926" y="7562"/>
                  <a:pt x="59926" y="7562"/>
                </a:cubicBezTo>
                <a:close/>
                <a:moveTo>
                  <a:pt x="27109" y="8092"/>
                </a:moveTo>
                <a:cubicBezTo>
                  <a:pt x="27109" y="8102"/>
                  <a:pt x="27112" y="8110"/>
                  <a:pt x="27116" y="8115"/>
                </a:cubicBezTo>
                <a:lnTo>
                  <a:pt x="27116" y="8115"/>
                </a:lnTo>
                <a:lnTo>
                  <a:pt x="27109" y="8092"/>
                </a:lnTo>
                <a:close/>
                <a:moveTo>
                  <a:pt x="3933" y="7827"/>
                </a:moveTo>
                <a:lnTo>
                  <a:pt x="3781" y="7940"/>
                </a:lnTo>
                <a:cubicBezTo>
                  <a:pt x="3781" y="8054"/>
                  <a:pt x="3819" y="8167"/>
                  <a:pt x="3895" y="8205"/>
                </a:cubicBezTo>
                <a:lnTo>
                  <a:pt x="3970" y="8243"/>
                </a:lnTo>
                <a:cubicBezTo>
                  <a:pt x="4084" y="8243"/>
                  <a:pt x="4159" y="8243"/>
                  <a:pt x="4197" y="8205"/>
                </a:cubicBezTo>
                <a:lnTo>
                  <a:pt x="4235" y="8205"/>
                </a:lnTo>
                <a:lnTo>
                  <a:pt x="4386" y="8092"/>
                </a:lnTo>
                <a:lnTo>
                  <a:pt x="4386" y="8054"/>
                </a:lnTo>
                <a:cubicBezTo>
                  <a:pt x="4386" y="7827"/>
                  <a:pt x="4084" y="7827"/>
                  <a:pt x="3933" y="7827"/>
                </a:cubicBezTo>
                <a:close/>
                <a:moveTo>
                  <a:pt x="41627" y="7865"/>
                </a:moveTo>
                <a:cubicBezTo>
                  <a:pt x="41551" y="7865"/>
                  <a:pt x="41476" y="7865"/>
                  <a:pt x="41400" y="7903"/>
                </a:cubicBezTo>
                <a:cubicBezTo>
                  <a:pt x="41362" y="7940"/>
                  <a:pt x="41324" y="8016"/>
                  <a:pt x="41362" y="8129"/>
                </a:cubicBezTo>
                <a:lnTo>
                  <a:pt x="41362" y="8167"/>
                </a:lnTo>
                <a:cubicBezTo>
                  <a:pt x="41476" y="8243"/>
                  <a:pt x="41551" y="8243"/>
                  <a:pt x="41589" y="8243"/>
                </a:cubicBezTo>
                <a:cubicBezTo>
                  <a:pt x="41702" y="8205"/>
                  <a:pt x="41778" y="8129"/>
                  <a:pt x="41854" y="8016"/>
                </a:cubicBezTo>
                <a:lnTo>
                  <a:pt x="41702" y="7865"/>
                </a:lnTo>
                <a:close/>
                <a:moveTo>
                  <a:pt x="49491" y="7903"/>
                </a:moveTo>
                <a:cubicBezTo>
                  <a:pt x="49340" y="7903"/>
                  <a:pt x="49226" y="7978"/>
                  <a:pt x="49188" y="8092"/>
                </a:cubicBezTo>
                <a:lnTo>
                  <a:pt x="49302" y="8243"/>
                </a:lnTo>
                <a:cubicBezTo>
                  <a:pt x="49302" y="8281"/>
                  <a:pt x="49340" y="8281"/>
                  <a:pt x="49415" y="8281"/>
                </a:cubicBezTo>
                <a:lnTo>
                  <a:pt x="49566" y="8205"/>
                </a:lnTo>
                <a:cubicBezTo>
                  <a:pt x="49604" y="8167"/>
                  <a:pt x="49642" y="8129"/>
                  <a:pt x="49642" y="8054"/>
                </a:cubicBezTo>
                <a:lnTo>
                  <a:pt x="49642" y="8016"/>
                </a:lnTo>
                <a:lnTo>
                  <a:pt x="49491" y="7903"/>
                </a:lnTo>
                <a:close/>
                <a:moveTo>
                  <a:pt x="71230" y="8016"/>
                </a:moveTo>
                <a:cubicBezTo>
                  <a:pt x="71155" y="8016"/>
                  <a:pt x="71003" y="8054"/>
                  <a:pt x="71003" y="8205"/>
                </a:cubicBezTo>
                <a:lnTo>
                  <a:pt x="71117" y="8356"/>
                </a:lnTo>
                <a:cubicBezTo>
                  <a:pt x="71230" y="8356"/>
                  <a:pt x="71306" y="8356"/>
                  <a:pt x="71381" y="8318"/>
                </a:cubicBezTo>
                <a:lnTo>
                  <a:pt x="71419" y="8205"/>
                </a:lnTo>
                <a:cubicBezTo>
                  <a:pt x="71419" y="8129"/>
                  <a:pt x="71344" y="8016"/>
                  <a:pt x="71230" y="8016"/>
                </a:cubicBezTo>
                <a:close/>
                <a:moveTo>
                  <a:pt x="87284" y="8397"/>
                </a:moveTo>
                <a:cubicBezTo>
                  <a:pt x="87273" y="8401"/>
                  <a:pt x="87261" y="8410"/>
                  <a:pt x="87261" y="8432"/>
                </a:cubicBezTo>
                <a:lnTo>
                  <a:pt x="87284" y="8397"/>
                </a:lnTo>
                <a:close/>
                <a:moveTo>
                  <a:pt x="53045" y="7978"/>
                </a:moveTo>
                <a:lnTo>
                  <a:pt x="52780" y="8054"/>
                </a:lnTo>
                <a:cubicBezTo>
                  <a:pt x="52742" y="8054"/>
                  <a:pt x="52704" y="8092"/>
                  <a:pt x="52704" y="8129"/>
                </a:cubicBezTo>
                <a:lnTo>
                  <a:pt x="52780" y="8281"/>
                </a:lnTo>
                <a:cubicBezTo>
                  <a:pt x="52780" y="8281"/>
                  <a:pt x="52780" y="8318"/>
                  <a:pt x="52780" y="8318"/>
                </a:cubicBezTo>
                <a:cubicBezTo>
                  <a:pt x="52814" y="8352"/>
                  <a:pt x="52877" y="8476"/>
                  <a:pt x="53078" y="8476"/>
                </a:cubicBezTo>
                <a:cubicBezTo>
                  <a:pt x="53102" y="8476"/>
                  <a:pt x="53129" y="8474"/>
                  <a:pt x="53158" y="8470"/>
                </a:cubicBezTo>
                <a:lnTo>
                  <a:pt x="53234" y="8356"/>
                </a:lnTo>
                <a:cubicBezTo>
                  <a:pt x="53234" y="8318"/>
                  <a:pt x="53234" y="8318"/>
                  <a:pt x="53234" y="8318"/>
                </a:cubicBezTo>
                <a:cubicBezTo>
                  <a:pt x="53234" y="8167"/>
                  <a:pt x="53158" y="8054"/>
                  <a:pt x="53083" y="8016"/>
                </a:cubicBezTo>
                <a:cubicBezTo>
                  <a:pt x="53083" y="7978"/>
                  <a:pt x="53045" y="7978"/>
                  <a:pt x="53045" y="7978"/>
                </a:cubicBezTo>
                <a:close/>
                <a:moveTo>
                  <a:pt x="27869" y="6667"/>
                </a:moveTo>
                <a:cubicBezTo>
                  <a:pt x="27836" y="6667"/>
                  <a:pt x="27797" y="6675"/>
                  <a:pt x="27751" y="6693"/>
                </a:cubicBezTo>
                <a:lnTo>
                  <a:pt x="27676" y="6806"/>
                </a:lnTo>
                <a:lnTo>
                  <a:pt x="27562" y="6768"/>
                </a:lnTo>
                <a:cubicBezTo>
                  <a:pt x="27336" y="6768"/>
                  <a:pt x="27222" y="6844"/>
                  <a:pt x="27071" y="6882"/>
                </a:cubicBezTo>
                <a:cubicBezTo>
                  <a:pt x="27033" y="6920"/>
                  <a:pt x="26995" y="6920"/>
                  <a:pt x="26957" y="6957"/>
                </a:cubicBezTo>
                <a:lnTo>
                  <a:pt x="26882" y="7071"/>
                </a:lnTo>
                <a:cubicBezTo>
                  <a:pt x="26882" y="7222"/>
                  <a:pt x="26957" y="7373"/>
                  <a:pt x="27146" y="7487"/>
                </a:cubicBezTo>
                <a:cubicBezTo>
                  <a:pt x="27146" y="7487"/>
                  <a:pt x="27184" y="7487"/>
                  <a:pt x="27222" y="7524"/>
                </a:cubicBezTo>
                <a:cubicBezTo>
                  <a:pt x="27222" y="7524"/>
                  <a:pt x="27184" y="7600"/>
                  <a:pt x="27222" y="7638"/>
                </a:cubicBezTo>
                <a:lnTo>
                  <a:pt x="27222" y="7676"/>
                </a:lnTo>
                <a:cubicBezTo>
                  <a:pt x="27222" y="7676"/>
                  <a:pt x="27222" y="7714"/>
                  <a:pt x="27184" y="7714"/>
                </a:cubicBezTo>
                <a:lnTo>
                  <a:pt x="27260" y="7827"/>
                </a:lnTo>
                <a:cubicBezTo>
                  <a:pt x="27260" y="7827"/>
                  <a:pt x="27260" y="7827"/>
                  <a:pt x="27260" y="7865"/>
                </a:cubicBezTo>
                <a:cubicBezTo>
                  <a:pt x="27184" y="7865"/>
                  <a:pt x="27109" y="7903"/>
                  <a:pt x="27071" y="7978"/>
                </a:cubicBezTo>
                <a:lnTo>
                  <a:pt x="27184" y="8129"/>
                </a:lnTo>
                <a:cubicBezTo>
                  <a:pt x="27157" y="8129"/>
                  <a:pt x="27130" y="8129"/>
                  <a:pt x="27116" y="8115"/>
                </a:cubicBezTo>
                <a:lnTo>
                  <a:pt x="27116" y="8115"/>
                </a:lnTo>
                <a:lnTo>
                  <a:pt x="27184" y="8318"/>
                </a:lnTo>
                <a:cubicBezTo>
                  <a:pt x="27260" y="8318"/>
                  <a:pt x="27260" y="8318"/>
                  <a:pt x="27336" y="8394"/>
                </a:cubicBezTo>
                <a:cubicBezTo>
                  <a:pt x="27336" y="8432"/>
                  <a:pt x="27373" y="8470"/>
                  <a:pt x="27373" y="8507"/>
                </a:cubicBezTo>
                <a:lnTo>
                  <a:pt x="27487" y="8545"/>
                </a:lnTo>
                <a:lnTo>
                  <a:pt x="27789" y="8545"/>
                </a:lnTo>
                <a:lnTo>
                  <a:pt x="27940" y="8432"/>
                </a:lnTo>
                <a:cubicBezTo>
                  <a:pt x="27940" y="8394"/>
                  <a:pt x="27940" y="8318"/>
                  <a:pt x="27940" y="8243"/>
                </a:cubicBezTo>
                <a:cubicBezTo>
                  <a:pt x="27978" y="8092"/>
                  <a:pt x="27978" y="7978"/>
                  <a:pt x="27940" y="7827"/>
                </a:cubicBezTo>
                <a:lnTo>
                  <a:pt x="27827" y="7865"/>
                </a:lnTo>
                <a:cubicBezTo>
                  <a:pt x="27751" y="7827"/>
                  <a:pt x="27676" y="7827"/>
                  <a:pt x="27600" y="7827"/>
                </a:cubicBezTo>
                <a:cubicBezTo>
                  <a:pt x="27600" y="7789"/>
                  <a:pt x="27600" y="7789"/>
                  <a:pt x="27562" y="7751"/>
                </a:cubicBezTo>
                <a:cubicBezTo>
                  <a:pt x="27600" y="7714"/>
                  <a:pt x="27562" y="7676"/>
                  <a:pt x="27600" y="7600"/>
                </a:cubicBezTo>
                <a:lnTo>
                  <a:pt x="27600" y="7638"/>
                </a:lnTo>
                <a:cubicBezTo>
                  <a:pt x="27714" y="7638"/>
                  <a:pt x="27827" y="7638"/>
                  <a:pt x="27865" y="7600"/>
                </a:cubicBezTo>
                <a:lnTo>
                  <a:pt x="27940" y="7487"/>
                </a:lnTo>
                <a:cubicBezTo>
                  <a:pt x="27940" y="7449"/>
                  <a:pt x="27940" y="7449"/>
                  <a:pt x="27940" y="7449"/>
                </a:cubicBezTo>
                <a:cubicBezTo>
                  <a:pt x="27978" y="7411"/>
                  <a:pt x="28016" y="7373"/>
                  <a:pt x="28054" y="7260"/>
                </a:cubicBezTo>
                <a:lnTo>
                  <a:pt x="28016" y="7184"/>
                </a:lnTo>
                <a:cubicBezTo>
                  <a:pt x="27978" y="7146"/>
                  <a:pt x="27940" y="7109"/>
                  <a:pt x="27865" y="7109"/>
                </a:cubicBezTo>
                <a:cubicBezTo>
                  <a:pt x="28016" y="7109"/>
                  <a:pt x="28092" y="7033"/>
                  <a:pt x="28167" y="6957"/>
                </a:cubicBezTo>
                <a:lnTo>
                  <a:pt x="28054" y="6768"/>
                </a:lnTo>
                <a:cubicBezTo>
                  <a:pt x="28025" y="6740"/>
                  <a:pt x="27975" y="6667"/>
                  <a:pt x="27869" y="6667"/>
                </a:cubicBezTo>
                <a:close/>
                <a:moveTo>
                  <a:pt x="63253" y="8205"/>
                </a:moveTo>
                <a:cubicBezTo>
                  <a:pt x="63102" y="8205"/>
                  <a:pt x="62988" y="8281"/>
                  <a:pt x="62913" y="8394"/>
                </a:cubicBezTo>
                <a:lnTo>
                  <a:pt x="63026" y="8545"/>
                </a:lnTo>
                <a:cubicBezTo>
                  <a:pt x="63064" y="8583"/>
                  <a:pt x="63102" y="8583"/>
                  <a:pt x="63139" y="8621"/>
                </a:cubicBezTo>
                <a:lnTo>
                  <a:pt x="63328" y="8507"/>
                </a:lnTo>
                <a:cubicBezTo>
                  <a:pt x="63328" y="8470"/>
                  <a:pt x="63366" y="8432"/>
                  <a:pt x="63366" y="8356"/>
                </a:cubicBezTo>
                <a:lnTo>
                  <a:pt x="63366" y="8318"/>
                </a:lnTo>
                <a:lnTo>
                  <a:pt x="63253" y="8205"/>
                </a:lnTo>
                <a:close/>
                <a:moveTo>
                  <a:pt x="60077" y="8205"/>
                </a:moveTo>
                <a:lnTo>
                  <a:pt x="59964" y="8318"/>
                </a:lnTo>
                <a:cubicBezTo>
                  <a:pt x="59926" y="8356"/>
                  <a:pt x="59888" y="8394"/>
                  <a:pt x="59888" y="8470"/>
                </a:cubicBezTo>
                <a:lnTo>
                  <a:pt x="59888" y="8507"/>
                </a:lnTo>
                <a:lnTo>
                  <a:pt x="60039" y="8621"/>
                </a:lnTo>
                <a:lnTo>
                  <a:pt x="60115" y="8621"/>
                </a:lnTo>
                <a:cubicBezTo>
                  <a:pt x="60153" y="8659"/>
                  <a:pt x="60190" y="8659"/>
                  <a:pt x="60304" y="8659"/>
                </a:cubicBezTo>
                <a:lnTo>
                  <a:pt x="60417" y="8545"/>
                </a:lnTo>
                <a:cubicBezTo>
                  <a:pt x="60417" y="8545"/>
                  <a:pt x="60417" y="8507"/>
                  <a:pt x="60417" y="8507"/>
                </a:cubicBezTo>
                <a:cubicBezTo>
                  <a:pt x="60417" y="8394"/>
                  <a:pt x="60379" y="8318"/>
                  <a:pt x="60342" y="8281"/>
                </a:cubicBezTo>
                <a:cubicBezTo>
                  <a:pt x="60266" y="8243"/>
                  <a:pt x="60190" y="8205"/>
                  <a:pt x="60077" y="8205"/>
                </a:cubicBezTo>
                <a:close/>
                <a:moveTo>
                  <a:pt x="68206" y="8432"/>
                </a:moveTo>
                <a:cubicBezTo>
                  <a:pt x="67979" y="8432"/>
                  <a:pt x="67941" y="8583"/>
                  <a:pt x="67979" y="8659"/>
                </a:cubicBezTo>
                <a:lnTo>
                  <a:pt x="68130" y="8772"/>
                </a:lnTo>
                <a:lnTo>
                  <a:pt x="68168" y="8772"/>
                </a:lnTo>
                <a:cubicBezTo>
                  <a:pt x="68243" y="8772"/>
                  <a:pt x="68395" y="8772"/>
                  <a:pt x="68432" y="8621"/>
                </a:cubicBezTo>
                <a:lnTo>
                  <a:pt x="68357" y="8545"/>
                </a:lnTo>
                <a:cubicBezTo>
                  <a:pt x="68357" y="8545"/>
                  <a:pt x="68357" y="8583"/>
                  <a:pt x="68357" y="8583"/>
                </a:cubicBezTo>
                <a:lnTo>
                  <a:pt x="68206" y="8432"/>
                </a:lnTo>
                <a:close/>
                <a:moveTo>
                  <a:pt x="38149" y="8432"/>
                </a:moveTo>
                <a:lnTo>
                  <a:pt x="38035" y="8583"/>
                </a:lnTo>
                <a:cubicBezTo>
                  <a:pt x="38035" y="8659"/>
                  <a:pt x="37997" y="8659"/>
                  <a:pt x="37997" y="8659"/>
                </a:cubicBezTo>
                <a:lnTo>
                  <a:pt x="38073" y="8886"/>
                </a:lnTo>
                <a:cubicBezTo>
                  <a:pt x="38186" y="8886"/>
                  <a:pt x="38338" y="8886"/>
                  <a:pt x="38451" y="8810"/>
                </a:cubicBezTo>
                <a:cubicBezTo>
                  <a:pt x="38489" y="8772"/>
                  <a:pt x="38564" y="8697"/>
                  <a:pt x="38564" y="8621"/>
                </a:cubicBezTo>
                <a:cubicBezTo>
                  <a:pt x="38564" y="8583"/>
                  <a:pt x="38564" y="8545"/>
                  <a:pt x="38527" y="8507"/>
                </a:cubicBezTo>
                <a:lnTo>
                  <a:pt x="38413" y="8432"/>
                </a:lnTo>
                <a:close/>
                <a:moveTo>
                  <a:pt x="87336" y="8318"/>
                </a:moveTo>
                <a:lnTo>
                  <a:pt x="87284" y="8397"/>
                </a:lnTo>
                <a:lnTo>
                  <a:pt x="87284" y="8397"/>
                </a:lnTo>
                <a:cubicBezTo>
                  <a:pt x="87292" y="8394"/>
                  <a:pt x="87298" y="8394"/>
                  <a:pt x="87298" y="8394"/>
                </a:cubicBezTo>
                <a:lnTo>
                  <a:pt x="87298" y="8394"/>
                </a:lnTo>
                <a:lnTo>
                  <a:pt x="87223" y="8470"/>
                </a:lnTo>
                <a:lnTo>
                  <a:pt x="87185" y="8470"/>
                </a:lnTo>
                <a:lnTo>
                  <a:pt x="87072" y="8507"/>
                </a:lnTo>
                <a:cubicBezTo>
                  <a:pt x="87034" y="8545"/>
                  <a:pt x="86958" y="8583"/>
                  <a:pt x="86958" y="8697"/>
                </a:cubicBezTo>
                <a:lnTo>
                  <a:pt x="87034" y="8810"/>
                </a:lnTo>
                <a:cubicBezTo>
                  <a:pt x="87109" y="8848"/>
                  <a:pt x="87261" y="8886"/>
                  <a:pt x="87412" y="8886"/>
                </a:cubicBezTo>
                <a:lnTo>
                  <a:pt x="87525" y="8697"/>
                </a:lnTo>
                <a:cubicBezTo>
                  <a:pt x="87525" y="8697"/>
                  <a:pt x="87525" y="8659"/>
                  <a:pt x="87525" y="8621"/>
                </a:cubicBezTo>
                <a:cubicBezTo>
                  <a:pt x="87525" y="8583"/>
                  <a:pt x="87525" y="8583"/>
                  <a:pt x="87525" y="8545"/>
                </a:cubicBezTo>
                <a:cubicBezTo>
                  <a:pt x="87525" y="8356"/>
                  <a:pt x="87374" y="8318"/>
                  <a:pt x="87336" y="8318"/>
                </a:cubicBezTo>
                <a:close/>
                <a:moveTo>
                  <a:pt x="58830" y="8417"/>
                </a:moveTo>
                <a:cubicBezTo>
                  <a:pt x="58794" y="8417"/>
                  <a:pt x="58756" y="8422"/>
                  <a:pt x="58716" y="8432"/>
                </a:cubicBezTo>
                <a:cubicBezTo>
                  <a:pt x="58565" y="8507"/>
                  <a:pt x="58451" y="8621"/>
                  <a:pt x="58451" y="8734"/>
                </a:cubicBezTo>
                <a:lnTo>
                  <a:pt x="58527" y="8848"/>
                </a:lnTo>
                <a:cubicBezTo>
                  <a:pt x="58647" y="8920"/>
                  <a:pt x="58751" y="8946"/>
                  <a:pt x="58841" y="8946"/>
                </a:cubicBezTo>
                <a:cubicBezTo>
                  <a:pt x="58892" y="8946"/>
                  <a:pt x="58939" y="8937"/>
                  <a:pt x="58981" y="8923"/>
                </a:cubicBezTo>
                <a:cubicBezTo>
                  <a:pt x="59094" y="8848"/>
                  <a:pt x="59170" y="8734"/>
                  <a:pt x="59170" y="8583"/>
                </a:cubicBezTo>
                <a:lnTo>
                  <a:pt x="59094" y="8507"/>
                </a:lnTo>
                <a:cubicBezTo>
                  <a:pt x="59011" y="8452"/>
                  <a:pt x="58928" y="8417"/>
                  <a:pt x="58830" y="8417"/>
                </a:cubicBezTo>
                <a:close/>
                <a:moveTo>
                  <a:pt x="80295" y="8378"/>
                </a:moveTo>
                <a:cubicBezTo>
                  <a:pt x="80206" y="8378"/>
                  <a:pt x="80142" y="8405"/>
                  <a:pt x="80115" y="8432"/>
                </a:cubicBezTo>
                <a:cubicBezTo>
                  <a:pt x="79888" y="8583"/>
                  <a:pt x="79964" y="8961"/>
                  <a:pt x="80342" y="8961"/>
                </a:cubicBezTo>
                <a:lnTo>
                  <a:pt x="80417" y="8961"/>
                </a:lnTo>
                <a:cubicBezTo>
                  <a:pt x="80606" y="8886"/>
                  <a:pt x="80644" y="8772"/>
                  <a:pt x="80644" y="8697"/>
                </a:cubicBezTo>
                <a:cubicBezTo>
                  <a:pt x="80644" y="8583"/>
                  <a:pt x="80606" y="8507"/>
                  <a:pt x="80531" y="8432"/>
                </a:cubicBezTo>
                <a:lnTo>
                  <a:pt x="80417" y="8394"/>
                </a:lnTo>
                <a:cubicBezTo>
                  <a:pt x="80373" y="8383"/>
                  <a:pt x="80332" y="8378"/>
                  <a:pt x="80295" y="8378"/>
                </a:cubicBezTo>
                <a:close/>
                <a:moveTo>
                  <a:pt x="74807" y="8530"/>
                </a:moveTo>
                <a:cubicBezTo>
                  <a:pt x="74740" y="8530"/>
                  <a:pt x="74686" y="8556"/>
                  <a:pt x="74633" y="8583"/>
                </a:cubicBezTo>
                <a:cubicBezTo>
                  <a:pt x="74557" y="8659"/>
                  <a:pt x="74557" y="8772"/>
                  <a:pt x="74557" y="8848"/>
                </a:cubicBezTo>
                <a:cubicBezTo>
                  <a:pt x="74557" y="8848"/>
                  <a:pt x="74557" y="8886"/>
                  <a:pt x="74557" y="8923"/>
                </a:cubicBezTo>
                <a:lnTo>
                  <a:pt x="74671" y="9037"/>
                </a:lnTo>
                <a:cubicBezTo>
                  <a:pt x="74746" y="9037"/>
                  <a:pt x="74860" y="9037"/>
                  <a:pt x="74898" y="8961"/>
                </a:cubicBezTo>
                <a:cubicBezTo>
                  <a:pt x="75011" y="8923"/>
                  <a:pt x="75011" y="8810"/>
                  <a:pt x="75011" y="8734"/>
                </a:cubicBezTo>
                <a:cubicBezTo>
                  <a:pt x="75011" y="8697"/>
                  <a:pt x="75011" y="8659"/>
                  <a:pt x="75011" y="8659"/>
                </a:cubicBezTo>
                <a:lnTo>
                  <a:pt x="74898" y="8545"/>
                </a:lnTo>
                <a:cubicBezTo>
                  <a:pt x="74864" y="8534"/>
                  <a:pt x="74834" y="8530"/>
                  <a:pt x="74807" y="8530"/>
                </a:cubicBezTo>
                <a:close/>
                <a:moveTo>
                  <a:pt x="26050" y="8697"/>
                </a:moveTo>
                <a:cubicBezTo>
                  <a:pt x="25899" y="8697"/>
                  <a:pt x="25785" y="8734"/>
                  <a:pt x="25748" y="8886"/>
                </a:cubicBezTo>
                <a:lnTo>
                  <a:pt x="25785" y="8999"/>
                </a:lnTo>
                <a:cubicBezTo>
                  <a:pt x="25861" y="9075"/>
                  <a:pt x="25974" y="9075"/>
                  <a:pt x="26088" y="9075"/>
                </a:cubicBezTo>
                <a:cubicBezTo>
                  <a:pt x="26164" y="9037"/>
                  <a:pt x="26201" y="8961"/>
                  <a:pt x="26201" y="8886"/>
                </a:cubicBezTo>
                <a:cubicBezTo>
                  <a:pt x="26201" y="8848"/>
                  <a:pt x="26201" y="8810"/>
                  <a:pt x="26201" y="8772"/>
                </a:cubicBezTo>
                <a:lnTo>
                  <a:pt x="26050" y="8697"/>
                </a:lnTo>
                <a:close/>
                <a:moveTo>
                  <a:pt x="53423" y="8621"/>
                </a:moveTo>
                <a:lnTo>
                  <a:pt x="53272" y="8734"/>
                </a:lnTo>
                <a:cubicBezTo>
                  <a:pt x="53234" y="8923"/>
                  <a:pt x="53347" y="9075"/>
                  <a:pt x="53498" y="9075"/>
                </a:cubicBezTo>
                <a:lnTo>
                  <a:pt x="53650" y="8999"/>
                </a:lnTo>
                <a:cubicBezTo>
                  <a:pt x="53650" y="8961"/>
                  <a:pt x="53687" y="8961"/>
                  <a:pt x="53687" y="8961"/>
                </a:cubicBezTo>
                <a:cubicBezTo>
                  <a:pt x="53687" y="8923"/>
                  <a:pt x="53725" y="8886"/>
                  <a:pt x="53725" y="8810"/>
                </a:cubicBezTo>
                <a:cubicBezTo>
                  <a:pt x="53725" y="8772"/>
                  <a:pt x="53725" y="8772"/>
                  <a:pt x="53725" y="8734"/>
                </a:cubicBezTo>
                <a:lnTo>
                  <a:pt x="53574" y="8621"/>
                </a:lnTo>
                <a:close/>
                <a:moveTo>
                  <a:pt x="76334" y="8621"/>
                </a:moveTo>
                <a:cubicBezTo>
                  <a:pt x="76183" y="8621"/>
                  <a:pt x="76107" y="8659"/>
                  <a:pt x="76070" y="8697"/>
                </a:cubicBezTo>
                <a:cubicBezTo>
                  <a:pt x="75918" y="8848"/>
                  <a:pt x="76032" y="9226"/>
                  <a:pt x="76296" y="9226"/>
                </a:cubicBezTo>
                <a:lnTo>
                  <a:pt x="76410" y="9188"/>
                </a:lnTo>
                <a:cubicBezTo>
                  <a:pt x="76485" y="9112"/>
                  <a:pt x="76523" y="8999"/>
                  <a:pt x="76523" y="8923"/>
                </a:cubicBezTo>
                <a:cubicBezTo>
                  <a:pt x="76523" y="8886"/>
                  <a:pt x="76485" y="8734"/>
                  <a:pt x="76410" y="8659"/>
                </a:cubicBezTo>
                <a:lnTo>
                  <a:pt x="76334" y="8621"/>
                </a:lnTo>
                <a:close/>
                <a:moveTo>
                  <a:pt x="15464" y="8886"/>
                </a:moveTo>
                <a:cubicBezTo>
                  <a:pt x="15351" y="8886"/>
                  <a:pt x="15275" y="8923"/>
                  <a:pt x="15199" y="8961"/>
                </a:cubicBezTo>
                <a:cubicBezTo>
                  <a:pt x="15161" y="8999"/>
                  <a:pt x="15124" y="9037"/>
                  <a:pt x="15124" y="9150"/>
                </a:cubicBezTo>
                <a:lnTo>
                  <a:pt x="15124" y="9188"/>
                </a:lnTo>
                <a:lnTo>
                  <a:pt x="15275" y="9301"/>
                </a:lnTo>
                <a:lnTo>
                  <a:pt x="15464" y="9301"/>
                </a:lnTo>
                <a:lnTo>
                  <a:pt x="15577" y="9150"/>
                </a:lnTo>
                <a:lnTo>
                  <a:pt x="15577" y="8999"/>
                </a:lnTo>
                <a:lnTo>
                  <a:pt x="15464" y="8886"/>
                </a:lnTo>
                <a:close/>
                <a:moveTo>
                  <a:pt x="8394" y="8999"/>
                </a:moveTo>
                <a:cubicBezTo>
                  <a:pt x="8280" y="8999"/>
                  <a:pt x="8167" y="8999"/>
                  <a:pt x="8091" y="9075"/>
                </a:cubicBezTo>
                <a:cubicBezTo>
                  <a:pt x="8054" y="9075"/>
                  <a:pt x="8016" y="9150"/>
                  <a:pt x="8016" y="9301"/>
                </a:cubicBezTo>
                <a:lnTo>
                  <a:pt x="8129" y="9377"/>
                </a:lnTo>
                <a:cubicBezTo>
                  <a:pt x="8154" y="9381"/>
                  <a:pt x="8177" y="9383"/>
                  <a:pt x="8198" y="9383"/>
                </a:cubicBezTo>
                <a:cubicBezTo>
                  <a:pt x="8372" y="9383"/>
                  <a:pt x="8440" y="9255"/>
                  <a:pt x="8507" y="9188"/>
                </a:cubicBezTo>
                <a:lnTo>
                  <a:pt x="8394" y="8999"/>
                </a:lnTo>
                <a:close/>
                <a:moveTo>
                  <a:pt x="33478" y="8945"/>
                </a:moveTo>
                <a:cubicBezTo>
                  <a:pt x="33438" y="8945"/>
                  <a:pt x="33411" y="8972"/>
                  <a:pt x="33385" y="8999"/>
                </a:cubicBezTo>
                <a:cubicBezTo>
                  <a:pt x="33271" y="9037"/>
                  <a:pt x="33271" y="9150"/>
                  <a:pt x="33271" y="9264"/>
                </a:cubicBezTo>
                <a:cubicBezTo>
                  <a:pt x="33271" y="9377"/>
                  <a:pt x="33309" y="9453"/>
                  <a:pt x="33423" y="9490"/>
                </a:cubicBezTo>
                <a:lnTo>
                  <a:pt x="33574" y="9415"/>
                </a:lnTo>
                <a:lnTo>
                  <a:pt x="33574" y="9415"/>
                </a:lnTo>
                <a:cubicBezTo>
                  <a:pt x="33574" y="9453"/>
                  <a:pt x="33536" y="9453"/>
                  <a:pt x="33536" y="9453"/>
                </a:cubicBezTo>
                <a:cubicBezTo>
                  <a:pt x="33555" y="9453"/>
                  <a:pt x="33583" y="9462"/>
                  <a:pt x="33621" y="9462"/>
                </a:cubicBezTo>
                <a:cubicBezTo>
                  <a:pt x="33659" y="9462"/>
                  <a:pt x="33706" y="9453"/>
                  <a:pt x="33763" y="9415"/>
                </a:cubicBezTo>
                <a:lnTo>
                  <a:pt x="33838" y="9339"/>
                </a:lnTo>
                <a:cubicBezTo>
                  <a:pt x="33838" y="9301"/>
                  <a:pt x="33838" y="9264"/>
                  <a:pt x="33838" y="9226"/>
                </a:cubicBezTo>
                <a:cubicBezTo>
                  <a:pt x="33838" y="9188"/>
                  <a:pt x="33838" y="9075"/>
                  <a:pt x="33763" y="8999"/>
                </a:cubicBezTo>
                <a:cubicBezTo>
                  <a:pt x="33709" y="8972"/>
                  <a:pt x="33656" y="8945"/>
                  <a:pt x="33602" y="8945"/>
                </a:cubicBezTo>
                <a:cubicBezTo>
                  <a:pt x="33580" y="8945"/>
                  <a:pt x="33558" y="8950"/>
                  <a:pt x="33536" y="8961"/>
                </a:cubicBezTo>
                <a:cubicBezTo>
                  <a:pt x="33514" y="8950"/>
                  <a:pt x="33495" y="8945"/>
                  <a:pt x="33478" y="8945"/>
                </a:cubicBezTo>
                <a:close/>
                <a:moveTo>
                  <a:pt x="29566" y="9188"/>
                </a:moveTo>
                <a:lnTo>
                  <a:pt x="29415" y="9339"/>
                </a:lnTo>
                <a:lnTo>
                  <a:pt x="29415" y="9490"/>
                </a:lnTo>
                <a:lnTo>
                  <a:pt x="29528" y="9604"/>
                </a:lnTo>
                <a:cubicBezTo>
                  <a:pt x="29642" y="9604"/>
                  <a:pt x="29717" y="9566"/>
                  <a:pt x="29793" y="9528"/>
                </a:cubicBezTo>
                <a:cubicBezTo>
                  <a:pt x="29831" y="9490"/>
                  <a:pt x="29869" y="9453"/>
                  <a:pt x="29869" y="9339"/>
                </a:cubicBezTo>
                <a:lnTo>
                  <a:pt x="29869" y="9301"/>
                </a:lnTo>
                <a:lnTo>
                  <a:pt x="29717" y="9188"/>
                </a:lnTo>
                <a:close/>
                <a:moveTo>
                  <a:pt x="20492" y="9604"/>
                </a:moveTo>
                <a:cubicBezTo>
                  <a:pt x="20504" y="9604"/>
                  <a:pt x="20516" y="9608"/>
                  <a:pt x="20528" y="9613"/>
                </a:cubicBezTo>
                <a:lnTo>
                  <a:pt x="20528" y="9613"/>
                </a:lnTo>
                <a:cubicBezTo>
                  <a:pt x="20525" y="9604"/>
                  <a:pt x="20516" y="9604"/>
                  <a:pt x="20492" y="9604"/>
                </a:cubicBezTo>
                <a:close/>
                <a:moveTo>
                  <a:pt x="21551" y="9377"/>
                </a:moveTo>
                <a:lnTo>
                  <a:pt x="21400" y="9490"/>
                </a:lnTo>
                <a:lnTo>
                  <a:pt x="21400" y="9642"/>
                </a:lnTo>
                <a:lnTo>
                  <a:pt x="21551" y="9755"/>
                </a:lnTo>
                <a:lnTo>
                  <a:pt x="21589" y="9755"/>
                </a:lnTo>
                <a:cubicBezTo>
                  <a:pt x="21664" y="9755"/>
                  <a:pt x="21816" y="9755"/>
                  <a:pt x="21853" y="9604"/>
                </a:cubicBezTo>
                <a:lnTo>
                  <a:pt x="21702" y="9453"/>
                </a:lnTo>
                <a:cubicBezTo>
                  <a:pt x="21702" y="9415"/>
                  <a:pt x="21627" y="9377"/>
                  <a:pt x="21551" y="9377"/>
                </a:cubicBezTo>
                <a:close/>
                <a:moveTo>
                  <a:pt x="66771" y="9220"/>
                </a:moveTo>
                <a:cubicBezTo>
                  <a:pt x="66748" y="9220"/>
                  <a:pt x="66722" y="9222"/>
                  <a:pt x="66693" y="9226"/>
                </a:cubicBezTo>
                <a:cubicBezTo>
                  <a:pt x="66504" y="9264"/>
                  <a:pt x="66504" y="9415"/>
                  <a:pt x="66466" y="9490"/>
                </a:cubicBezTo>
                <a:cubicBezTo>
                  <a:pt x="66466" y="9528"/>
                  <a:pt x="66466" y="9604"/>
                  <a:pt x="66429" y="9604"/>
                </a:cubicBezTo>
                <a:lnTo>
                  <a:pt x="66504" y="9793"/>
                </a:lnTo>
                <a:lnTo>
                  <a:pt x="66580" y="9793"/>
                </a:lnTo>
                <a:cubicBezTo>
                  <a:pt x="66657" y="9808"/>
                  <a:pt x="66752" y="9830"/>
                  <a:pt x="66843" y="9830"/>
                </a:cubicBezTo>
                <a:cubicBezTo>
                  <a:pt x="66977" y="9830"/>
                  <a:pt x="67102" y="9784"/>
                  <a:pt x="67147" y="9604"/>
                </a:cubicBezTo>
                <a:lnTo>
                  <a:pt x="67034" y="9453"/>
                </a:lnTo>
                <a:cubicBezTo>
                  <a:pt x="67034" y="9453"/>
                  <a:pt x="67034" y="9453"/>
                  <a:pt x="67034" y="9415"/>
                </a:cubicBezTo>
                <a:cubicBezTo>
                  <a:pt x="67000" y="9347"/>
                  <a:pt x="66966" y="9220"/>
                  <a:pt x="66771" y="9220"/>
                </a:cubicBezTo>
                <a:close/>
                <a:moveTo>
                  <a:pt x="82572" y="9112"/>
                </a:moveTo>
                <a:lnTo>
                  <a:pt x="82421" y="9226"/>
                </a:lnTo>
                <a:lnTo>
                  <a:pt x="82421" y="9264"/>
                </a:lnTo>
                <a:cubicBezTo>
                  <a:pt x="82421" y="9264"/>
                  <a:pt x="82421" y="9264"/>
                  <a:pt x="82421" y="9301"/>
                </a:cubicBezTo>
                <a:lnTo>
                  <a:pt x="82308" y="9377"/>
                </a:lnTo>
                <a:cubicBezTo>
                  <a:pt x="82270" y="9717"/>
                  <a:pt x="82459" y="9831"/>
                  <a:pt x="82610" y="9831"/>
                </a:cubicBezTo>
                <a:lnTo>
                  <a:pt x="82762" y="9793"/>
                </a:lnTo>
                <a:cubicBezTo>
                  <a:pt x="82799" y="9717"/>
                  <a:pt x="82837" y="9566"/>
                  <a:pt x="82837" y="9453"/>
                </a:cubicBezTo>
                <a:cubicBezTo>
                  <a:pt x="82837" y="9150"/>
                  <a:pt x="82648" y="9112"/>
                  <a:pt x="82572" y="9112"/>
                </a:cubicBezTo>
                <a:close/>
                <a:moveTo>
                  <a:pt x="51910" y="9415"/>
                </a:moveTo>
                <a:lnTo>
                  <a:pt x="51797" y="9453"/>
                </a:lnTo>
                <a:cubicBezTo>
                  <a:pt x="51759" y="9490"/>
                  <a:pt x="51721" y="9566"/>
                  <a:pt x="51721" y="9642"/>
                </a:cubicBezTo>
                <a:cubicBezTo>
                  <a:pt x="51721" y="9755"/>
                  <a:pt x="51797" y="9831"/>
                  <a:pt x="51948" y="9869"/>
                </a:cubicBezTo>
                <a:lnTo>
                  <a:pt x="52062" y="9831"/>
                </a:lnTo>
                <a:cubicBezTo>
                  <a:pt x="52137" y="9755"/>
                  <a:pt x="52137" y="9679"/>
                  <a:pt x="52137" y="9642"/>
                </a:cubicBezTo>
                <a:cubicBezTo>
                  <a:pt x="52137" y="9528"/>
                  <a:pt x="52062" y="9415"/>
                  <a:pt x="51910" y="9415"/>
                </a:cubicBezTo>
                <a:close/>
                <a:moveTo>
                  <a:pt x="20266" y="9604"/>
                </a:moveTo>
                <a:lnTo>
                  <a:pt x="20266" y="9604"/>
                </a:lnTo>
                <a:cubicBezTo>
                  <a:pt x="20228" y="9755"/>
                  <a:pt x="20266" y="9831"/>
                  <a:pt x="20341" y="9869"/>
                </a:cubicBezTo>
                <a:cubicBezTo>
                  <a:pt x="20379" y="9906"/>
                  <a:pt x="20455" y="9906"/>
                  <a:pt x="20492" y="9906"/>
                </a:cubicBezTo>
                <a:cubicBezTo>
                  <a:pt x="20644" y="9906"/>
                  <a:pt x="20757" y="9831"/>
                  <a:pt x="20757" y="9717"/>
                </a:cubicBezTo>
                <a:lnTo>
                  <a:pt x="20606" y="9717"/>
                </a:lnTo>
                <a:lnTo>
                  <a:pt x="20606" y="9642"/>
                </a:lnTo>
                <a:cubicBezTo>
                  <a:pt x="20580" y="9642"/>
                  <a:pt x="20554" y="9624"/>
                  <a:pt x="20528" y="9613"/>
                </a:cubicBezTo>
                <a:lnTo>
                  <a:pt x="20528" y="9613"/>
                </a:lnTo>
                <a:cubicBezTo>
                  <a:pt x="20530" y="9618"/>
                  <a:pt x="20530" y="9627"/>
                  <a:pt x="20530" y="9642"/>
                </a:cubicBezTo>
                <a:lnTo>
                  <a:pt x="20266" y="9604"/>
                </a:lnTo>
                <a:close/>
                <a:moveTo>
                  <a:pt x="40946" y="9566"/>
                </a:moveTo>
                <a:cubicBezTo>
                  <a:pt x="40795" y="9566"/>
                  <a:pt x="40682" y="9642"/>
                  <a:pt x="40682" y="9793"/>
                </a:cubicBezTo>
                <a:lnTo>
                  <a:pt x="40795" y="9906"/>
                </a:lnTo>
                <a:lnTo>
                  <a:pt x="40833" y="9906"/>
                </a:lnTo>
                <a:cubicBezTo>
                  <a:pt x="40860" y="9933"/>
                  <a:pt x="40905" y="9960"/>
                  <a:pt x="40983" y="9960"/>
                </a:cubicBezTo>
                <a:cubicBezTo>
                  <a:pt x="41015" y="9960"/>
                  <a:pt x="41053" y="9955"/>
                  <a:pt x="41098" y="9944"/>
                </a:cubicBezTo>
                <a:lnTo>
                  <a:pt x="41173" y="9869"/>
                </a:lnTo>
                <a:cubicBezTo>
                  <a:pt x="41211" y="9831"/>
                  <a:pt x="41211" y="9831"/>
                  <a:pt x="41211" y="9793"/>
                </a:cubicBezTo>
                <a:cubicBezTo>
                  <a:pt x="41211" y="9679"/>
                  <a:pt x="41098" y="9566"/>
                  <a:pt x="40946" y="9566"/>
                </a:cubicBezTo>
                <a:close/>
                <a:moveTo>
                  <a:pt x="12226" y="9672"/>
                </a:moveTo>
                <a:cubicBezTo>
                  <a:pt x="12032" y="9672"/>
                  <a:pt x="11943" y="9765"/>
                  <a:pt x="11910" y="9831"/>
                </a:cubicBezTo>
                <a:lnTo>
                  <a:pt x="12061" y="10020"/>
                </a:lnTo>
                <a:lnTo>
                  <a:pt x="12137" y="10020"/>
                </a:lnTo>
                <a:cubicBezTo>
                  <a:pt x="12212" y="10020"/>
                  <a:pt x="12326" y="10020"/>
                  <a:pt x="12402" y="9982"/>
                </a:cubicBezTo>
                <a:cubicBezTo>
                  <a:pt x="12439" y="9944"/>
                  <a:pt x="12477" y="9869"/>
                  <a:pt x="12477" y="9831"/>
                </a:cubicBezTo>
                <a:cubicBezTo>
                  <a:pt x="12477" y="9793"/>
                  <a:pt x="12439" y="9793"/>
                  <a:pt x="12439" y="9755"/>
                </a:cubicBezTo>
                <a:lnTo>
                  <a:pt x="12326" y="9679"/>
                </a:lnTo>
                <a:cubicBezTo>
                  <a:pt x="12290" y="9674"/>
                  <a:pt x="12256" y="9672"/>
                  <a:pt x="12226" y="9672"/>
                </a:cubicBezTo>
                <a:close/>
                <a:moveTo>
                  <a:pt x="67374" y="9717"/>
                </a:moveTo>
                <a:cubicBezTo>
                  <a:pt x="67298" y="9717"/>
                  <a:pt x="67223" y="9717"/>
                  <a:pt x="67147" y="9793"/>
                </a:cubicBezTo>
                <a:cubicBezTo>
                  <a:pt x="67109" y="9831"/>
                  <a:pt x="67071" y="9869"/>
                  <a:pt x="67071" y="9944"/>
                </a:cubicBezTo>
                <a:lnTo>
                  <a:pt x="67223" y="9944"/>
                </a:lnTo>
                <a:cubicBezTo>
                  <a:pt x="67223" y="9982"/>
                  <a:pt x="67260" y="10020"/>
                  <a:pt x="67374" y="10058"/>
                </a:cubicBezTo>
                <a:cubicBezTo>
                  <a:pt x="67412" y="9982"/>
                  <a:pt x="67449" y="9944"/>
                  <a:pt x="67449" y="9906"/>
                </a:cubicBezTo>
                <a:lnTo>
                  <a:pt x="67563" y="9906"/>
                </a:lnTo>
                <a:cubicBezTo>
                  <a:pt x="67563" y="9755"/>
                  <a:pt x="67487" y="9717"/>
                  <a:pt x="67374" y="9717"/>
                </a:cubicBezTo>
                <a:close/>
                <a:moveTo>
                  <a:pt x="34859" y="9765"/>
                </a:moveTo>
                <a:cubicBezTo>
                  <a:pt x="34821" y="9765"/>
                  <a:pt x="34784" y="9774"/>
                  <a:pt x="34746" y="9793"/>
                </a:cubicBezTo>
                <a:cubicBezTo>
                  <a:pt x="34632" y="9831"/>
                  <a:pt x="34595" y="10058"/>
                  <a:pt x="34708" y="10133"/>
                </a:cubicBezTo>
                <a:cubicBezTo>
                  <a:pt x="34784" y="10171"/>
                  <a:pt x="34821" y="10171"/>
                  <a:pt x="34897" y="10171"/>
                </a:cubicBezTo>
                <a:lnTo>
                  <a:pt x="34935" y="10095"/>
                </a:lnTo>
                <a:lnTo>
                  <a:pt x="34897" y="10095"/>
                </a:lnTo>
                <a:lnTo>
                  <a:pt x="35048" y="9982"/>
                </a:lnTo>
                <a:lnTo>
                  <a:pt x="35048" y="9906"/>
                </a:lnTo>
                <a:lnTo>
                  <a:pt x="34973" y="9793"/>
                </a:lnTo>
                <a:cubicBezTo>
                  <a:pt x="34935" y="9774"/>
                  <a:pt x="34897" y="9765"/>
                  <a:pt x="34859" y="9765"/>
                </a:cubicBezTo>
                <a:close/>
                <a:moveTo>
                  <a:pt x="80606" y="9869"/>
                </a:moveTo>
                <a:lnTo>
                  <a:pt x="80455" y="9982"/>
                </a:lnTo>
                <a:lnTo>
                  <a:pt x="80455" y="10133"/>
                </a:lnTo>
                <a:lnTo>
                  <a:pt x="80569" y="10284"/>
                </a:lnTo>
                <a:cubicBezTo>
                  <a:pt x="80682" y="10284"/>
                  <a:pt x="80758" y="10247"/>
                  <a:pt x="80833" y="10209"/>
                </a:cubicBezTo>
                <a:cubicBezTo>
                  <a:pt x="80871" y="10171"/>
                  <a:pt x="80909" y="10133"/>
                  <a:pt x="80909" y="10020"/>
                </a:cubicBezTo>
                <a:lnTo>
                  <a:pt x="80909" y="9982"/>
                </a:lnTo>
                <a:lnTo>
                  <a:pt x="80758" y="9869"/>
                </a:lnTo>
                <a:close/>
                <a:moveTo>
                  <a:pt x="54708" y="9793"/>
                </a:moveTo>
                <a:cubicBezTo>
                  <a:pt x="54633" y="9869"/>
                  <a:pt x="54633" y="9982"/>
                  <a:pt x="54633" y="10058"/>
                </a:cubicBezTo>
                <a:cubicBezTo>
                  <a:pt x="54633" y="10058"/>
                  <a:pt x="54670" y="10095"/>
                  <a:pt x="54633" y="10095"/>
                </a:cubicBezTo>
                <a:lnTo>
                  <a:pt x="54708" y="10322"/>
                </a:lnTo>
                <a:lnTo>
                  <a:pt x="54859" y="10322"/>
                </a:lnTo>
                <a:cubicBezTo>
                  <a:pt x="54897" y="10341"/>
                  <a:pt x="54935" y="10351"/>
                  <a:pt x="54982" y="10351"/>
                </a:cubicBezTo>
                <a:cubicBezTo>
                  <a:pt x="55030" y="10351"/>
                  <a:pt x="55086" y="10341"/>
                  <a:pt x="55162" y="10322"/>
                </a:cubicBezTo>
                <a:lnTo>
                  <a:pt x="55238" y="10209"/>
                </a:lnTo>
                <a:lnTo>
                  <a:pt x="55238" y="10171"/>
                </a:lnTo>
                <a:cubicBezTo>
                  <a:pt x="55238" y="10020"/>
                  <a:pt x="55162" y="9831"/>
                  <a:pt x="54822" y="9793"/>
                </a:cubicBezTo>
                <a:close/>
                <a:moveTo>
                  <a:pt x="54027" y="10332"/>
                </a:moveTo>
                <a:lnTo>
                  <a:pt x="53990" y="10360"/>
                </a:lnTo>
                <a:cubicBezTo>
                  <a:pt x="53990" y="10360"/>
                  <a:pt x="54021" y="10360"/>
                  <a:pt x="54027" y="10332"/>
                </a:cubicBezTo>
                <a:close/>
                <a:moveTo>
                  <a:pt x="85408" y="9831"/>
                </a:moveTo>
                <a:cubicBezTo>
                  <a:pt x="85295" y="9906"/>
                  <a:pt x="85143" y="10058"/>
                  <a:pt x="85143" y="10209"/>
                </a:cubicBezTo>
                <a:cubicBezTo>
                  <a:pt x="85143" y="10284"/>
                  <a:pt x="85181" y="10360"/>
                  <a:pt x="85295" y="10398"/>
                </a:cubicBezTo>
                <a:cubicBezTo>
                  <a:pt x="85332" y="10417"/>
                  <a:pt x="85370" y="10426"/>
                  <a:pt x="85408" y="10426"/>
                </a:cubicBezTo>
                <a:cubicBezTo>
                  <a:pt x="85446" y="10426"/>
                  <a:pt x="85484" y="10417"/>
                  <a:pt x="85521" y="10398"/>
                </a:cubicBezTo>
                <a:cubicBezTo>
                  <a:pt x="85635" y="10322"/>
                  <a:pt x="85748" y="10209"/>
                  <a:pt x="85748" y="10095"/>
                </a:cubicBezTo>
                <a:cubicBezTo>
                  <a:pt x="85748" y="9982"/>
                  <a:pt x="85673" y="9869"/>
                  <a:pt x="85521" y="9831"/>
                </a:cubicBezTo>
                <a:close/>
                <a:moveTo>
                  <a:pt x="53801" y="9869"/>
                </a:moveTo>
                <a:lnTo>
                  <a:pt x="53725" y="9906"/>
                </a:lnTo>
                <a:cubicBezTo>
                  <a:pt x="53650" y="9982"/>
                  <a:pt x="53650" y="10095"/>
                  <a:pt x="53650" y="10171"/>
                </a:cubicBezTo>
                <a:cubicBezTo>
                  <a:pt x="53650" y="10322"/>
                  <a:pt x="53725" y="10436"/>
                  <a:pt x="53876" y="10436"/>
                </a:cubicBezTo>
                <a:lnTo>
                  <a:pt x="54028" y="10322"/>
                </a:lnTo>
                <a:lnTo>
                  <a:pt x="54028" y="10322"/>
                </a:lnTo>
                <a:cubicBezTo>
                  <a:pt x="54028" y="10326"/>
                  <a:pt x="54027" y="10329"/>
                  <a:pt x="54027" y="10332"/>
                </a:cubicBezTo>
                <a:lnTo>
                  <a:pt x="54027" y="10332"/>
                </a:lnTo>
                <a:lnTo>
                  <a:pt x="54141" y="10247"/>
                </a:lnTo>
                <a:cubicBezTo>
                  <a:pt x="54141" y="10247"/>
                  <a:pt x="54141" y="10209"/>
                  <a:pt x="54141" y="10171"/>
                </a:cubicBezTo>
                <a:cubicBezTo>
                  <a:pt x="54141" y="10095"/>
                  <a:pt x="54141" y="9982"/>
                  <a:pt x="54066" y="9944"/>
                </a:cubicBezTo>
                <a:cubicBezTo>
                  <a:pt x="53990" y="9869"/>
                  <a:pt x="53914" y="9869"/>
                  <a:pt x="53801" y="9869"/>
                </a:cubicBezTo>
                <a:close/>
                <a:moveTo>
                  <a:pt x="60810" y="9815"/>
                </a:moveTo>
                <a:cubicBezTo>
                  <a:pt x="60732" y="9815"/>
                  <a:pt x="60660" y="9842"/>
                  <a:pt x="60606" y="9869"/>
                </a:cubicBezTo>
                <a:cubicBezTo>
                  <a:pt x="60531" y="9944"/>
                  <a:pt x="60493" y="10095"/>
                  <a:pt x="60493" y="10209"/>
                </a:cubicBezTo>
                <a:lnTo>
                  <a:pt x="60493" y="10322"/>
                </a:lnTo>
                <a:lnTo>
                  <a:pt x="60644" y="10436"/>
                </a:lnTo>
                <a:cubicBezTo>
                  <a:pt x="60947" y="10436"/>
                  <a:pt x="60984" y="10171"/>
                  <a:pt x="60984" y="10058"/>
                </a:cubicBezTo>
                <a:cubicBezTo>
                  <a:pt x="61022" y="10020"/>
                  <a:pt x="61022" y="9982"/>
                  <a:pt x="61022" y="9982"/>
                </a:cubicBezTo>
                <a:lnTo>
                  <a:pt x="60909" y="9831"/>
                </a:lnTo>
                <a:cubicBezTo>
                  <a:pt x="60875" y="9820"/>
                  <a:pt x="60842" y="9815"/>
                  <a:pt x="60810" y="9815"/>
                </a:cubicBezTo>
                <a:close/>
                <a:moveTo>
                  <a:pt x="20190" y="10284"/>
                </a:moveTo>
                <a:cubicBezTo>
                  <a:pt x="20114" y="10284"/>
                  <a:pt x="19963" y="10322"/>
                  <a:pt x="19963" y="10511"/>
                </a:cubicBezTo>
                <a:lnTo>
                  <a:pt x="20076" y="10625"/>
                </a:lnTo>
                <a:cubicBezTo>
                  <a:pt x="20190" y="10625"/>
                  <a:pt x="20266" y="10625"/>
                  <a:pt x="20341" y="10587"/>
                </a:cubicBezTo>
                <a:lnTo>
                  <a:pt x="20379" y="10473"/>
                </a:lnTo>
                <a:cubicBezTo>
                  <a:pt x="20379" y="10398"/>
                  <a:pt x="20303" y="10322"/>
                  <a:pt x="20190" y="10284"/>
                </a:cubicBezTo>
                <a:close/>
                <a:moveTo>
                  <a:pt x="49529" y="10171"/>
                </a:moveTo>
                <a:lnTo>
                  <a:pt x="49340" y="10322"/>
                </a:lnTo>
                <a:lnTo>
                  <a:pt x="49340" y="10473"/>
                </a:lnTo>
                <a:lnTo>
                  <a:pt x="49566" y="10587"/>
                </a:lnTo>
                <a:cubicBezTo>
                  <a:pt x="49593" y="10614"/>
                  <a:pt x="49639" y="10640"/>
                  <a:pt x="49717" y="10640"/>
                </a:cubicBezTo>
                <a:cubicBezTo>
                  <a:pt x="49749" y="10640"/>
                  <a:pt x="49787" y="10636"/>
                  <a:pt x="49831" y="10625"/>
                </a:cubicBezTo>
                <a:lnTo>
                  <a:pt x="49944" y="10511"/>
                </a:lnTo>
                <a:lnTo>
                  <a:pt x="49944" y="10322"/>
                </a:lnTo>
                <a:lnTo>
                  <a:pt x="49755" y="10171"/>
                </a:lnTo>
                <a:lnTo>
                  <a:pt x="49680" y="10209"/>
                </a:lnTo>
                <a:lnTo>
                  <a:pt x="49604" y="10209"/>
                </a:lnTo>
                <a:lnTo>
                  <a:pt x="49529" y="10171"/>
                </a:lnTo>
                <a:close/>
                <a:moveTo>
                  <a:pt x="28129" y="10549"/>
                </a:moveTo>
                <a:cubicBezTo>
                  <a:pt x="28063" y="10549"/>
                  <a:pt x="27997" y="10587"/>
                  <a:pt x="28054" y="10662"/>
                </a:cubicBezTo>
                <a:lnTo>
                  <a:pt x="28205" y="10662"/>
                </a:lnTo>
                <a:cubicBezTo>
                  <a:pt x="28262" y="10587"/>
                  <a:pt x="28196" y="10549"/>
                  <a:pt x="28129" y="10549"/>
                </a:cubicBezTo>
                <a:close/>
                <a:moveTo>
                  <a:pt x="30927" y="10284"/>
                </a:moveTo>
                <a:lnTo>
                  <a:pt x="30814" y="10398"/>
                </a:lnTo>
                <a:lnTo>
                  <a:pt x="30776" y="10398"/>
                </a:lnTo>
                <a:cubicBezTo>
                  <a:pt x="30738" y="10473"/>
                  <a:pt x="30700" y="10511"/>
                  <a:pt x="30738" y="10625"/>
                </a:cubicBezTo>
                <a:lnTo>
                  <a:pt x="30852" y="10738"/>
                </a:lnTo>
                <a:cubicBezTo>
                  <a:pt x="30927" y="10738"/>
                  <a:pt x="31041" y="10700"/>
                  <a:pt x="31078" y="10662"/>
                </a:cubicBezTo>
                <a:cubicBezTo>
                  <a:pt x="31154" y="10625"/>
                  <a:pt x="31192" y="10549"/>
                  <a:pt x="31192" y="10511"/>
                </a:cubicBezTo>
                <a:cubicBezTo>
                  <a:pt x="31192" y="10398"/>
                  <a:pt x="31078" y="10284"/>
                  <a:pt x="30927" y="10284"/>
                </a:cubicBezTo>
                <a:close/>
                <a:moveTo>
                  <a:pt x="10707" y="10226"/>
                </a:moveTo>
                <a:cubicBezTo>
                  <a:pt x="10671" y="10226"/>
                  <a:pt x="10631" y="10232"/>
                  <a:pt x="10587" y="10247"/>
                </a:cubicBezTo>
                <a:lnTo>
                  <a:pt x="10473" y="10322"/>
                </a:lnTo>
                <a:lnTo>
                  <a:pt x="10473" y="10473"/>
                </a:lnTo>
                <a:cubicBezTo>
                  <a:pt x="10436" y="10625"/>
                  <a:pt x="10436" y="10776"/>
                  <a:pt x="10436" y="10927"/>
                </a:cubicBezTo>
                <a:lnTo>
                  <a:pt x="10587" y="11041"/>
                </a:lnTo>
                <a:cubicBezTo>
                  <a:pt x="10851" y="10965"/>
                  <a:pt x="11154" y="10852"/>
                  <a:pt x="11192" y="10511"/>
                </a:cubicBezTo>
                <a:lnTo>
                  <a:pt x="11003" y="10398"/>
                </a:lnTo>
                <a:lnTo>
                  <a:pt x="10965" y="10398"/>
                </a:lnTo>
                <a:cubicBezTo>
                  <a:pt x="10965" y="10398"/>
                  <a:pt x="10965" y="10398"/>
                  <a:pt x="10965" y="10360"/>
                </a:cubicBezTo>
                <a:cubicBezTo>
                  <a:pt x="10934" y="10330"/>
                  <a:pt x="10855" y="10226"/>
                  <a:pt x="10707" y="10226"/>
                </a:cubicBezTo>
                <a:close/>
                <a:moveTo>
                  <a:pt x="18489" y="10700"/>
                </a:moveTo>
                <a:cubicBezTo>
                  <a:pt x="18375" y="10700"/>
                  <a:pt x="18073" y="10700"/>
                  <a:pt x="18073" y="10927"/>
                </a:cubicBezTo>
                <a:lnTo>
                  <a:pt x="18110" y="11003"/>
                </a:lnTo>
                <a:cubicBezTo>
                  <a:pt x="18177" y="11047"/>
                  <a:pt x="18269" y="11065"/>
                  <a:pt x="18357" y="11065"/>
                </a:cubicBezTo>
                <a:cubicBezTo>
                  <a:pt x="18419" y="11065"/>
                  <a:pt x="18479" y="11056"/>
                  <a:pt x="18526" y="11041"/>
                </a:cubicBezTo>
                <a:cubicBezTo>
                  <a:pt x="18640" y="11003"/>
                  <a:pt x="18715" y="10927"/>
                  <a:pt x="18715" y="10814"/>
                </a:cubicBezTo>
                <a:lnTo>
                  <a:pt x="18564" y="10700"/>
                </a:lnTo>
                <a:close/>
                <a:moveTo>
                  <a:pt x="54217" y="10700"/>
                </a:moveTo>
                <a:cubicBezTo>
                  <a:pt x="54103" y="10700"/>
                  <a:pt x="53990" y="10700"/>
                  <a:pt x="53914" y="10738"/>
                </a:cubicBezTo>
                <a:cubicBezTo>
                  <a:pt x="53876" y="10814"/>
                  <a:pt x="53839" y="10852"/>
                  <a:pt x="53876" y="10965"/>
                </a:cubicBezTo>
                <a:lnTo>
                  <a:pt x="53914" y="11003"/>
                </a:lnTo>
                <a:cubicBezTo>
                  <a:pt x="53970" y="11058"/>
                  <a:pt x="54086" y="11093"/>
                  <a:pt x="54189" y="11093"/>
                </a:cubicBezTo>
                <a:cubicBezTo>
                  <a:pt x="54226" y="11093"/>
                  <a:pt x="54262" y="11089"/>
                  <a:pt x="54292" y="11078"/>
                </a:cubicBezTo>
                <a:cubicBezTo>
                  <a:pt x="54406" y="11041"/>
                  <a:pt x="54444" y="10965"/>
                  <a:pt x="54444" y="10852"/>
                </a:cubicBezTo>
                <a:cubicBezTo>
                  <a:pt x="54444" y="10852"/>
                  <a:pt x="54444" y="10814"/>
                  <a:pt x="54444" y="10814"/>
                </a:cubicBezTo>
                <a:lnTo>
                  <a:pt x="54292" y="10700"/>
                </a:lnTo>
                <a:close/>
                <a:moveTo>
                  <a:pt x="57166" y="10814"/>
                </a:moveTo>
                <a:lnTo>
                  <a:pt x="57052" y="10927"/>
                </a:lnTo>
                <a:cubicBezTo>
                  <a:pt x="57052" y="10927"/>
                  <a:pt x="57015" y="11003"/>
                  <a:pt x="57015" y="11041"/>
                </a:cubicBezTo>
                <a:lnTo>
                  <a:pt x="57015" y="11116"/>
                </a:lnTo>
                <a:lnTo>
                  <a:pt x="57090" y="11192"/>
                </a:lnTo>
                <a:cubicBezTo>
                  <a:pt x="57109" y="11211"/>
                  <a:pt x="57147" y="11220"/>
                  <a:pt x="57185" y="11220"/>
                </a:cubicBezTo>
                <a:cubicBezTo>
                  <a:pt x="57222" y="11220"/>
                  <a:pt x="57260" y="11211"/>
                  <a:pt x="57279" y="11192"/>
                </a:cubicBezTo>
                <a:cubicBezTo>
                  <a:pt x="57355" y="11154"/>
                  <a:pt x="57430" y="11078"/>
                  <a:pt x="57430" y="11003"/>
                </a:cubicBezTo>
                <a:cubicBezTo>
                  <a:pt x="57430" y="10927"/>
                  <a:pt x="57393" y="10889"/>
                  <a:pt x="57355" y="10852"/>
                </a:cubicBezTo>
                <a:cubicBezTo>
                  <a:pt x="57279" y="10814"/>
                  <a:pt x="57241" y="10814"/>
                  <a:pt x="57166" y="10814"/>
                </a:cubicBezTo>
                <a:close/>
                <a:moveTo>
                  <a:pt x="69642" y="10738"/>
                </a:moveTo>
                <a:lnTo>
                  <a:pt x="69567" y="10814"/>
                </a:lnTo>
                <a:cubicBezTo>
                  <a:pt x="69491" y="10889"/>
                  <a:pt x="69453" y="11003"/>
                  <a:pt x="69491" y="11154"/>
                </a:cubicBezTo>
                <a:lnTo>
                  <a:pt x="69642" y="11230"/>
                </a:lnTo>
                <a:lnTo>
                  <a:pt x="69718" y="11230"/>
                </a:lnTo>
                <a:cubicBezTo>
                  <a:pt x="69793" y="11230"/>
                  <a:pt x="69945" y="11230"/>
                  <a:pt x="69983" y="11116"/>
                </a:cubicBezTo>
                <a:lnTo>
                  <a:pt x="69869" y="10965"/>
                </a:lnTo>
                <a:cubicBezTo>
                  <a:pt x="69907" y="10965"/>
                  <a:pt x="69945" y="11003"/>
                  <a:pt x="69945" y="11003"/>
                </a:cubicBezTo>
                <a:cubicBezTo>
                  <a:pt x="69945" y="11003"/>
                  <a:pt x="69945" y="10965"/>
                  <a:pt x="69907" y="10965"/>
                </a:cubicBezTo>
                <a:cubicBezTo>
                  <a:pt x="69907" y="10927"/>
                  <a:pt x="69907" y="10852"/>
                  <a:pt x="69831" y="10776"/>
                </a:cubicBezTo>
                <a:cubicBezTo>
                  <a:pt x="69793" y="10776"/>
                  <a:pt x="69756" y="10738"/>
                  <a:pt x="69642" y="10738"/>
                </a:cubicBezTo>
                <a:close/>
                <a:moveTo>
                  <a:pt x="82535" y="10738"/>
                </a:moveTo>
                <a:cubicBezTo>
                  <a:pt x="82421" y="10738"/>
                  <a:pt x="82346" y="10776"/>
                  <a:pt x="82308" y="10814"/>
                </a:cubicBezTo>
                <a:cubicBezTo>
                  <a:pt x="82157" y="10889"/>
                  <a:pt x="82194" y="11116"/>
                  <a:pt x="82308" y="11230"/>
                </a:cubicBezTo>
                <a:lnTo>
                  <a:pt x="82383" y="11230"/>
                </a:lnTo>
                <a:cubicBezTo>
                  <a:pt x="82406" y="11241"/>
                  <a:pt x="82428" y="11245"/>
                  <a:pt x="82449" y="11245"/>
                </a:cubicBezTo>
                <a:cubicBezTo>
                  <a:pt x="82500" y="11245"/>
                  <a:pt x="82546" y="11219"/>
                  <a:pt x="82572" y="11192"/>
                </a:cubicBezTo>
                <a:cubicBezTo>
                  <a:pt x="82648" y="11154"/>
                  <a:pt x="82686" y="11041"/>
                  <a:pt x="82686" y="10965"/>
                </a:cubicBezTo>
                <a:cubicBezTo>
                  <a:pt x="82686" y="10889"/>
                  <a:pt x="82648" y="10814"/>
                  <a:pt x="82610" y="10776"/>
                </a:cubicBezTo>
                <a:lnTo>
                  <a:pt x="82535" y="10738"/>
                </a:lnTo>
                <a:close/>
                <a:moveTo>
                  <a:pt x="73007" y="10776"/>
                </a:moveTo>
                <a:lnTo>
                  <a:pt x="72818" y="10927"/>
                </a:lnTo>
                <a:cubicBezTo>
                  <a:pt x="72818" y="10927"/>
                  <a:pt x="72818" y="10965"/>
                  <a:pt x="72818" y="11003"/>
                </a:cubicBezTo>
                <a:cubicBezTo>
                  <a:pt x="72856" y="11116"/>
                  <a:pt x="72932" y="11267"/>
                  <a:pt x="73158" y="11305"/>
                </a:cubicBezTo>
                <a:lnTo>
                  <a:pt x="73310" y="11116"/>
                </a:lnTo>
                <a:cubicBezTo>
                  <a:pt x="73272" y="11116"/>
                  <a:pt x="73272" y="11078"/>
                  <a:pt x="73234" y="11041"/>
                </a:cubicBezTo>
                <a:cubicBezTo>
                  <a:pt x="73196" y="10927"/>
                  <a:pt x="73121" y="10852"/>
                  <a:pt x="73007" y="10776"/>
                </a:cubicBezTo>
                <a:close/>
                <a:moveTo>
                  <a:pt x="91041" y="10814"/>
                </a:moveTo>
                <a:lnTo>
                  <a:pt x="90890" y="10889"/>
                </a:lnTo>
                <a:cubicBezTo>
                  <a:pt x="90890" y="10889"/>
                  <a:pt x="90852" y="10927"/>
                  <a:pt x="90852" y="10965"/>
                </a:cubicBezTo>
                <a:cubicBezTo>
                  <a:pt x="90815" y="11003"/>
                  <a:pt x="90777" y="11041"/>
                  <a:pt x="90777" y="11116"/>
                </a:cubicBezTo>
                <a:cubicBezTo>
                  <a:pt x="90777" y="11154"/>
                  <a:pt x="90777" y="11267"/>
                  <a:pt x="91004" y="11305"/>
                </a:cubicBezTo>
                <a:lnTo>
                  <a:pt x="91155" y="11230"/>
                </a:lnTo>
                <a:cubicBezTo>
                  <a:pt x="91155" y="11192"/>
                  <a:pt x="91155" y="11192"/>
                  <a:pt x="91193" y="11154"/>
                </a:cubicBezTo>
                <a:cubicBezTo>
                  <a:pt x="91230" y="11116"/>
                  <a:pt x="91268" y="11041"/>
                  <a:pt x="91268" y="11003"/>
                </a:cubicBezTo>
                <a:cubicBezTo>
                  <a:pt x="91268" y="10965"/>
                  <a:pt x="91230" y="10852"/>
                  <a:pt x="91041" y="10814"/>
                </a:cubicBezTo>
                <a:close/>
                <a:moveTo>
                  <a:pt x="68829" y="10923"/>
                </a:moveTo>
                <a:cubicBezTo>
                  <a:pt x="68811" y="10923"/>
                  <a:pt x="68793" y="10925"/>
                  <a:pt x="68773" y="10927"/>
                </a:cubicBezTo>
                <a:lnTo>
                  <a:pt x="68659" y="11041"/>
                </a:lnTo>
                <a:lnTo>
                  <a:pt x="68659" y="11230"/>
                </a:lnTo>
                <a:lnTo>
                  <a:pt x="68773" y="11343"/>
                </a:lnTo>
                <a:cubicBezTo>
                  <a:pt x="68810" y="11343"/>
                  <a:pt x="68848" y="11343"/>
                  <a:pt x="68886" y="11381"/>
                </a:cubicBezTo>
                <a:lnTo>
                  <a:pt x="69113" y="11267"/>
                </a:lnTo>
                <a:cubicBezTo>
                  <a:pt x="69078" y="11161"/>
                  <a:pt x="69075" y="10923"/>
                  <a:pt x="68829" y="10923"/>
                </a:cubicBezTo>
                <a:close/>
                <a:moveTo>
                  <a:pt x="79908" y="10911"/>
                </a:moveTo>
                <a:cubicBezTo>
                  <a:pt x="79891" y="10911"/>
                  <a:pt x="79872" y="10916"/>
                  <a:pt x="79850" y="10927"/>
                </a:cubicBezTo>
                <a:lnTo>
                  <a:pt x="79775" y="10927"/>
                </a:lnTo>
                <a:cubicBezTo>
                  <a:pt x="79548" y="11116"/>
                  <a:pt x="79623" y="11305"/>
                  <a:pt x="79888" y="11381"/>
                </a:cubicBezTo>
                <a:lnTo>
                  <a:pt x="80039" y="11230"/>
                </a:lnTo>
                <a:cubicBezTo>
                  <a:pt x="80039" y="11230"/>
                  <a:pt x="80039" y="11192"/>
                  <a:pt x="80077" y="11192"/>
                </a:cubicBezTo>
                <a:cubicBezTo>
                  <a:pt x="80077" y="11154"/>
                  <a:pt x="80077" y="11116"/>
                  <a:pt x="80077" y="11116"/>
                </a:cubicBezTo>
                <a:cubicBezTo>
                  <a:pt x="80077" y="11041"/>
                  <a:pt x="80039" y="11003"/>
                  <a:pt x="80002" y="10965"/>
                </a:cubicBezTo>
                <a:cubicBezTo>
                  <a:pt x="79975" y="10938"/>
                  <a:pt x="79948" y="10911"/>
                  <a:pt x="79908" y="10911"/>
                </a:cubicBezTo>
                <a:close/>
                <a:moveTo>
                  <a:pt x="22761" y="10965"/>
                </a:moveTo>
                <a:cubicBezTo>
                  <a:pt x="22685" y="10965"/>
                  <a:pt x="22572" y="10965"/>
                  <a:pt x="22534" y="11041"/>
                </a:cubicBezTo>
                <a:cubicBezTo>
                  <a:pt x="22458" y="11078"/>
                  <a:pt x="22421" y="11154"/>
                  <a:pt x="22421" y="11192"/>
                </a:cubicBezTo>
                <a:cubicBezTo>
                  <a:pt x="22421" y="11305"/>
                  <a:pt x="22534" y="11381"/>
                  <a:pt x="22685" y="11419"/>
                </a:cubicBezTo>
                <a:lnTo>
                  <a:pt x="22799" y="11305"/>
                </a:lnTo>
                <a:cubicBezTo>
                  <a:pt x="22799" y="11305"/>
                  <a:pt x="22836" y="11305"/>
                  <a:pt x="22836" y="11267"/>
                </a:cubicBezTo>
                <a:cubicBezTo>
                  <a:pt x="22874" y="11267"/>
                  <a:pt x="22912" y="11230"/>
                  <a:pt x="22912" y="11154"/>
                </a:cubicBezTo>
                <a:cubicBezTo>
                  <a:pt x="22912" y="11078"/>
                  <a:pt x="22874" y="11041"/>
                  <a:pt x="22836" y="11003"/>
                </a:cubicBezTo>
                <a:lnTo>
                  <a:pt x="22761" y="10965"/>
                </a:lnTo>
                <a:close/>
                <a:moveTo>
                  <a:pt x="757" y="11078"/>
                </a:moveTo>
                <a:lnTo>
                  <a:pt x="606" y="11192"/>
                </a:lnTo>
                <a:cubicBezTo>
                  <a:pt x="606" y="11192"/>
                  <a:pt x="606" y="11230"/>
                  <a:pt x="606" y="11230"/>
                </a:cubicBezTo>
                <a:cubicBezTo>
                  <a:pt x="568" y="11267"/>
                  <a:pt x="568" y="11305"/>
                  <a:pt x="568" y="11343"/>
                </a:cubicBezTo>
                <a:cubicBezTo>
                  <a:pt x="568" y="11456"/>
                  <a:pt x="719" y="11494"/>
                  <a:pt x="757" y="11494"/>
                </a:cubicBezTo>
                <a:lnTo>
                  <a:pt x="946" y="11419"/>
                </a:lnTo>
                <a:cubicBezTo>
                  <a:pt x="984" y="11381"/>
                  <a:pt x="1059" y="11343"/>
                  <a:pt x="1059" y="11230"/>
                </a:cubicBezTo>
                <a:cubicBezTo>
                  <a:pt x="1059" y="11192"/>
                  <a:pt x="1059" y="11192"/>
                  <a:pt x="1059" y="11154"/>
                </a:cubicBezTo>
                <a:lnTo>
                  <a:pt x="908" y="11078"/>
                </a:lnTo>
                <a:close/>
                <a:moveTo>
                  <a:pt x="43101" y="11154"/>
                </a:moveTo>
                <a:lnTo>
                  <a:pt x="42988" y="11267"/>
                </a:lnTo>
                <a:lnTo>
                  <a:pt x="42988" y="11305"/>
                </a:lnTo>
                <a:cubicBezTo>
                  <a:pt x="42988" y="11419"/>
                  <a:pt x="42988" y="11494"/>
                  <a:pt x="43064" y="11570"/>
                </a:cubicBezTo>
                <a:lnTo>
                  <a:pt x="43139" y="11608"/>
                </a:lnTo>
                <a:cubicBezTo>
                  <a:pt x="43164" y="11620"/>
                  <a:pt x="43190" y="11624"/>
                  <a:pt x="43213" y="11624"/>
                </a:cubicBezTo>
                <a:cubicBezTo>
                  <a:pt x="43261" y="11624"/>
                  <a:pt x="43303" y="11608"/>
                  <a:pt x="43328" y="11608"/>
                </a:cubicBezTo>
                <a:cubicBezTo>
                  <a:pt x="43442" y="11532"/>
                  <a:pt x="43442" y="11456"/>
                  <a:pt x="43442" y="11419"/>
                </a:cubicBezTo>
                <a:cubicBezTo>
                  <a:pt x="43442" y="11381"/>
                  <a:pt x="43442" y="11381"/>
                  <a:pt x="43442" y="11343"/>
                </a:cubicBezTo>
                <a:cubicBezTo>
                  <a:pt x="43442" y="11343"/>
                  <a:pt x="43442" y="11343"/>
                  <a:pt x="43404" y="11305"/>
                </a:cubicBezTo>
                <a:lnTo>
                  <a:pt x="43290" y="11154"/>
                </a:lnTo>
                <a:close/>
                <a:moveTo>
                  <a:pt x="67525" y="11116"/>
                </a:moveTo>
                <a:lnTo>
                  <a:pt x="67374" y="11230"/>
                </a:lnTo>
                <a:lnTo>
                  <a:pt x="67374" y="11267"/>
                </a:lnTo>
                <a:cubicBezTo>
                  <a:pt x="67374" y="11381"/>
                  <a:pt x="67374" y="11532"/>
                  <a:pt x="67487" y="11608"/>
                </a:cubicBezTo>
                <a:cubicBezTo>
                  <a:pt x="67541" y="11634"/>
                  <a:pt x="67613" y="11661"/>
                  <a:pt x="67691" y="11661"/>
                </a:cubicBezTo>
                <a:cubicBezTo>
                  <a:pt x="67723" y="11661"/>
                  <a:pt x="67756" y="11657"/>
                  <a:pt x="67790" y="11645"/>
                </a:cubicBezTo>
                <a:lnTo>
                  <a:pt x="67903" y="11532"/>
                </a:lnTo>
                <a:cubicBezTo>
                  <a:pt x="67865" y="11419"/>
                  <a:pt x="67865" y="11116"/>
                  <a:pt x="67525" y="11116"/>
                </a:cubicBezTo>
                <a:close/>
                <a:moveTo>
                  <a:pt x="19698" y="11267"/>
                </a:moveTo>
                <a:cubicBezTo>
                  <a:pt x="19547" y="11267"/>
                  <a:pt x="19434" y="11267"/>
                  <a:pt x="19396" y="11343"/>
                </a:cubicBezTo>
                <a:cubicBezTo>
                  <a:pt x="19320" y="11381"/>
                  <a:pt x="19245" y="11456"/>
                  <a:pt x="19283" y="11608"/>
                </a:cubicBezTo>
                <a:lnTo>
                  <a:pt x="19396" y="11721"/>
                </a:lnTo>
                <a:cubicBezTo>
                  <a:pt x="19547" y="11721"/>
                  <a:pt x="19623" y="11721"/>
                  <a:pt x="19698" y="11645"/>
                </a:cubicBezTo>
                <a:cubicBezTo>
                  <a:pt x="19736" y="11608"/>
                  <a:pt x="19812" y="11570"/>
                  <a:pt x="19812" y="11456"/>
                </a:cubicBezTo>
                <a:cubicBezTo>
                  <a:pt x="19812" y="11419"/>
                  <a:pt x="19812" y="11381"/>
                  <a:pt x="19812" y="11381"/>
                </a:cubicBezTo>
                <a:lnTo>
                  <a:pt x="19698" y="11267"/>
                </a:lnTo>
                <a:close/>
                <a:moveTo>
                  <a:pt x="33536" y="11381"/>
                </a:moveTo>
                <a:lnTo>
                  <a:pt x="33385" y="11494"/>
                </a:lnTo>
                <a:lnTo>
                  <a:pt x="33385" y="11608"/>
                </a:lnTo>
                <a:lnTo>
                  <a:pt x="33536" y="11721"/>
                </a:lnTo>
                <a:cubicBezTo>
                  <a:pt x="33536" y="11721"/>
                  <a:pt x="33584" y="11770"/>
                  <a:pt x="33662" y="11770"/>
                </a:cubicBezTo>
                <a:cubicBezTo>
                  <a:pt x="33681" y="11770"/>
                  <a:pt x="33702" y="11766"/>
                  <a:pt x="33725" y="11759"/>
                </a:cubicBezTo>
                <a:lnTo>
                  <a:pt x="33838" y="11645"/>
                </a:lnTo>
                <a:lnTo>
                  <a:pt x="33838" y="11494"/>
                </a:lnTo>
                <a:lnTo>
                  <a:pt x="33687" y="11381"/>
                </a:lnTo>
                <a:close/>
                <a:moveTo>
                  <a:pt x="6428" y="11419"/>
                </a:moveTo>
                <a:cubicBezTo>
                  <a:pt x="6314" y="11494"/>
                  <a:pt x="6277" y="11721"/>
                  <a:pt x="6390" y="11797"/>
                </a:cubicBezTo>
                <a:cubicBezTo>
                  <a:pt x="6415" y="11797"/>
                  <a:pt x="6457" y="11814"/>
                  <a:pt x="6494" y="11814"/>
                </a:cubicBezTo>
                <a:cubicBezTo>
                  <a:pt x="6512" y="11814"/>
                  <a:pt x="6529" y="11809"/>
                  <a:pt x="6541" y="11797"/>
                </a:cubicBezTo>
                <a:lnTo>
                  <a:pt x="6617" y="11759"/>
                </a:lnTo>
                <a:lnTo>
                  <a:pt x="6579" y="11759"/>
                </a:lnTo>
                <a:lnTo>
                  <a:pt x="6730" y="11645"/>
                </a:lnTo>
                <a:lnTo>
                  <a:pt x="6730" y="11532"/>
                </a:lnTo>
                <a:lnTo>
                  <a:pt x="6655" y="11456"/>
                </a:lnTo>
                <a:cubicBezTo>
                  <a:pt x="6579" y="11419"/>
                  <a:pt x="6504" y="11419"/>
                  <a:pt x="6428" y="11419"/>
                </a:cubicBezTo>
                <a:close/>
                <a:moveTo>
                  <a:pt x="90825" y="11479"/>
                </a:moveTo>
                <a:cubicBezTo>
                  <a:pt x="90773" y="11479"/>
                  <a:pt x="90728" y="11505"/>
                  <a:pt x="90701" y="11532"/>
                </a:cubicBezTo>
                <a:cubicBezTo>
                  <a:pt x="90625" y="11570"/>
                  <a:pt x="90625" y="11645"/>
                  <a:pt x="90625" y="11759"/>
                </a:cubicBezTo>
                <a:lnTo>
                  <a:pt x="90777" y="11872"/>
                </a:lnTo>
                <a:lnTo>
                  <a:pt x="90890" y="11872"/>
                </a:lnTo>
                <a:lnTo>
                  <a:pt x="91041" y="11759"/>
                </a:lnTo>
                <a:lnTo>
                  <a:pt x="91041" y="11608"/>
                </a:lnTo>
                <a:lnTo>
                  <a:pt x="90890" y="11494"/>
                </a:lnTo>
                <a:cubicBezTo>
                  <a:pt x="90868" y="11483"/>
                  <a:pt x="90846" y="11479"/>
                  <a:pt x="90825" y="11479"/>
                </a:cubicBezTo>
                <a:close/>
                <a:moveTo>
                  <a:pt x="73196" y="11494"/>
                </a:moveTo>
                <a:lnTo>
                  <a:pt x="73083" y="11532"/>
                </a:lnTo>
                <a:cubicBezTo>
                  <a:pt x="73007" y="11570"/>
                  <a:pt x="72969" y="11645"/>
                  <a:pt x="72969" y="11683"/>
                </a:cubicBezTo>
                <a:cubicBezTo>
                  <a:pt x="72969" y="11835"/>
                  <a:pt x="73083" y="11910"/>
                  <a:pt x="73234" y="11910"/>
                </a:cubicBezTo>
                <a:lnTo>
                  <a:pt x="73385" y="11797"/>
                </a:lnTo>
                <a:cubicBezTo>
                  <a:pt x="73385" y="11797"/>
                  <a:pt x="73385" y="11759"/>
                  <a:pt x="73385" y="11759"/>
                </a:cubicBezTo>
                <a:cubicBezTo>
                  <a:pt x="73385" y="11721"/>
                  <a:pt x="73423" y="11683"/>
                  <a:pt x="73423" y="11645"/>
                </a:cubicBezTo>
                <a:cubicBezTo>
                  <a:pt x="73423" y="11532"/>
                  <a:pt x="73272" y="11494"/>
                  <a:pt x="73196" y="11494"/>
                </a:cubicBezTo>
                <a:close/>
                <a:moveTo>
                  <a:pt x="60186" y="11466"/>
                </a:moveTo>
                <a:cubicBezTo>
                  <a:pt x="60153" y="11466"/>
                  <a:pt x="60115" y="11475"/>
                  <a:pt x="60077" y="11494"/>
                </a:cubicBezTo>
                <a:cubicBezTo>
                  <a:pt x="60039" y="11494"/>
                  <a:pt x="59888" y="11532"/>
                  <a:pt x="59888" y="11683"/>
                </a:cubicBezTo>
                <a:lnTo>
                  <a:pt x="59888" y="11797"/>
                </a:lnTo>
                <a:lnTo>
                  <a:pt x="59964" y="11910"/>
                </a:lnTo>
                <a:cubicBezTo>
                  <a:pt x="60020" y="11929"/>
                  <a:pt x="60077" y="11939"/>
                  <a:pt x="60124" y="11939"/>
                </a:cubicBezTo>
                <a:cubicBezTo>
                  <a:pt x="60171" y="11939"/>
                  <a:pt x="60209" y="11929"/>
                  <a:pt x="60228" y="11910"/>
                </a:cubicBezTo>
                <a:cubicBezTo>
                  <a:pt x="60304" y="11872"/>
                  <a:pt x="60379" y="11797"/>
                  <a:pt x="60379" y="11683"/>
                </a:cubicBezTo>
                <a:cubicBezTo>
                  <a:pt x="60379" y="11608"/>
                  <a:pt x="60342" y="11532"/>
                  <a:pt x="60266" y="11494"/>
                </a:cubicBezTo>
                <a:cubicBezTo>
                  <a:pt x="60247" y="11475"/>
                  <a:pt x="60219" y="11466"/>
                  <a:pt x="60186" y="11466"/>
                </a:cubicBezTo>
                <a:close/>
                <a:moveTo>
                  <a:pt x="87790" y="11570"/>
                </a:moveTo>
                <a:cubicBezTo>
                  <a:pt x="87677" y="11645"/>
                  <a:pt x="87639" y="11872"/>
                  <a:pt x="87752" y="11948"/>
                </a:cubicBezTo>
                <a:cubicBezTo>
                  <a:pt x="87790" y="11986"/>
                  <a:pt x="87866" y="11986"/>
                  <a:pt x="87903" y="11986"/>
                </a:cubicBezTo>
                <a:lnTo>
                  <a:pt x="87979" y="11910"/>
                </a:lnTo>
                <a:lnTo>
                  <a:pt x="87903" y="11910"/>
                </a:lnTo>
                <a:lnTo>
                  <a:pt x="88092" y="11797"/>
                </a:lnTo>
                <a:lnTo>
                  <a:pt x="88092" y="11683"/>
                </a:lnTo>
                <a:lnTo>
                  <a:pt x="88017" y="11608"/>
                </a:lnTo>
                <a:cubicBezTo>
                  <a:pt x="87941" y="11570"/>
                  <a:pt x="87866" y="11570"/>
                  <a:pt x="87790" y="11570"/>
                </a:cubicBezTo>
                <a:close/>
                <a:moveTo>
                  <a:pt x="89799" y="10917"/>
                </a:moveTo>
                <a:cubicBezTo>
                  <a:pt x="89785" y="10917"/>
                  <a:pt x="89770" y="10920"/>
                  <a:pt x="89756" y="10927"/>
                </a:cubicBezTo>
                <a:cubicBezTo>
                  <a:pt x="89642" y="10927"/>
                  <a:pt x="89605" y="11041"/>
                  <a:pt x="89605" y="11041"/>
                </a:cubicBezTo>
                <a:lnTo>
                  <a:pt x="89642" y="11078"/>
                </a:lnTo>
                <a:cubicBezTo>
                  <a:pt x="89605" y="11116"/>
                  <a:pt x="89605" y="11154"/>
                  <a:pt x="89567" y="11192"/>
                </a:cubicBezTo>
                <a:cubicBezTo>
                  <a:pt x="89567" y="11116"/>
                  <a:pt x="89529" y="11078"/>
                  <a:pt x="89453" y="11041"/>
                </a:cubicBezTo>
                <a:lnTo>
                  <a:pt x="89340" y="11003"/>
                </a:lnTo>
                <a:cubicBezTo>
                  <a:pt x="89038" y="11078"/>
                  <a:pt x="88849" y="11154"/>
                  <a:pt x="88773" y="11419"/>
                </a:cubicBezTo>
                <a:cubicBezTo>
                  <a:pt x="88735" y="11532"/>
                  <a:pt x="88811" y="11608"/>
                  <a:pt x="88849" y="11645"/>
                </a:cubicBezTo>
                <a:lnTo>
                  <a:pt x="88886" y="11645"/>
                </a:lnTo>
                <a:cubicBezTo>
                  <a:pt x="88886" y="11645"/>
                  <a:pt x="88886" y="11683"/>
                  <a:pt x="88886" y="11683"/>
                </a:cubicBezTo>
                <a:cubicBezTo>
                  <a:pt x="88811" y="11797"/>
                  <a:pt x="88811" y="11948"/>
                  <a:pt x="89038" y="11986"/>
                </a:cubicBezTo>
                <a:cubicBezTo>
                  <a:pt x="89378" y="11948"/>
                  <a:pt x="89416" y="11797"/>
                  <a:pt x="89453" y="11683"/>
                </a:cubicBezTo>
                <a:cubicBezTo>
                  <a:pt x="89453" y="11608"/>
                  <a:pt x="89491" y="11570"/>
                  <a:pt x="89567" y="11532"/>
                </a:cubicBezTo>
                <a:lnTo>
                  <a:pt x="89642" y="11381"/>
                </a:lnTo>
                <a:cubicBezTo>
                  <a:pt x="89605" y="11381"/>
                  <a:pt x="89605" y="11343"/>
                  <a:pt x="89605" y="11343"/>
                </a:cubicBezTo>
                <a:lnTo>
                  <a:pt x="89605" y="11343"/>
                </a:lnTo>
                <a:cubicBezTo>
                  <a:pt x="89642" y="11381"/>
                  <a:pt x="89718" y="11381"/>
                  <a:pt x="89794" y="11419"/>
                </a:cubicBezTo>
                <a:lnTo>
                  <a:pt x="89983" y="11305"/>
                </a:lnTo>
                <a:cubicBezTo>
                  <a:pt x="89983" y="11267"/>
                  <a:pt x="90058" y="11230"/>
                  <a:pt x="90058" y="11154"/>
                </a:cubicBezTo>
                <a:lnTo>
                  <a:pt x="89907" y="11041"/>
                </a:lnTo>
                <a:cubicBezTo>
                  <a:pt x="89907" y="11041"/>
                  <a:pt x="89907" y="11041"/>
                  <a:pt x="89869" y="11003"/>
                </a:cubicBezTo>
                <a:cubicBezTo>
                  <a:pt x="89907" y="11003"/>
                  <a:pt x="89945" y="11041"/>
                  <a:pt x="89983" y="11041"/>
                </a:cubicBezTo>
                <a:cubicBezTo>
                  <a:pt x="89945" y="11041"/>
                  <a:pt x="89945" y="11003"/>
                  <a:pt x="89945" y="11003"/>
                </a:cubicBezTo>
                <a:cubicBezTo>
                  <a:pt x="89914" y="10972"/>
                  <a:pt x="89859" y="10917"/>
                  <a:pt x="89799" y="10917"/>
                </a:cubicBezTo>
                <a:close/>
                <a:moveTo>
                  <a:pt x="20350" y="11565"/>
                </a:moveTo>
                <a:cubicBezTo>
                  <a:pt x="20139" y="11565"/>
                  <a:pt x="20076" y="11728"/>
                  <a:pt x="20076" y="11797"/>
                </a:cubicBezTo>
                <a:cubicBezTo>
                  <a:pt x="20076" y="11835"/>
                  <a:pt x="20039" y="11872"/>
                  <a:pt x="20039" y="11872"/>
                </a:cubicBezTo>
                <a:lnTo>
                  <a:pt x="20114" y="12061"/>
                </a:lnTo>
                <a:cubicBezTo>
                  <a:pt x="20148" y="12072"/>
                  <a:pt x="20181" y="12077"/>
                  <a:pt x="20213" y="12077"/>
                </a:cubicBezTo>
                <a:cubicBezTo>
                  <a:pt x="20291" y="12077"/>
                  <a:pt x="20363" y="12050"/>
                  <a:pt x="20417" y="12024"/>
                </a:cubicBezTo>
                <a:cubicBezTo>
                  <a:pt x="20530" y="11948"/>
                  <a:pt x="20530" y="11797"/>
                  <a:pt x="20530" y="11683"/>
                </a:cubicBezTo>
                <a:lnTo>
                  <a:pt x="20417" y="11570"/>
                </a:lnTo>
                <a:cubicBezTo>
                  <a:pt x="20393" y="11567"/>
                  <a:pt x="20371" y="11565"/>
                  <a:pt x="20350" y="11565"/>
                </a:cubicBezTo>
                <a:close/>
                <a:moveTo>
                  <a:pt x="63517" y="11305"/>
                </a:moveTo>
                <a:lnTo>
                  <a:pt x="63291" y="11419"/>
                </a:lnTo>
                <a:cubicBezTo>
                  <a:pt x="63291" y="11419"/>
                  <a:pt x="63291" y="11456"/>
                  <a:pt x="63291" y="11456"/>
                </a:cubicBezTo>
                <a:cubicBezTo>
                  <a:pt x="63215" y="11456"/>
                  <a:pt x="63177" y="11532"/>
                  <a:pt x="63139" y="11570"/>
                </a:cubicBezTo>
                <a:lnTo>
                  <a:pt x="63139" y="11608"/>
                </a:lnTo>
                <a:cubicBezTo>
                  <a:pt x="63139" y="11683"/>
                  <a:pt x="63177" y="11721"/>
                  <a:pt x="63215" y="11759"/>
                </a:cubicBezTo>
                <a:cubicBezTo>
                  <a:pt x="63253" y="11835"/>
                  <a:pt x="63253" y="11872"/>
                  <a:pt x="63215" y="11986"/>
                </a:cubicBezTo>
                <a:lnTo>
                  <a:pt x="63328" y="12137"/>
                </a:lnTo>
                <a:cubicBezTo>
                  <a:pt x="63363" y="12144"/>
                  <a:pt x="63394" y="12147"/>
                  <a:pt x="63422" y="12147"/>
                </a:cubicBezTo>
                <a:cubicBezTo>
                  <a:pt x="63545" y="12147"/>
                  <a:pt x="63607" y="12085"/>
                  <a:pt x="63669" y="12024"/>
                </a:cubicBezTo>
                <a:lnTo>
                  <a:pt x="63706" y="12024"/>
                </a:lnTo>
                <a:cubicBezTo>
                  <a:pt x="63706" y="12024"/>
                  <a:pt x="63744" y="12061"/>
                  <a:pt x="63782" y="12061"/>
                </a:cubicBezTo>
                <a:cubicBezTo>
                  <a:pt x="63858" y="12061"/>
                  <a:pt x="63971" y="12024"/>
                  <a:pt x="63971" y="11910"/>
                </a:cubicBezTo>
                <a:cubicBezTo>
                  <a:pt x="64009" y="11910"/>
                  <a:pt x="64009" y="11872"/>
                  <a:pt x="64047" y="11835"/>
                </a:cubicBezTo>
                <a:lnTo>
                  <a:pt x="64047" y="11759"/>
                </a:lnTo>
                <a:cubicBezTo>
                  <a:pt x="64047" y="11683"/>
                  <a:pt x="64009" y="11608"/>
                  <a:pt x="63971" y="11532"/>
                </a:cubicBezTo>
                <a:cubicBezTo>
                  <a:pt x="63933" y="11494"/>
                  <a:pt x="63933" y="11456"/>
                  <a:pt x="63896" y="11419"/>
                </a:cubicBezTo>
                <a:lnTo>
                  <a:pt x="63782" y="11305"/>
                </a:lnTo>
                <a:cubicBezTo>
                  <a:pt x="63706" y="11324"/>
                  <a:pt x="63640" y="11334"/>
                  <a:pt x="63593" y="11334"/>
                </a:cubicBezTo>
                <a:cubicBezTo>
                  <a:pt x="63546" y="11334"/>
                  <a:pt x="63517" y="11324"/>
                  <a:pt x="63517" y="11305"/>
                </a:cubicBezTo>
                <a:close/>
                <a:moveTo>
                  <a:pt x="41816" y="11797"/>
                </a:moveTo>
                <a:cubicBezTo>
                  <a:pt x="41740" y="11835"/>
                  <a:pt x="41665" y="11872"/>
                  <a:pt x="41665" y="11986"/>
                </a:cubicBezTo>
                <a:lnTo>
                  <a:pt x="41778" y="12137"/>
                </a:lnTo>
                <a:cubicBezTo>
                  <a:pt x="41816" y="12137"/>
                  <a:pt x="41854" y="12175"/>
                  <a:pt x="41967" y="12175"/>
                </a:cubicBezTo>
                <a:lnTo>
                  <a:pt x="42081" y="12061"/>
                </a:lnTo>
                <a:lnTo>
                  <a:pt x="42081" y="11948"/>
                </a:lnTo>
                <a:lnTo>
                  <a:pt x="42043" y="11872"/>
                </a:lnTo>
                <a:cubicBezTo>
                  <a:pt x="42005" y="11835"/>
                  <a:pt x="41929" y="11797"/>
                  <a:pt x="41816" y="11797"/>
                </a:cubicBezTo>
                <a:close/>
                <a:moveTo>
                  <a:pt x="42988" y="11645"/>
                </a:moveTo>
                <a:cubicBezTo>
                  <a:pt x="42912" y="11645"/>
                  <a:pt x="42799" y="11645"/>
                  <a:pt x="42723" y="11835"/>
                </a:cubicBezTo>
                <a:lnTo>
                  <a:pt x="42837" y="11986"/>
                </a:lnTo>
                <a:cubicBezTo>
                  <a:pt x="42837" y="11986"/>
                  <a:pt x="42799" y="11948"/>
                  <a:pt x="42799" y="11948"/>
                </a:cubicBezTo>
                <a:cubicBezTo>
                  <a:pt x="42799" y="11948"/>
                  <a:pt x="42799" y="11948"/>
                  <a:pt x="42799" y="11986"/>
                </a:cubicBezTo>
                <a:cubicBezTo>
                  <a:pt x="42799" y="12024"/>
                  <a:pt x="42837" y="12099"/>
                  <a:pt x="42912" y="12137"/>
                </a:cubicBezTo>
                <a:cubicBezTo>
                  <a:pt x="42912" y="12175"/>
                  <a:pt x="42988" y="12175"/>
                  <a:pt x="43064" y="12175"/>
                </a:cubicBezTo>
                <a:lnTo>
                  <a:pt x="43177" y="12099"/>
                </a:lnTo>
                <a:cubicBezTo>
                  <a:pt x="43177" y="12061"/>
                  <a:pt x="43215" y="12024"/>
                  <a:pt x="43215" y="11986"/>
                </a:cubicBezTo>
                <a:cubicBezTo>
                  <a:pt x="43215" y="11835"/>
                  <a:pt x="43139" y="11683"/>
                  <a:pt x="42988" y="11645"/>
                </a:cubicBezTo>
                <a:close/>
                <a:moveTo>
                  <a:pt x="43744" y="11797"/>
                </a:moveTo>
                <a:cubicBezTo>
                  <a:pt x="43631" y="11797"/>
                  <a:pt x="43517" y="11835"/>
                  <a:pt x="43517" y="11948"/>
                </a:cubicBezTo>
                <a:lnTo>
                  <a:pt x="43631" y="12061"/>
                </a:lnTo>
                <a:lnTo>
                  <a:pt x="43593" y="12061"/>
                </a:lnTo>
                <a:cubicBezTo>
                  <a:pt x="43650" y="12146"/>
                  <a:pt x="43706" y="12189"/>
                  <a:pt x="43779" y="12189"/>
                </a:cubicBezTo>
                <a:cubicBezTo>
                  <a:pt x="43803" y="12189"/>
                  <a:pt x="43829" y="12184"/>
                  <a:pt x="43857" y="12175"/>
                </a:cubicBezTo>
                <a:lnTo>
                  <a:pt x="43971" y="12099"/>
                </a:lnTo>
                <a:cubicBezTo>
                  <a:pt x="43971" y="12099"/>
                  <a:pt x="43971" y="12061"/>
                  <a:pt x="43971" y="12024"/>
                </a:cubicBezTo>
                <a:cubicBezTo>
                  <a:pt x="43971" y="11910"/>
                  <a:pt x="43857" y="11797"/>
                  <a:pt x="43744" y="11797"/>
                </a:cubicBezTo>
                <a:close/>
                <a:moveTo>
                  <a:pt x="91117" y="11910"/>
                </a:moveTo>
                <a:lnTo>
                  <a:pt x="90928" y="11986"/>
                </a:lnTo>
                <a:cubicBezTo>
                  <a:pt x="90928" y="11986"/>
                  <a:pt x="90928" y="11986"/>
                  <a:pt x="90928" y="12024"/>
                </a:cubicBezTo>
                <a:cubicBezTo>
                  <a:pt x="90928" y="12024"/>
                  <a:pt x="90890" y="12061"/>
                  <a:pt x="90890" y="12099"/>
                </a:cubicBezTo>
                <a:cubicBezTo>
                  <a:pt x="90890" y="12175"/>
                  <a:pt x="90928" y="12213"/>
                  <a:pt x="90966" y="12250"/>
                </a:cubicBezTo>
                <a:lnTo>
                  <a:pt x="91117" y="12288"/>
                </a:lnTo>
                <a:cubicBezTo>
                  <a:pt x="91306" y="12250"/>
                  <a:pt x="91344" y="12175"/>
                  <a:pt x="91344" y="12099"/>
                </a:cubicBezTo>
                <a:lnTo>
                  <a:pt x="91193" y="11986"/>
                </a:lnTo>
                <a:cubicBezTo>
                  <a:pt x="91230" y="11986"/>
                  <a:pt x="91230" y="12024"/>
                  <a:pt x="91268" y="12024"/>
                </a:cubicBezTo>
                <a:cubicBezTo>
                  <a:pt x="91230" y="11986"/>
                  <a:pt x="91193" y="11910"/>
                  <a:pt x="91117" y="11910"/>
                </a:cubicBezTo>
                <a:close/>
                <a:moveTo>
                  <a:pt x="48583" y="11797"/>
                </a:moveTo>
                <a:cubicBezTo>
                  <a:pt x="48432" y="11797"/>
                  <a:pt x="48319" y="11835"/>
                  <a:pt x="48281" y="11986"/>
                </a:cubicBezTo>
                <a:lnTo>
                  <a:pt x="48432" y="12137"/>
                </a:lnTo>
                <a:cubicBezTo>
                  <a:pt x="48394" y="12137"/>
                  <a:pt x="48357" y="12099"/>
                  <a:pt x="48357" y="12061"/>
                </a:cubicBezTo>
                <a:cubicBezTo>
                  <a:pt x="48357" y="12099"/>
                  <a:pt x="48319" y="12137"/>
                  <a:pt x="48319" y="12137"/>
                </a:cubicBezTo>
                <a:cubicBezTo>
                  <a:pt x="48319" y="12213"/>
                  <a:pt x="48319" y="12250"/>
                  <a:pt x="48357" y="12326"/>
                </a:cubicBezTo>
                <a:lnTo>
                  <a:pt x="48432" y="12364"/>
                </a:lnTo>
                <a:cubicBezTo>
                  <a:pt x="48465" y="12375"/>
                  <a:pt x="48495" y="12379"/>
                  <a:pt x="48523" y="12379"/>
                </a:cubicBezTo>
                <a:cubicBezTo>
                  <a:pt x="48590" y="12379"/>
                  <a:pt x="48643" y="12353"/>
                  <a:pt x="48697" y="12326"/>
                </a:cubicBezTo>
                <a:cubicBezTo>
                  <a:pt x="48735" y="12288"/>
                  <a:pt x="48810" y="12213"/>
                  <a:pt x="48810" y="12099"/>
                </a:cubicBezTo>
                <a:cubicBezTo>
                  <a:pt x="48810" y="12024"/>
                  <a:pt x="48772" y="11910"/>
                  <a:pt x="48697" y="11835"/>
                </a:cubicBezTo>
                <a:lnTo>
                  <a:pt x="48583" y="11797"/>
                </a:lnTo>
                <a:close/>
                <a:moveTo>
                  <a:pt x="89098" y="12084"/>
                </a:moveTo>
                <a:cubicBezTo>
                  <a:pt x="89031" y="12084"/>
                  <a:pt x="88978" y="12110"/>
                  <a:pt x="88924" y="12137"/>
                </a:cubicBezTo>
                <a:cubicBezTo>
                  <a:pt x="88811" y="12175"/>
                  <a:pt x="88811" y="12288"/>
                  <a:pt x="88811" y="12326"/>
                </a:cubicBezTo>
                <a:cubicBezTo>
                  <a:pt x="88811" y="12364"/>
                  <a:pt x="88811" y="12402"/>
                  <a:pt x="88811" y="12439"/>
                </a:cubicBezTo>
                <a:lnTo>
                  <a:pt x="88962" y="12553"/>
                </a:lnTo>
                <a:cubicBezTo>
                  <a:pt x="89038" y="12553"/>
                  <a:pt x="89113" y="12515"/>
                  <a:pt x="89189" y="12477"/>
                </a:cubicBezTo>
                <a:cubicBezTo>
                  <a:pt x="89264" y="12439"/>
                  <a:pt x="89302" y="12364"/>
                  <a:pt x="89302" y="12250"/>
                </a:cubicBezTo>
                <a:cubicBezTo>
                  <a:pt x="89302" y="12250"/>
                  <a:pt x="89302" y="12213"/>
                  <a:pt x="89264" y="12213"/>
                </a:cubicBezTo>
                <a:lnTo>
                  <a:pt x="89189" y="12099"/>
                </a:lnTo>
                <a:cubicBezTo>
                  <a:pt x="89156" y="12088"/>
                  <a:pt x="89126" y="12084"/>
                  <a:pt x="89098" y="12084"/>
                </a:cubicBezTo>
                <a:close/>
                <a:moveTo>
                  <a:pt x="43253" y="12099"/>
                </a:moveTo>
                <a:cubicBezTo>
                  <a:pt x="43215" y="12099"/>
                  <a:pt x="43101" y="12137"/>
                  <a:pt x="43101" y="12326"/>
                </a:cubicBezTo>
                <a:lnTo>
                  <a:pt x="43101" y="12402"/>
                </a:lnTo>
                <a:lnTo>
                  <a:pt x="43139" y="12515"/>
                </a:lnTo>
                <a:cubicBezTo>
                  <a:pt x="43205" y="12537"/>
                  <a:pt x="43257" y="12559"/>
                  <a:pt x="43305" y="12559"/>
                </a:cubicBezTo>
                <a:cubicBezTo>
                  <a:pt x="43340" y="12559"/>
                  <a:pt x="43372" y="12547"/>
                  <a:pt x="43404" y="12515"/>
                </a:cubicBezTo>
                <a:cubicBezTo>
                  <a:pt x="43517" y="12477"/>
                  <a:pt x="43555" y="12402"/>
                  <a:pt x="43555" y="12326"/>
                </a:cubicBezTo>
                <a:cubicBezTo>
                  <a:pt x="43555" y="12250"/>
                  <a:pt x="43517" y="12175"/>
                  <a:pt x="43479" y="12137"/>
                </a:cubicBezTo>
                <a:cubicBezTo>
                  <a:pt x="43404" y="12099"/>
                  <a:pt x="43328" y="12099"/>
                  <a:pt x="43253" y="12099"/>
                </a:cubicBezTo>
                <a:close/>
                <a:moveTo>
                  <a:pt x="49590" y="12222"/>
                </a:moveTo>
                <a:cubicBezTo>
                  <a:pt x="49538" y="12222"/>
                  <a:pt x="49491" y="12232"/>
                  <a:pt x="49453" y="12250"/>
                </a:cubicBezTo>
                <a:cubicBezTo>
                  <a:pt x="49302" y="12326"/>
                  <a:pt x="49377" y="12553"/>
                  <a:pt x="49529" y="12553"/>
                </a:cubicBezTo>
                <a:cubicBezTo>
                  <a:pt x="49541" y="12565"/>
                  <a:pt x="49566" y="12574"/>
                  <a:pt x="49597" y="12574"/>
                </a:cubicBezTo>
                <a:cubicBezTo>
                  <a:pt x="49659" y="12574"/>
                  <a:pt x="49743" y="12540"/>
                  <a:pt x="49793" y="12439"/>
                </a:cubicBezTo>
                <a:lnTo>
                  <a:pt x="49755" y="12250"/>
                </a:lnTo>
                <a:cubicBezTo>
                  <a:pt x="49699" y="12232"/>
                  <a:pt x="49642" y="12222"/>
                  <a:pt x="49590" y="12222"/>
                </a:cubicBezTo>
                <a:close/>
                <a:moveTo>
                  <a:pt x="3668" y="12330"/>
                </a:moveTo>
                <a:cubicBezTo>
                  <a:pt x="3651" y="12330"/>
                  <a:pt x="3630" y="12339"/>
                  <a:pt x="3592" y="12364"/>
                </a:cubicBezTo>
                <a:cubicBezTo>
                  <a:pt x="3555" y="12402"/>
                  <a:pt x="3592" y="12402"/>
                  <a:pt x="3592" y="12402"/>
                </a:cubicBezTo>
                <a:lnTo>
                  <a:pt x="3441" y="12402"/>
                </a:lnTo>
                <a:cubicBezTo>
                  <a:pt x="3441" y="12477"/>
                  <a:pt x="3479" y="12553"/>
                  <a:pt x="3517" y="12591"/>
                </a:cubicBezTo>
                <a:cubicBezTo>
                  <a:pt x="3555" y="12628"/>
                  <a:pt x="3630" y="12628"/>
                  <a:pt x="3706" y="12628"/>
                </a:cubicBezTo>
                <a:cubicBezTo>
                  <a:pt x="3857" y="12628"/>
                  <a:pt x="3970" y="12553"/>
                  <a:pt x="3970" y="12402"/>
                </a:cubicBezTo>
                <a:lnTo>
                  <a:pt x="3819" y="12402"/>
                </a:lnTo>
                <a:cubicBezTo>
                  <a:pt x="3819" y="12402"/>
                  <a:pt x="3819" y="12402"/>
                  <a:pt x="3819" y="12364"/>
                </a:cubicBezTo>
                <a:cubicBezTo>
                  <a:pt x="3718" y="12364"/>
                  <a:pt x="3702" y="12330"/>
                  <a:pt x="3668" y="12330"/>
                </a:cubicBezTo>
                <a:close/>
                <a:moveTo>
                  <a:pt x="73650" y="12175"/>
                </a:moveTo>
                <a:lnTo>
                  <a:pt x="73461" y="12250"/>
                </a:lnTo>
                <a:lnTo>
                  <a:pt x="73461" y="12515"/>
                </a:lnTo>
                <a:lnTo>
                  <a:pt x="73574" y="12628"/>
                </a:lnTo>
                <a:cubicBezTo>
                  <a:pt x="73607" y="12640"/>
                  <a:pt x="73637" y="12644"/>
                  <a:pt x="73665" y="12644"/>
                </a:cubicBezTo>
                <a:cubicBezTo>
                  <a:pt x="73732" y="12644"/>
                  <a:pt x="73785" y="12617"/>
                  <a:pt x="73839" y="12591"/>
                </a:cubicBezTo>
                <a:cubicBezTo>
                  <a:pt x="73877" y="12553"/>
                  <a:pt x="73877" y="12515"/>
                  <a:pt x="73877" y="12439"/>
                </a:cubicBezTo>
                <a:cubicBezTo>
                  <a:pt x="73877" y="12326"/>
                  <a:pt x="73763" y="12213"/>
                  <a:pt x="73650" y="12175"/>
                </a:cubicBezTo>
                <a:close/>
                <a:moveTo>
                  <a:pt x="90247" y="12364"/>
                </a:moveTo>
                <a:lnTo>
                  <a:pt x="90096" y="12477"/>
                </a:lnTo>
                <a:lnTo>
                  <a:pt x="90096" y="12591"/>
                </a:lnTo>
                <a:lnTo>
                  <a:pt x="90210" y="12704"/>
                </a:lnTo>
                <a:cubicBezTo>
                  <a:pt x="90240" y="12704"/>
                  <a:pt x="90294" y="12753"/>
                  <a:pt x="90373" y="12753"/>
                </a:cubicBezTo>
                <a:cubicBezTo>
                  <a:pt x="90393" y="12753"/>
                  <a:pt x="90414" y="12749"/>
                  <a:pt x="90436" y="12742"/>
                </a:cubicBezTo>
                <a:lnTo>
                  <a:pt x="90550" y="12628"/>
                </a:lnTo>
                <a:lnTo>
                  <a:pt x="90550" y="12477"/>
                </a:lnTo>
                <a:lnTo>
                  <a:pt x="90399" y="12364"/>
                </a:lnTo>
                <a:close/>
                <a:moveTo>
                  <a:pt x="4651" y="12477"/>
                </a:moveTo>
                <a:cubicBezTo>
                  <a:pt x="4462" y="12477"/>
                  <a:pt x="4349" y="12515"/>
                  <a:pt x="4311" y="12628"/>
                </a:cubicBezTo>
                <a:lnTo>
                  <a:pt x="4311" y="12780"/>
                </a:lnTo>
                <a:cubicBezTo>
                  <a:pt x="4355" y="12824"/>
                  <a:pt x="4425" y="12842"/>
                  <a:pt x="4499" y="12842"/>
                </a:cubicBezTo>
                <a:cubicBezTo>
                  <a:pt x="4551" y="12842"/>
                  <a:pt x="4604" y="12833"/>
                  <a:pt x="4651" y="12818"/>
                </a:cubicBezTo>
                <a:cubicBezTo>
                  <a:pt x="4727" y="12780"/>
                  <a:pt x="4802" y="12704"/>
                  <a:pt x="4802" y="12628"/>
                </a:cubicBezTo>
                <a:cubicBezTo>
                  <a:pt x="4802" y="12591"/>
                  <a:pt x="4802" y="12591"/>
                  <a:pt x="4802" y="12553"/>
                </a:cubicBezTo>
                <a:lnTo>
                  <a:pt x="4651" y="12477"/>
                </a:lnTo>
                <a:close/>
                <a:moveTo>
                  <a:pt x="34746" y="12477"/>
                </a:moveTo>
                <a:lnTo>
                  <a:pt x="34595" y="12591"/>
                </a:lnTo>
                <a:lnTo>
                  <a:pt x="34595" y="12742"/>
                </a:lnTo>
                <a:lnTo>
                  <a:pt x="34746" y="12855"/>
                </a:lnTo>
                <a:lnTo>
                  <a:pt x="34897" y="12855"/>
                </a:lnTo>
                <a:lnTo>
                  <a:pt x="35048" y="12742"/>
                </a:lnTo>
                <a:lnTo>
                  <a:pt x="35048" y="12591"/>
                </a:lnTo>
                <a:lnTo>
                  <a:pt x="34897" y="12477"/>
                </a:lnTo>
                <a:close/>
                <a:moveTo>
                  <a:pt x="81363" y="12250"/>
                </a:moveTo>
                <a:cubicBezTo>
                  <a:pt x="81211" y="12326"/>
                  <a:pt x="81136" y="12439"/>
                  <a:pt x="81136" y="12553"/>
                </a:cubicBezTo>
                <a:cubicBezTo>
                  <a:pt x="81136" y="12704"/>
                  <a:pt x="81287" y="12818"/>
                  <a:pt x="81476" y="12855"/>
                </a:cubicBezTo>
                <a:lnTo>
                  <a:pt x="81627" y="12780"/>
                </a:lnTo>
                <a:cubicBezTo>
                  <a:pt x="81665" y="12704"/>
                  <a:pt x="81665" y="12628"/>
                  <a:pt x="81665" y="12553"/>
                </a:cubicBezTo>
                <a:cubicBezTo>
                  <a:pt x="81665" y="12402"/>
                  <a:pt x="81627" y="12326"/>
                  <a:pt x="81514" y="12250"/>
                </a:cubicBezTo>
                <a:close/>
                <a:moveTo>
                  <a:pt x="28697" y="12515"/>
                </a:moveTo>
                <a:lnTo>
                  <a:pt x="28583" y="12628"/>
                </a:lnTo>
                <a:lnTo>
                  <a:pt x="28583" y="12742"/>
                </a:lnTo>
                <a:lnTo>
                  <a:pt x="28697" y="12855"/>
                </a:lnTo>
                <a:cubicBezTo>
                  <a:pt x="28697" y="12855"/>
                  <a:pt x="28734" y="12893"/>
                  <a:pt x="28772" y="12893"/>
                </a:cubicBezTo>
                <a:lnTo>
                  <a:pt x="28961" y="12780"/>
                </a:lnTo>
                <a:cubicBezTo>
                  <a:pt x="28961" y="12742"/>
                  <a:pt x="28961" y="12742"/>
                  <a:pt x="28999" y="12704"/>
                </a:cubicBezTo>
                <a:lnTo>
                  <a:pt x="28886" y="12515"/>
                </a:lnTo>
                <a:close/>
                <a:moveTo>
                  <a:pt x="55569" y="12054"/>
                </a:moveTo>
                <a:cubicBezTo>
                  <a:pt x="55406" y="12054"/>
                  <a:pt x="55341" y="12147"/>
                  <a:pt x="55275" y="12213"/>
                </a:cubicBezTo>
                <a:cubicBezTo>
                  <a:pt x="55162" y="12213"/>
                  <a:pt x="55011" y="12213"/>
                  <a:pt x="54822" y="12402"/>
                </a:cubicBezTo>
                <a:lnTo>
                  <a:pt x="54822" y="12553"/>
                </a:lnTo>
                <a:cubicBezTo>
                  <a:pt x="54859" y="12591"/>
                  <a:pt x="54859" y="12628"/>
                  <a:pt x="54859" y="12666"/>
                </a:cubicBezTo>
                <a:cubicBezTo>
                  <a:pt x="54859" y="12704"/>
                  <a:pt x="54897" y="12780"/>
                  <a:pt x="54897" y="12855"/>
                </a:cubicBezTo>
                <a:lnTo>
                  <a:pt x="55049" y="12893"/>
                </a:lnTo>
                <a:lnTo>
                  <a:pt x="55275" y="12893"/>
                </a:lnTo>
                <a:lnTo>
                  <a:pt x="55427" y="12780"/>
                </a:lnTo>
                <a:lnTo>
                  <a:pt x="55427" y="12628"/>
                </a:lnTo>
                <a:cubicBezTo>
                  <a:pt x="55427" y="12628"/>
                  <a:pt x="55464" y="12628"/>
                  <a:pt x="55464" y="12591"/>
                </a:cubicBezTo>
                <a:lnTo>
                  <a:pt x="55729" y="12553"/>
                </a:lnTo>
                <a:cubicBezTo>
                  <a:pt x="55729" y="12553"/>
                  <a:pt x="55729" y="12515"/>
                  <a:pt x="55767" y="12477"/>
                </a:cubicBezTo>
                <a:cubicBezTo>
                  <a:pt x="55767" y="12402"/>
                  <a:pt x="55842" y="12326"/>
                  <a:pt x="55842" y="12250"/>
                </a:cubicBezTo>
                <a:cubicBezTo>
                  <a:pt x="55842" y="12175"/>
                  <a:pt x="55805" y="12137"/>
                  <a:pt x="55729" y="12099"/>
                </a:cubicBezTo>
                <a:lnTo>
                  <a:pt x="55653" y="12061"/>
                </a:lnTo>
                <a:cubicBezTo>
                  <a:pt x="55622" y="12056"/>
                  <a:pt x="55594" y="12054"/>
                  <a:pt x="55569" y="12054"/>
                </a:cubicBezTo>
                <a:close/>
                <a:moveTo>
                  <a:pt x="70928" y="12288"/>
                </a:moveTo>
                <a:lnTo>
                  <a:pt x="70814" y="12402"/>
                </a:lnTo>
                <a:cubicBezTo>
                  <a:pt x="70776" y="12553"/>
                  <a:pt x="70852" y="12666"/>
                  <a:pt x="70928" y="12704"/>
                </a:cubicBezTo>
                <a:cubicBezTo>
                  <a:pt x="70928" y="12742"/>
                  <a:pt x="70928" y="12742"/>
                  <a:pt x="70928" y="12742"/>
                </a:cubicBezTo>
                <a:lnTo>
                  <a:pt x="70928" y="12780"/>
                </a:lnTo>
                <a:lnTo>
                  <a:pt x="71041" y="12893"/>
                </a:lnTo>
                <a:cubicBezTo>
                  <a:pt x="71155" y="12893"/>
                  <a:pt x="71230" y="12893"/>
                  <a:pt x="71306" y="12855"/>
                </a:cubicBezTo>
                <a:cubicBezTo>
                  <a:pt x="71344" y="12818"/>
                  <a:pt x="71381" y="12742"/>
                  <a:pt x="71381" y="12666"/>
                </a:cubicBezTo>
                <a:lnTo>
                  <a:pt x="71381" y="12628"/>
                </a:lnTo>
                <a:lnTo>
                  <a:pt x="71306" y="12553"/>
                </a:lnTo>
                <a:cubicBezTo>
                  <a:pt x="71306" y="12553"/>
                  <a:pt x="71306" y="12515"/>
                  <a:pt x="71306" y="12515"/>
                </a:cubicBezTo>
                <a:lnTo>
                  <a:pt x="71230" y="12364"/>
                </a:lnTo>
                <a:cubicBezTo>
                  <a:pt x="71192" y="12364"/>
                  <a:pt x="71192" y="12364"/>
                  <a:pt x="71192" y="12326"/>
                </a:cubicBezTo>
                <a:cubicBezTo>
                  <a:pt x="71117" y="12326"/>
                  <a:pt x="71041" y="12288"/>
                  <a:pt x="70928" y="12288"/>
                </a:cubicBezTo>
                <a:close/>
                <a:moveTo>
                  <a:pt x="42459" y="12402"/>
                </a:moveTo>
                <a:lnTo>
                  <a:pt x="42345" y="12439"/>
                </a:lnTo>
                <a:cubicBezTo>
                  <a:pt x="42307" y="12477"/>
                  <a:pt x="42270" y="12553"/>
                  <a:pt x="42270" y="12628"/>
                </a:cubicBezTo>
                <a:cubicBezTo>
                  <a:pt x="42270" y="12780"/>
                  <a:pt x="42421" y="12931"/>
                  <a:pt x="42610" y="12969"/>
                </a:cubicBezTo>
                <a:lnTo>
                  <a:pt x="42761" y="12893"/>
                </a:lnTo>
                <a:cubicBezTo>
                  <a:pt x="42799" y="12818"/>
                  <a:pt x="42799" y="12742"/>
                  <a:pt x="42799" y="12704"/>
                </a:cubicBezTo>
                <a:cubicBezTo>
                  <a:pt x="42799" y="12628"/>
                  <a:pt x="42761" y="12439"/>
                  <a:pt x="42459" y="12402"/>
                </a:cubicBezTo>
                <a:close/>
                <a:moveTo>
                  <a:pt x="50020" y="12477"/>
                </a:moveTo>
                <a:lnTo>
                  <a:pt x="49831" y="12553"/>
                </a:lnTo>
                <a:cubicBezTo>
                  <a:pt x="49793" y="12591"/>
                  <a:pt x="49718" y="12704"/>
                  <a:pt x="49718" y="12818"/>
                </a:cubicBezTo>
                <a:cubicBezTo>
                  <a:pt x="49718" y="12893"/>
                  <a:pt x="49755" y="12969"/>
                  <a:pt x="49869" y="13007"/>
                </a:cubicBezTo>
                <a:lnTo>
                  <a:pt x="50058" y="12893"/>
                </a:lnTo>
                <a:cubicBezTo>
                  <a:pt x="50058" y="12893"/>
                  <a:pt x="50058" y="12893"/>
                  <a:pt x="50096" y="12855"/>
                </a:cubicBezTo>
                <a:cubicBezTo>
                  <a:pt x="50134" y="12818"/>
                  <a:pt x="50171" y="12742"/>
                  <a:pt x="50171" y="12666"/>
                </a:cubicBezTo>
                <a:cubicBezTo>
                  <a:pt x="50171" y="12591"/>
                  <a:pt x="50134" y="12515"/>
                  <a:pt x="50020" y="12477"/>
                </a:cubicBezTo>
                <a:close/>
                <a:moveTo>
                  <a:pt x="66315" y="12666"/>
                </a:moveTo>
                <a:cubicBezTo>
                  <a:pt x="66202" y="12666"/>
                  <a:pt x="66164" y="12704"/>
                  <a:pt x="66126" y="12704"/>
                </a:cubicBezTo>
                <a:cubicBezTo>
                  <a:pt x="66088" y="12742"/>
                  <a:pt x="66013" y="12818"/>
                  <a:pt x="66051" y="12969"/>
                </a:cubicBezTo>
                <a:lnTo>
                  <a:pt x="66202" y="13044"/>
                </a:lnTo>
                <a:lnTo>
                  <a:pt x="66315" y="13044"/>
                </a:lnTo>
                <a:lnTo>
                  <a:pt x="66429" y="12931"/>
                </a:lnTo>
                <a:lnTo>
                  <a:pt x="66429" y="12780"/>
                </a:lnTo>
                <a:lnTo>
                  <a:pt x="66315" y="12666"/>
                </a:lnTo>
                <a:close/>
                <a:moveTo>
                  <a:pt x="47220" y="12613"/>
                </a:moveTo>
                <a:cubicBezTo>
                  <a:pt x="47140" y="12613"/>
                  <a:pt x="47087" y="12640"/>
                  <a:pt x="47033" y="12666"/>
                </a:cubicBezTo>
                <a:cubicBezTo>
                  <a:pt x="46996" y="12704"/>
                  <a:pt x="46920" y="12780"/>
                  <a:pt x="46958" y="12893"/>
                </a:cubicBezTo>
                <a:lnTo>
                  <a:pt x="47033" y="13007"/>
                </a:lnTo>
                <a:lnTo>
                  <a:pt x="47109" y="13007"/>
                </a:lnTo>
                <a:cubicBezTo>
                  <a:pt x="47136" y="13033"/>
                  <a:pt x="47181" y="13060"/>
                  <a:pt x="47246" y="13060"/>
                </a:cubicBezTo>
                <a:cubicBezTo>
                  <a:pt x="47273" y="13060"/>
                  <a:pt x="47303" y="13055"/>
                  <a:pt x="47336" y="13044"/>
                </a:cubicBezTo>
                <a:lnTo>
                  <a:pt x="47449" y="12931"/>
                </a:lnTo>
                <a:lnTo>
                  <a:pt x="47449" y="12742"/>
                </a:lnTo>
                <a:lnTo>
                  <a:pt x="47336" y="12628"/>
                </a:lnTo>
                <a:cubicBezTo>
                  <a:pt x="47291" y="12617"/>
                  <a:pt x="47254" y="12613"/>
                  <a:pt x="47220" y="12613"/>
                </a:cubicBezTo>
                <a:close/>
                <a:moveTo>
                  <a:pt x="82346" y="12704"/>
                </a:moveTo>
                <a:cubicBezTo>
                  <a:pt x="82232" y="12704"/>
                  <a:pt x="82194" y="12742"/>
                  <a:pt x="82157" y="12780"/>
                </a:cubicBezTo>
                <a:cubicBezTo>
                  <a:pt x="82119" y="12818"/>
                  <a:pt x="82043" y="12893"/>
                  <a:pt x="82081" y="13007"/>
                </a:cubicBezTo>
                <a:lnTo>
                  <a:pt x="82232" y="13120"/>
                </a:lnTo>
                <a:lnTo>
                  <a:pt x="82346" y="13120"/>
                </a:lnTo>
                <a:lnTo>
                  <a:pt x="82459" y="13007"/>
                </a:lnTo>
                <a:lnTo>
                  <a:pt x="82459" y="12855"/>
                </a:lnTo>
                <a:lnTo>
                  <a:pt x="82346" y="12704"/>
                </a:lnTo>
                <a:close/>
                <a:moveTo>
                  <a:pt x="76674" y="12628"/>
                </a:moveTo>
                <a:lnTo>
                  <a:pt x="76561" y="12666"/>
                </a:lnTo>
                <a:cubicBezTo>
                  <a:pt x="76448" y="12742"/>
                  <a:pt x="76485" y="12931"/>
                  <a:pt x="76485" y="13044"/>
                </a:cubicBezTo>
                <a:lnTo>
                  <a:pt x="76561" y="13158"/>
                </a:lnTo>
                <a:cubicBezTo>
                  <a:pt x="76594" y="13169"/>
                  <a:pt x="76624" y="13173"/>
                  <a:pt x="76652" y="13173"/>
                </a:cubicBezTo>
                <a:cubicBezTo>
                  <a:pt x="76719" y="13173"/>
                  <a:pt x="76772" y="13147"/>
                  <a:pt x="76826" y="13120"/>
                </a:cubicBezTo>
                <a:cubicBezTo>
                  <a:pt x="76901" y="13082"/>
                  <a:pt x="76939" y="12969"/>
                  <a:pt x="76939" y="12893"/>
                </a:cubicBezTo>
                <a:cubicBezTo>
                  <a:pt x="76939" y="12742"/>
                  <a:pt x="76826" y="12628"/>
                  <a:pt x="76674" y="12628"/>
                </a:cubicBezTo>
                <a:close/>
                <a:moveTo>
                  <a:pt x="21324" y="12818"/>
                </a:moveTo>
                <a:cubicBezTo>
                  <a:pt x="21211" y="12818"/>
                  <a:pt x="20870" y="12855"/>
                  <a:pt x="20870" y="13196"/>
                </a:cubicBezTo>
                <a:lnTo>
                  <a:pt x="21059" y="13309"/>
                </a:lnTo>
                <a:cubicBezTo>
                  <a:pt x="21097" y="13271"/>
                  <a:pt x="21135" y="13271"/>
                  <a:pt x="21173" y="13271"/>
                </a:cubicBezTo>
                <a:cubicBezTo>
                  <a:pt x="21286" y="13233"/>
                  <a:pt x="21475" y="13196"/>
                  <a:pt x="21475" y="12969"/>
                </a:cubicBezTo>
                <a:cubicBezTo>
                  <a:pt x="21475" y="12969"/>
                  <a:pt x="21475" y="12931"/>
                  <a:pt x="21475" y="12931"/>
                </a:cubicBezTo>
                <a:lnTo>
                  <a:pt x="21324" y="12818"/>
                </a:lnTo>
                <a:close/>
                <a:moveTo>
                  <a:pt x="31101" y="13104"/>
                </a:moveTo>
                <a:cubicBezTo>
                  <a:pt x="31069" y="13104"/>
                  <a:pt x="31036" y="13109"/>
                  <a:pt x="31003" y="13120"/>
                </a:cubicBezTo>
                <a:cubicBezTo>
                  <a:pt x="30927" y="13120"/>
                  <a:pt x="30889" y="13196"/>
                  <a:pt x="30852" y="13271"/>
                </a:cubicBezTo>
                <a:lnTo>
                  <a:pt x="31003" y="13422"/>
                </a:lnTo>
                <a:cubicBezTo>
                  <a:pt x="31003" y="13449"/>
                  <a:pt x="31041" y="13476"/>
                  <a:pt x="31103" y="13476"/>
                </a:cubicBezTo>
                <a:cubicBezTo>
                  <a:pt x="31129" y="13476"/>
                  <a:pt x="31159" y="13471"/>
                  <a:pt x="31192" y="13460"/>
                </a:cubicBezTo>
                <a:lnTo>
                  <a:pt x="31305" y="13347"/>
                </a:lnTo>
                <a:lnTo>
                  <a:pt x="31305" y="13233"/>
                </a:lnTo>
                <a:lnTo>
                  <a:pt x="31268" y="13158"/>
                </a:lnTo>
                <a:cubicBezTo>
                  <a:pt x="31241" y="13131"/>
                  <a:pt x="31176" y="13104"/>
                  <a:pt x="31101" y="13104"/>
                </a:cubicBezTo>
                <a:close/>
                <a:moveTo>
                  <a:pt x="49491" y="13233"/>
                </a:moveTo>
                <a:cubicBezTo>
                  <a:pt x="49453" y="13233"/>
                  <a:pt x="49264" y="13233"/>
                  <a:pt x="49226" y="13385"/>
                </a:cubicBezTo>
                <a:lnTo>
                  <a:pt x="49377" y="13536"/>
                </a:lnTo>
                <a:cubicBezTo>
                  <a:pt x="49340" y="13536"/>
                  <a:pt x="49302" y="13499"/>
                  <a:pt x="49302" y="13498"/>
                </a:cubicBezTo>
                <a:lnTo>
                  <a:pt x="49302" y="13498"/>
                </a:lnTo>
                <a:cubicBezTo>
                  <a:pt x="49340" y="13536"/>
                  <a:pt x="49377" y="13611"/>
                  <a:pt x="49453" y="13611"/>
                </a:cubicBezTo>
                <a:lnTo>
                  <a:pt x="49642" y="13498"/>
                </a:lnTo>
                <a:cubicBezTo>
                  <a:pt x="49642" y="13498"/>
                  <a:pt x="49680" y="13460"/>
                  <a:pt x="49680" y="13385"/>
                </a:cubicBezTo>
                <a:lnTo>
                  <a:pt x="49680" y="13347"/>
                </a:lnTo>
                <a:lnTo>
                  <a:pt x="49529" y="13233"/>
                </a:lnTo>
                <a:close/>
                <a:moveTo>
                  <a:pt x="27819" y="13261"/>
                </a:moveTo>
                <a:cubicBezTo>
                  <a:pt x="27797" y="13261"/>
                  <a:pt x="27774" y="13264"/>
                  <a:pt x="27751" y="13271"/>
                </a:cubicBezTo>
                <a:cubicBezTo>
                  <a:pt x="27676" y="13271"/>
                  <a:pt x="27638" y="13347"/>
                  <a:pt x="27600" y="13422"/>
                </a:cubicBezTo>
                <a:lnTo>
                  <a:pt x="27714" y="13574"/>
                </a:lnTo>
                <a:cubicBezTo>
                  <a:pt x="27740" y="13600"/>
                  <a:pt x="27786" y="13627"/>
                  <a:pt x="27851" y="13627"/>
                </a:cubicBezTo>
                <a:cubicBezTo>
                  <a:pt x="27877" y="13627"/>
                  <a:pt x="27907" y="13623"/>
                  <a:pt x="27940" y="13611"/>
                </a:cubicBezTo>
                <a:lnTo>
                  <a:pt x="28054" y="13498"/>
                </a:lnTo>
                <a:lnTo>
                  <a:pt x="28054" y="13422"/>
                </a:lnTo>
                <a:lnTo>
                  <a:pt x="28016" y="13309"/>
                </a:lnTo>
                <a:cubicBezTo>
                  <a:pt x="27986" y="13309"/>
                  <a:pt x="27907" y="13261"/>
                  <a:pt x="27819" y="13261"/>
                </a:cubicBezTo>
                <a:close/>
                <a:moveTo>
                  <a:pt x="36939" y="13196"/>
                </a:moveTo>
                <a:lnTo>
                  <a:pt x="36825" y="13309"/>
                </a:lnTo>
                <a:lnTo>
                  <a:pt x="36825" y="13498"/>
                </a:lnTo>
                <a:lnTo>
                  <a:pt x="36939" y="13611"/>
                </a:lnTo>
                <a:cubicBezTo>
                  <a:pt x="36972" y="13623"/>
                  <a:pt x="37002" y="13627"/>
                  <a:pt x="37029" y="13627"/>
                </a:cubicBezTo>
                <a:cubicBezTo>
                  <a:pt x="37093" y="13627"/>
                  <a:pt x="37139" y="13600"/>
                  <a:pt x="37166" y="13574"/>
                </a:cubicBezTo>
                <a:cubicBezTo>
                  <a:pt x="37241" y="13536"/>
                  <a:pt x="37279" y="13498"/>
                  <a:pt x="37279" y="13422"/>
                </a:cubicBezTo>
                <a:cubicBezTo>
                  <a:pt x="37279" y="13347"/>
                  <a:pt x="37241" y="13309"/>
                  <a:pt x="37166" y="13233"/>
                </a:cubicBezTo>
                <a:cubicBezTo>
                  <a:pt x="37128" y="13196"/>
                  <a:pt x="37052" y="13196"/>
                  <a:pt x="36939" y="13196"/>
                </a:cubicBezTo>
                <a:close/>
                <a:moveTo>
                  <a:pt x="18489" y="13271"/>
                </a:moveTo>
                <a:cubicBezTo>
                  <a:pt x="18375" y="13385"/>
                  <a:pt x="18375" y="13574"/>
                  <a:pt x="18489" y="13687"/>
                </a:cubicBezTo>
                <a:lnTo>
                  <a:pt x="18564" y="13725"/>
                </a:lnTo>
                <a:cubicBezTo>
                  <a:pt x="18678" y="13725"/>
                  <a:pt x="18753" y="13725"/>
                  <a:pt x="18791" y="13687"/>
                </a:cubicBezTo>
                <a:cubicBezTo>
                  <a:pt x="18867" y="13611"/>
                  <a:pt x="18904" y="13536"/>
                  <a:pt x="18904" y="13460"/>
                </a:cubicBezTo>
                <a:cubicBezTo>
                  <a:pt x="18904" y="13422"/>
                  <a:pt x="18904" y="13422"/>
                  <a:pt x="18904" y="13385"/>
                </a:cubicBezTo>
                <a:lnTo>
                  <a:pt x="18753" y="13271"/>
                </a:lnTo>
                <a:close/>
                <a:moveTo>
                  <a:pt x="76826" y="13347"/>
                </a:moveTo>
                <a:lnTo>
                  <a:pt x="76637" y="13460"/>
                </a:lnTo>
                <a:cubicBezTo>
                  <a:pt x="76637" y="13498"/>
                  <a:pt x="76637" y="13498"/>
                  <a:pt x="76599" y="13536"/>
                </a:cubicBezTo>
                <a:lnTo>
                  <a:pt x="76712" y="13725"/>
                </a:lnTo>
                <a:lnTo>
                  <a:pt x="76901" y="13725"/>
                </a:lnTo>
                <a:lnTo>
                  <a:pt x="77053" y="13611"/>
                </a:lnTo>
                <a:lnTo>
                  <a:pt x="77053" y="13498"/>
                </a:lnTo>
                <a:lnTo>
                  <a:pt x="76939" y="13385"/>
                </a:lnTo>
                <a:cubicBezTo>
                  <a:pt x="76901" y="13385"/>
                  <a:pt x="76864" y="13347"/>
                  <a:pt x="76826" y="13347"/>
                </a:cubicBezTo>
                <a:close/>
                <a:moveTo>
                  <a:pt x="90474" y="13498"/>
                </a:moveTo>
                <a:lnTo>
                  <a:pt x="90323" y="13574"/>
                </a:lnTo>
                <a:cubicBezTo>
                  <a:pt x="90323" y="13611"/>
                  <a:pt x="90247" y="13687"/>
                  <a:pt x="90247" y="13763"/>
                </a:cubicBezTo>
                <a:cubicBezTo>
                  <a:pt x="90247" y="13876"/>
                  <a:pt x="90361" y="13914"/>
                  <a:pt x="90474" y="13952"/>
                </a:cubicBezTo>
                <a:lnTo>
                  <a:pt x="90588" y="13876"/>
                </a:lnTo>
                <a:cubicBezTo>
                  <a:pt x="90625" y="13801"/>
                  <a:pt x="90663" y="13725"/>
                  <a:pt x="90663" y="13649"/>
                </a:cubicBezTo>
                <a:cubicBezTo>
                  <a:pt x="90663" y="13574"/>
                  <a:pt x="90588" y="13498"/>
                  <a:pt x="90474" y="13498"/>
                </a:cubicBezTo>
                <a:close/>
                <a:moveTo>
                  <a:pt x="81400" y="13536"/>
                </a:moveTo>
                <a:lnTo>
                  <a:pt x="81287" y="13649"/>
                </a:lnTo>
                <a:lnTo>
                  <a:pt x="81287" y="13876"/>
                </a:lnTo>
                <a:lnTo>
                  <a:pt x="81438" y="13990"/>
                </a:lnTo>
                <a:lnTo>
                  <a:pt x="81552" y="13990"/>
                </a:lnTo>
                <a:lnTo>
                  <a:pt x="81703" y="13838"/>
                </a:lnTo>
                <a:cubicBezTo>
                  <a:pt x="81703" y="13838"/>
                  <a:pt x="81703" y="13801"/>
                  <a:pt x="81703" y="13801"/>
                </a:cubicBezTo>
                <a:cubicBezTo>
                  <a:pt x="81703" y="13763"/>
                  <a:pt x="81703" y="13763"/>
                  <a:pt x="81703" y="13725"/>
                </a:cubicBezTo>
                <a:cubicBezTo>
                  <a:pt x="81703" y="13725"/>
                  <a:pt x="81703" y="13611"/>
                  <a:pt x="81589" y="13574"/>
                </a:cubicBezTo>
                <a:cubicBezTo>
                  <a:pt x="81552" y="13536"/>
                  <a:pt x="81476" y="13536"/>
                  <a:pt x="81400" y="13536"/>
                </a:cubicBezTo>
                <a:close/>
                <a:moveTo>
                  <a:pt x="24387" y="13649"/>
                </a:moveTo>
                <a:lnTo>
                  <a:pt x="24198" y="13687"/>
                </a:lnTo>
                <a:cubicBezTo>
                  <a:pt x="24084" y="13801"/>
                  <a:pt x="24084" y="13990"/>
                  <a:pt x="24198" y="14103"/>
                </a:cubicBezTo>
                <a:cubicBezTo>
                  <a:pt x="24251" y="14130"/>
                  <a:pt x="24304" y="14156"/>
                  <a:pt x="24371" y="14156"/>
                </a:cubicBezTo>
                <a:cubicBezTo>
                  <a:pt x="24399" y="14156"/>
                  <a:pt x="24429" y="14152"/>
                  <a:pt x="24462" y="14141"/>
                </a:cubicBezTo>
                <a:lnTo>
                  <a:pt x="24576" y="14027"/>
                </a:lnTo>
                <a:lnTo>
                  <a:pt x="24576" y="13990"/>
                </a:lnTo>
                <a:cubicBezTo>
                  <a:pt x="24576" y="13801"/>
                  <a:pt x="24462" y="13725"/>
                  <a:pt x="24387" y="13649"/>
                </a:cubicBezTo>
                <a:close/>
                <a:moveTo>
                  <a:pt x="7373" y="13687"/>
                </a:moveTo>
                <a:lnTo>
                  <a:pt x="7222" y="13838"/>
                </a:lnTo>
                <a:lnTo>
                  <a:pt x="7373" y="13876"/>
                </a:lnTo>
                <a:lnTo>
                  <a:pt x="7222" y="13876"/>
                </a:lnTo>
                <a:cubicBezTo>
                  <a:pt x="7146" y="13914"/>
                  <a:pt x="7071" y="13990"/>
                  <a:pt x="7108" y="14179"/>
                </a:cubicBezTo>
                <a:lnTo>
                  <a:pt x="7222" y="14254"/>
                </a:lnTo>
                <a:cubicBezTo>
                  <a:pt x="7335" y="14254"/>
                  <a:pt x="7411" y="14216"/>
                  <a:pt x="7449" y="14216"/>
                </a:cubicBezTo>
                <a:cubicBezTo>
                  <a:pt x="7487" y="14179"/>
                  <a:pt x="7487" y="14179"/>
                  <a:pt x="7487" y="14179"/>
                </a:cubicBezTo>
                <a:lnTo>
                  <a:pt x="7638" y="14065"/>
                </a:lnTo>
                <a:cubicBezTo>
                  <a:pt x="7638" y="14065"/>
                  <a:pt x="7638" y="14027"/>
                  <a:pt x="7638" y="13990"/>
                </a:cubicBezTo>
                <a:cubicBezTo>
                  <a:pt x="7638" y="13763"/>
                  <a:pt x="7487" y="13687"/>
                  <a:pt x="7373" y="13687"/>
                </a:cubicBezTo>
                <a:close/>
                <a:moveTo>
                  <a:pt x="77449" y="13759"/>
                </a:moveTo>
                <a:cubicBezTo>
                  <a:pt x="77231" y="13759"/>
                  <a:pt x="77166" y="13960"/>
                  <a:pt x="77166" y="14065"/>
                </a:cubicBezTo>
                <a:lnTo>
                  <a:pt x="77128" y="14103"/>
                </a:lnTo>
                <a:lnTo>
                  <a:pt x="77279" y="14254"/>
                </a:lnTo>
                <a:cubicBezTo>
                  <a:pt x="77506" y="14216"/>
                  <a:pt x="77657" y="14103"/>
                  <a:pt x="77657" y="13914"/>
                </a:cubicBezTo>
                <a:cubicBezTo>
                  <a:pt x="77657" y="13876"/>
                  <a:pt x="77657" y="13876"/>
                  <a:pt x="77657" y="13876"/>
                </a:cubicBezTo>
                <a:lnTo>
                  <a:pt x="77506" y="13763"/>
                </a:lnTo>
                <a:cubicBezTo>
                  <a:pt x="77486" y="13760"/>
                  <a:pt x="77467" y="13759"/>
                  <a:pt x="77449" y="13759"/>
                </a:cubicBezTo>
                <a:close/>
                <a:moveTo>
                  <a:pt x="12552" y="13602"/>
                </a:moveTo>
                <a:cubicBezTo>
                  <a:pt x="12438" y="13602"/>
                  <a:pt x="12350" y="13669"/>
                  <a:pt x="12288" y="13763"/>
                </a:cubicBezTo>
                <a:lnTo>
                  <a:pt x="12364" y="13838"/>
                </a:lnTo>
                <a:lnTo>
                  <a:pt x="12288" y="13838"/>
                </a:lnTo>
                <a:lnTo>
                  <a:pt x="12061" y="13914"/>
                </a:lnTo>
                <a:lnTo>
                  <a:pt x="12023" y="13914"/>
                </a:lnTo>
                <a:cubicBezTo>
                  <a:pt x="12023" y="13952"/>
                  <a:pt x="11986" y="14027"/>
                  <a:pt x="11986" y="14141"/>
                </a:cubicBezTo>
                <a:lnTo>
                  <a:pt x="12137" y="14254"/>
                </a:lnTo>
                <a:lnTo>
                  <a:pt x="12175" y="14254"/>
                </a:lnTo>
                <a:cubicBezTo>
                  <a:pt x="12250" y="14292"/>
                  <a:pt x="12288" y="14292"/>
                  <a:pt x="12402" y="14292"/>
                </a:cubicBezTo>
                <a:lnTo>
                  <a:pt x="12515" y="14216"/>
                </a:lnTo>
                <a:cubicBezTo>
                  <a:pt x="12515" y="14216"/>
                  <a:pt x="12515" y="14179"/>
                  <a:pt x="12515" y="14179"/>
                </a:cubicBezTo>
                <a:cubicBezTo>
                  <a:pt x="12553" y="14141"/>
                  <a:pt x="12591" y="14065"/>
                  <a:pt x="12553" y="13952"/>
                </a:cubicBezTo>
                <a:lnTo>
                  <a:pt x="12704" y="13876"/>
                </a:lnTo>
                <a:cubicBezTo>
                  <a:pt x="12704" y="13838"/>
                  <a:pt x="12742" y="13801"/>
                  <a:pt x="12742" y="13725"/>
                </a:cubicBezTo>
                <a:lnTo>
                  <a:pt x="12742" y="13687"/>
                </a:lnTo>
                <a:lnTo>
                  <a:pt x="12628" y="13611"/>
                </a:lnTo>
                <a:cubicBezTo>
                  <a:pt x="12602" y="13605"/>
                  <a:pt x="12576" y="13602"/>
                  <a:pt x="12552" y="13602"/>
                </a:cubicBezTo>
                <a:close/>
                <a:moveTo>
                  <a:pt x="37717" y="13898"/>
                </a:moveTo>
                <a:cubicBezTo>
                  <a:pt x="37686" y="13898"/>
                  <a:pt x="37652" y="13903"/>
                  <a:pt x="37619" y="13914"/>
                </a:cubicBezTo>
                <a:lnTo>
                  <a:pt x="37544" y="14027"/>
                </a:lnTo>
                <a:lnTo>
                  <a:pt x="37544" y="14216"/>
                </a:lnTo>
                <a:lnTo>
                  <a:pt x="37619" y="14330"/>
                </a:lnTo>
                <a:cubicBezTo>
                  <a:pt x="37674" y="14348"/>
                  <a:pt x="37720" y="14355"/>
                  <a:pt x="37759" y="14355"/>
                </a:cubicBezTo>
                <a:cubicBezTo>
                  <a:pt x="37882" y="14355"/>
                  <a:pt x="37940" y="14283"/>
                  <a:pt x="37997" y="14254"/>
                </a:cubicBezTo>
                <a:cubicBezTo>
                  <a:pt x="38073" y="14216"/>
                  <a:pt x="38111" y="14141"/>
                  <a:pt x="38111" y="14065"/>
                </a:cubicBezTo>
                <a:cubicBezTo>
                  <a:pt x="38111" y="13990"/>
                  <a:pt x="38035" y="13914"/>
                  <a:pt x="37959" y="13914"/>
                </a:cubicBezTo>
                <a:lnTo>
                  <a:pt x="37884" y="13952"/>
                </a:lnTo>
                <a:cubicBezTo>
                  <a:pt x="37857" y="13925"/>
                  <a:pt x="37793" y="13898"/>
                  <a:pt x="37717" y="13898"/>
                </a:cubicBezTo>
                <a:close/>
                <a:moveTo>
                  <a:pt x="71608" y="14065"/>
                </a:moveTo>
                <a:cubicBezTo>
                  <a:pt x="71495" y="14065"/>
                  <a:pt x="71381" y="14141"/>
                  <a:pt x="71381" y="14254"/>
                </a:cubicBezTo>
                <a:cubicBezTo>
                  <a:pt x="71381" y="14292"/>
                  <a:pt x="71419" y="14405"/>
                  <a:pt x="71570" y="14443"/>
                </a:cubicBezTo>
                <a:cubicBezTo>
                  <a:pt x="71608" y="14443"/>
                  <a:pt x="71646" y="14443"/>
                  <a:pt x="71722" y="14405"/>
                </a:cubicBezTo>
                <a:cubicBezTo>
                  <a:pt x="71722" y="14405"/>
                  <a:pt x="71873" y="14330"/>
                  <a:pt x="71873" y="14216"/>
                </a:cubicBezTo>
                <a:lnTo>
                  <a:pt x="71873" y="14179"/>
                </a:lnTo>
                <a:cubicBezTo>
                  <a:pt x="71835" y="14103"/>
                  <a:pt x="71722" y="14065"/>
                  <a:pt x="71608" y="14065"/>
                </a:cubicBezTo>
                <a:close/>
                <a:moveTo>
                  <a:pt x="10662" y="14103"/>
                </a:moveTo>
                <a:lnTo>
                  <a:pt x="10436" y="14179"/>
                </a:lnTo>
                <a:lnTo>
                  <a:pt x="10436" y="14330"/>
                </a:lnTo>
                <a:lnTo>
                  <a:pt x="10662" y="14443"/>
                </a:lnTo>
                <a:lnTo>
                  <a:pt x="10625" y="14443"/>
                </a:lnTo>
                <a:cubicBezTo>
                  <a:pt x="10625" y="14476"/>
                  <a:pt x="10681" y="14564"/>
                  <a:pt x="10817" y="14564"/>
                </a:cubicBezTo>
                <a:cubicBezTo>
                  <a:pt x="10839" y="14564"/>
                  <a:pt x="10863" y="14562"/>
                  <a:pt x="10889" y="14557"/>
                </a:cubicBezTo>
                <a:lnTo>
                  <a:pt x="11003" y="14443"/>
                </a:lnTo>
                <a:cubicBezTo>
                  <a:pt x="11003" y="14443"/>
                  <a:pt x="11003" y="14405"/>
                  <a:pt x="11003" y="14405"/>
                </a:cubicBezTo>
                <a:cubicBezTo>
                  <a:pt x="11003" y="14216"/>
                  <a:pt x="10814" y="14141"/>
                  <a:pt x="10738" y="14103"/>
                </a:cubicBezTo>
                <a:close/>
                <a:moveTo>
                  <a:pt x="77922" y="14216"/>
                </a:moveTo>
                <a:lnTo>
                  <a:pt x="77884" y="14254"/>
                </a:lnTo>
                <a:cubicBezTo>
                  <a:pt x="77809" y="14292"/>
                  <a:pt x="77695" y="14368"/>
                  <a:pt x="77695" y="14557"/>
                </a:cubicBezTo>
                <a:lnTo>
                  <a:pt x="77695" y="14594"/>
                </a:lnTo>
                <a:cubicBezTo>
                  <a:pt x="77771" y="14708"/>
                  <a:pt x="77847" y="14784"/>
                  <a:pt x="77998" y="14859"/>
                </a:cubicBezTo>
                <a:lnTo>
                  <a:pt x="78149" y="14821"/>
                </a:lnTo>
                <a:cubicBezTo>
                  <a:pt x="78262" y="14746"/>
                  <a:pt x="78338" y="14594"/>
                  <a:pt x="78338" y="14481"/>
                </a:cubicBezTo>
                <a:cubicBezTo>
                  <a:pt x="78338" y="14368"/>
                  <a:pt x="78262" y="14216"/>
                  <a:pt x="77998" y="14216"/>
                </a:cubicBezTo>
                <a:close/>
                <a:moveTo>
                  <a:pt x="5332" y="14594"/>
                </a:moveTo>
                <a:lnTo>
                  <a:pt x="5142" y="14670"/>
                </a:lnTo>
                <a:cubicBezTo>
                  <a:pt x="5067" y="14670"/>
                  <a:pt x="4953" y="14746"/>
                  <a:pt x="5029" y="14935"/>
                </a:cubicBezTo>
                <a:lnTo>
                  <a:pt x="5142" y="15010"/>
                </a:lnTo>
                <a:cubicBezTo>
                  <a:pt x="5218" y="15010"/>
                  <a:pt x="5332" y="15010"/>
                  <a:pt x="5369" y="14973"/>
                </a:cubicBezTo>
                <a:cubicBezTo>
                  <a:pt x="5407" y="14935"/>
                  <a:pt x="5445" y="14859"/>
                  <a:pt x="5445" y="14784"/>
                </a:cubicBezTo>
                <a:cubicBezTo>
                  <a:pt x="5445" y="14708"/>
                  <a:pt x="5407" y="14632"/>
                  <a:pt x="5332" y="14594"/>
                </a:cubicBezTo>
                <a:close/>
                <a:moveTo>
                  <a:pt x="53423" y="14594"/>
                </a:moveTo>
                <a:cubicBezTo>
                  <a:pt x="53309" y="14708"/>
                  <a:pt x="53309" y="14897"/>
                  <a:pt x="53423" y="14973"/>
                </a:cubicBezTo>
                <a:cubicBezTo>
                  <a:pt x="53450" y="14999"/>
                  <a:pt x="53495" y="15026"/>
                  <a:pt x="53573" y="15026"/>
                </a:cubicBezTo>
                <a:cubicBezTo>
                  <a:pt x="53605" y="15026"/>
                  <a:pt x="53643" y="15021"/>
                  <a:pt x="53687" y="15010"/>
                </a:cubicBezTo>
                <a:lnTo>
                  <a:pt x="53801" y="14935"/>
                </a:lnTo>
                <a:cubicBezTo>
                  <a:pt x="53801" y="14897"/>
                  <a:pt x="53763" y="14859"/>
                  <a:pt x="53801" y="14859"/>
                </a:cubicBezTo>
                <a:cubicBezTo>
                  <a:pt x="53801" y="14708"/>
                  <a:pt x="53687" y="14594"/>
                  <a:pt x="53536" y="14594"/>
                </a:cubicBezTo>
                <a:close/>
                <a:moveTo>
                  <a:pt x="629" y="14806"/>
                </a:moveTo>
                <a:cubicBezTo>
                  <a:pt x="596" y="14806"/>
                  <a:pt x="563" y="14810"/>
                  <a:pt x="530" y="14821"/>
                </a:cubicBezTo>
                <a:cubicBezTo>
                  <a:pt x="379" y="14859"/>
                  <a:pt x="303" y="14973"/>
                  <a:pt x="303" y="15124"/>
                </a:cubicBezTo>
                <a:lnTo>
                  <a:pt x="417" y="15237"/>
                </a:lnTo>
                <a:cubicBezTo>
                  <a:pt x="568" y="15237"/>
                  <a:pt x="719" y="15237"/>
                  <a:pt x="795" y="15162"/>
                </a:cubicBezTo>
                <a:cubicBezTo>
                  <a:pt x="832" y="15124"/>
                  <a:pt x="870" y="15086"/>
                  <a:pt x="870" y="14973"/>
                </a:cubicBezTo>
                <a:cubicBezTo>
                  <a:pt x="870" y="14973"/>
                  <a:pt x="870" y="14973"/>
                  <a:pt x="870" y="14935"/>
                </a:cubicBezTo>
                <a:lnTo>
                  <a:pt x="832" y="14859"/>
                </a:lnTo>
                <a:cubicBezTo>
                  <a:pt x="779" y="14832"/>
                  <a:pt x="707" y="14806"/>
                  <a:pt x="629" y="14806"/>
                </a:cubicBezTo>
                <a:close/>
                <a:moveTo>
                  <a:pt x="22912" y="14784"/>
                </a:moveTo>
                <a:cubicBezTo>
                  <a:pt x="22836" y="14784"/>
                  <a:pt x="22723" y="14821"/>
                  <a:pt x="22723" y="15010"/>
                </a:cubicBezTo>
                <a:lnTo>
                  <a:pt x="22723" y="15086"/>
                </a:lnTo>
                <a:lnTo>
                  <a:pt x="22799" y="15199"/>
                </a:lnTo>
                <a:cubicBezTo>
                  <a:pt x="22855" y="15237"/>
                  <a:pt x="22912" y="15247"/>
                  <a:pt x="22959" y="15247"/>
                </a:cubicBezTo>
                <a:cubicBezTo>
                  <a:pt x="23007" y="15247"/>
                  <a:pt x="23044" y="15237"/>
                  <a:pt x="23063" y="15237"/>
                </a:cubicBezTo>
                <a:cubicBezTo>
                  <a:pt x="23139" y="15162"/>
                  <a:pt x="23177" y="15086"/>
                  <a:pt x="23177" y="15010"/>
                </a:cubicBezTo>
                <a:cubicBezTo>
                  <a:pt x="23177" y="14935"/>
                  <a:pt x="23139" y="14859"/>
                  <a:pt x="23101" y="14821"/>
                </a:cubicBezTo>
                <a:cubicBezTo>
                  <a:pt x="23025" y="14784"/>
                  <a:pt x="22950" y="14784"/>
                  <a:pt x="22912" y="14784"/>
                </a:cubicBezTo>
                <a:close/>
                <a:moveTo>
                  <a:pt x="84432" y="14881"/>
                </a:moveTo>
                <a:cubicBezTo>
                  <a:pt x="84409" y="14881"/>
                  <a:pt x="84383" y="14886"/>
                  <a:pt x="84349" y="14897"/>
                </a:cubicBezTo>
                <a:lnTo>
                  <a:pt x="84236" y="15010"/>
                </a:lnTo>
                <a:lnTo>
                  <a:pt x="84236" y="15124"/>
                </a:lnTo>
                <a:lnTo>
                  <a:pt x="84349" y="15237"/>
                </a:lnTo>
                <a:cubicBezTo>
                  <a:pt x="84387" y="15237"/>
                  <a:pt x="84425" y="15275"/>
                  <a:pt x="84463" y="15275"/>
                </a:cubicBezTo>
                <a:lnTo>
                  <a:pt x="84652" y="15124"/>
                </a:lnTo>
                <a:cubicBezTo>
                  <a:pt x="84652" y="15048"/>
                  <a:pt x="84652" y="14973"/>
                  <a:pt x="84538" y="14935"/>
                </a:cubicBezTo>
                <a:cubicBezTo>
                  <a:pt x="84512" y="14908"/>
                  <a:pt x="84485" y="14881"/>
                  <a:pt x="84432" y="14881"/>
                </a:cubicBezTo>
                <a:close/>
                <a:moveTo>
                  <a:pt x="71480" y="14995"/>
                </a:moveTo>
                <a:cubicBezTo>
                  <a:pt x="71413" y="14995"/>
                  <a:pt x="71359" y="15021"/>
                  <a:pt x="71306" y="15048"/>
                </a:cubicBezTo>
                <a:cubicBezTo>
                  <a:pt x="71230" y="15124"/>
                  <a:pt x="71230" y="15199"/>
                  <a:pt x="71230" y="15313"/>
                </a:cubicBezTo>
                <a:lnTo>
                  <a:pt x="71344" y="15426"/>
                </a:lnTo>
                <a:cubicBezTo>
                  <a:pt x="71400" y="15445"/>
                  <a:pt x="71448" y="15455"/>
                  <a:pt x="71490" y="15455"/>
                </a:cubicBezTo>
                <a:cubicBezTo>
                  <a:pt x="71533" y="15455"/>
                  <a:pt x="71570" y="15445"/>
                  <a:pt x="71608" y="15426"/>
                </a:cubicBezTo>
                <a:cubicBezTo>
                  <a:pt x="71684" y="15351"/>
                  <a:pt x="71684" y="15237"/>
                  <a:pt x="71684" y="15199"/>
                </a:cubicBezTo>
                <a:cubicBezTo>
                  <a:pt x="71684" y="15162"/>
                  <a:pt x="71684" y="15124"/>
                  <a:pt x="71684" y="15086"/>
                </a:cubicBezTo>
                <a:lnTo>
                  <a:pt x="71570" y="15010"/>
                </a:lnTo>
                <a:cubicBezTo>
                  <a:pt x="71537" y="14999"/>
                  <a:pt x="71507" y="14995"/>
                  <a:pt x="71480" y="14995"/>
                </a:cubicBezTo>
                <a:close/>
                <a:moveTo>
                  <a:pt x="13876" y="15237"/>
                </a:moveTo>
                <a:cubicBezTo>
                  <a:pt x="13687" y="15275"/>
                  <a:pt x="13574" y="15313"/>
                  <a:pt x="13498" y="15426"/>
                </a:cubicBezTo>
                <a:lnTo>
                  <a:pt x="13649" y="15577"/>
                </a:lnTo>
                <a:lnTo>
                  <a:pt x="13725" y="15577"/>
                </a:lnTo>
                <a:cubicBezTo>
                  <a:pt x="13763" y="15577"/>
                  <a:pt x="13810" y="15587"/>
                  <a:pt x="13852" y="15587"/>
                </a:cubicBezTo>
                <a:cubicBezTo>
                  <a:pt x="13895" y="15587"/>
                  <a:pt x="13933" y="15577"/>
                  <a:pt x="13952" y="15540"/>
                </a:cubicBezTo>
                <a:cubicBezTo>
                  <a:pt x="13989" y="15502"/>
                  <a:pt x="14027" y="15464"/>
                  <a:pt x="14027" y="15426"/>
                </a:cubicBezTo>
                <a:cubicBezTo>
                  <a:pt x="14027" y="15388"/>
                  <a:pt x="14027" y="15351"/>
                  <a:pt x="14027" y="15351"/>
                </a:cubicBezTo>
                <a:lnTo>
                  <a:pt x="13876" y="15237"/>
                </a:lnTo>
                <a:close/>
                <a:moveTo>
                  <a:pt x="58760" y="15448"/>
                </a:moveTo>
                <a:cubicBezTo>
                  <a:pt x="58738" y="15448"/>
                  <a:pt x="58711" y="15453"/>
                  <a:pt x="58678" y="15464"/>
                </a:cubicBezTo>
                <a:lnTo>
                  <a:pt x="58565" y="15577"/>
                </a:lnTo>
                <a:lnTo>
                  <a:pt x="58565" y="15691"/>
                </a:lnTo>
                <a:lnTo>
                  <a:pt x="58678" y="15804"/>
                </a:lnTo>
                <a:cubicBezTo>
                  <a:pt x="58716" y="15804"/>
                  <a:pt x="58754" y="15842"/>
                  <a:pt x="58791" y="15842"/>
                </a:cubicBezTo>
                <a:lnTo>
                  <a:pt x="58981" y="15691"/>
                </a:lnTo>
                <a:cubicBezTo>
                  <a:pt x="58981" y="15615"/>
                  <a:pt x="58981" y="15540"/>
                  <a:pt x="58867" y="15502"/>
                </a:cubicBezTo>
                <a:cubicBezTo>
                  <a:pt x="58840" y="15475"/>
                  <a:pt x="58814" y="15448"/>
                  <a:pt x="58760" y="15448"/>
                </a:cubicBezTo>
                <a:close/>
                <a:moveTo>
                  <a:pt x="74482" y="15351"/>
                </a:moveTo>
                <a:cubicBezTo>
                  <a:pt x="74179" y="15388"/>
                  <a:pt x="74141" y="15540"/>
                  <a:pt x="74141" y="15615"/>
                </a:cubicBezTo>
                <a:cubicBezTo>
                  <a:pt x="74141" y="15653"/>
                  <a:pt x="74179" y="15729"/>
                  <a:pt x="74179" y="15767"/>
                </a:cubicBezTo>
                <a:lnTo>
                  <a:pt x="74293" y="15842"/>
                </a:lnTo>
                <a:cubicBezTo>
                  <a:pt x="74406" y="15842"/>
                  <a:pt x="74482" y="15842"/>
                  <a:pt x="74557" y="15804"/>
                </a:cubicBezTo>
                <a:cubicBezTo>
                  <a:pt x="74633" y="15729"/>
                  <a:pt x="74633" y="15615"/>
                  <a:pt x="74633" y="15540"/>
                </a:cubicBezTo>
                <a:cubicBezTo>
                  <a:pt x="74633" y="15540"/>
                  <a:pt x="74633" y="15502"/>
                  <a:pt x="74633" y="15464"/>
                </a:cubicBezTo>
                <a:lnTo>
                  <a:pt x="74482" y="15351"/>
                </a:lnTo>
                <a:close/>
                <a:moveTo>
                  <a:pt x="70989" y="15562"/>
                </a:moveTo>
                <a:cubicBezTo>
                  <a:pt x="70924" y="15562"/>
                  <a:pt x="70879" y="15589"/>
                  <a:pt x="70852" y="15615"/>
                </a:cubicBezTo>
                <a:cubicBezTo>
                  <a:pt x="70776" y="15653"/>
                  <a:pt x="70739" y="15691"/>
                  <a:pt x="70739" y="15804"/>
                </a:cubicBezTo>
                <a:lnTo>
                  <a:pt x="70739" y="15842"/>
                </a:lnTo>
                <a:lnTo>
                  <a:pt x="70890" y="15956"/>
                </a:lnTo>
                <a:lnTo>
                  <a:pt x="71079" y="15956"/>
                </a:lnTo>
                <a:lnTo>
                  <a:pt x="71192" y="15842"/>
                </a:lnTo>
                <a:lnTo>
                  <a:pt x="71192" y="15691"/>
                </a:lnTo>
                <a:lnTo>
                  <a:pt x="71079" y="15577"/>
                </a:lnTo>
                <a:cubicBezTo>
                  <a:pt x="71046" y="15566"/>
                  <a:pt x="71016" y="15562"/>
                  <a:pt x="70989" y="15562"/>
                </a:cubicBezTo>
                <a:close/>
                <a:moveTo>
                  <a:pt x="60045" y="15534"/>
                </a:moveTo>
                <a:cubicBezTo>
                  <a:pt x="59995" y="15534"/>
                  <a:pt x="59948" y="15556"/>
                  <a:pt x="59926" y="15577"/>
                </a:cubicBezTo>
                <a:lnTo>
                  <a:pt x="59850" y="15615"/>
                </a:lnTo>
                <a:cubicBezTo>
                  <a:pt x="59774" y="15767"/>
                  <a:pt x="59888" y="15993"/>
                  <a:pt x="60077" y="15993"/>
                </a:cubicBezTo>
                <a:cubicBezTo>
                  <a:pt x="60096" y="16003"/>
                  <a:pt x="60115" y="16008"/>
                  <a:pt x="60134" y="16008"/>
                </a:cubicBezTo>
                <a:cubicBezTo>
                  <a:pt x="60190" y="16008"/>
                  <a:pt x="60247" y="15965"/>
                  <a:pt x="60304" y="15880"/>
                </a:cubicBezTo>
                <a:lnTo>
                  <a:pt x="60153" y="15729"/>
                </a:lnTo>
                <a:lnTo>
                  <a:pt x="60190" y="15729"/>
                </a:lnTo>
                <a:cubicBezTo>
                  <a:pt x="60228" y="15767"/>
                  <a:pt x="60228" y="15767"/>
                  <a:pt x="60228" y="15767"/>
                </a:cubicBezTo>
                <a:lnTo>
                  <a:pt x="60228" y="15729"/>
                </a:lnTo>
                <a:cubicBezTo>
                  <a:pt x="60228" y="15691"/>
                  <a:pt x="60228" y="15615"/>
                  <a:pt x="60153" y="15577"/>
                </a:cubicBezTo>
                <a:cubicBezTo>
                  <a:pt x="60121" y="15546"/>
                  <a:pt x="60082" y="15534"/>
                  <a:pt x="60045" y="15534"/>
                </a:cubicBezTo>
                <a:close/>
                <a:moveTo>
                  <a:pt x="75238" y="15729"/>
                </a:moveTo>
                <a:lnTo>
                  <a:pt x="75011" y="15842"/>
                </a:lnTo>
                <a:lnTo>
                  <a:pt x="75011" y="15956"/>
                </a:lnTo>
                <a:lnTo>
                  <a:pt x="75087" y="16031"/>
                </a:lnTo>
                <a:cubicBezTo>
                  <a:pt x="75113" y="16058"/>
                  <a:pt x="75159" y="16085"/>
                  <a:pt x="75223" y="16085"/>
                </a:cubicBezTo>
                <a:cubicBezTo>
                  <a:pt x="75250" y="16085"/>
                  <a:pt x="75280" y="16080"/>
                  <a:pt x="75313" y="16069"/>
                </a:cubicBezTo>
                <a:cubicBezTo>
                  <a:pt x="75389" y="16069"/>
                  <a:pt x="75465" y="15993"/>
                  <a:pt x="75465" y="15918"/>
                </a:cubicBezTo>
                <a:lnTo>
                  <a:pt x="75351" y="15767"/>
                </a:lnTo>
                <a:cubicBezTo>
                  <a:pt x="75313" y="15767"/>
                  <a:pt x="75276" y="15767"/>
                  <a:pt x="75238" y="15729"/>
                </a:cubicBezTo>
                <a:close/>
                <a:moveTo>
                  <a:pt x="49869" y="15880"/>
                </a:moveTo>
                <a:lnTo>
                  <a:pt x="49755" y="15918"/>
                </a:lnTo>
                <a:cubicBezTo>
                  <a:pt x="49642" y="16031"/>
                  <a:pt x="49680" y="16258"/>
                  <a:pt x="49718" y="16371"/>
                </a:cubicBezTo>
                <a:lnTo>
                  <a:pt x="49944" y="16371"/>
                </a:lnTo>
                <a:cubicBezTo>
                  <a:pt x="50020" y="16334"/>
                  <a:pt x="50058" y="16182"/>
                  <a:pt x="50058" y="16107"/>
                </a:cubicBezTo>
                <a:cubicBezTo>
                  <a:pt x="50058" y="15956"/>
                  <a:pt x="49982" y="15880"/>
                  <a:pt x="49869" y="15880"/>
                </a:cubicBezTo>
                <a:close/>
                <a:moveTo>
                  <a:pt x="67903" y="15965"/>
                </a:moveTo>
                <a:cubicBezTo>
                  <a:pt x="67865" y="15965"/>
                  <a:pt x="67828" y="15974"/>
                  <a:pt x="67790" y="15993"/>
                </a:cubicBezTo>
                <a:cubicBezTo>
                  <a:pt x="67638" y="16031"/>
                  <a:pt x="67638" y="16258"/>
                  <a:pt x="67752" y="16334"/>
                </a:cubicBezTo>
                <a:cubicBezTo>
                  <a:pt x="67790" y="16371"/>
                  <a:pt x="67828" y="16371"/>
                  <a:pt x="67903" y="16371"/>
                </a:cubicBezTo>
                <a:lnTo>
                  <a:pt x="67941" y="16296"/>
                </a:lnTo>
                <a:lnTo>
                  <a:pt x="67903" y="16296"/>
                </a:lnTo>
                <a:lnTo>
                  <a:pt x="68054" y="16182"/>
                </a:lnTo>
                <a:lnTo>
                  <a:pt x="68054" y="16107"/>
                </a:lnTo>
                <a:lnTo>
                  <a:pt x="68017" y="15993"/>
                </a:lnTo>
                <a:cubicBezTo>
                  <a:pt x="67979" y="15974"/>
                  <a:pt x="67941" y="15965"/>
                  <a:pt x="67903" y="15965"/>
                </a:cubicBezTo>
                <a:close/>
                <a:moveTo>
                  <a:pt x="3456" y="15979"/>
                </a:moveTo>
                <a:cubicBezTo>
                  <a:pt x="3426" y="15979"/>
                  <a:pt x="3396" y="15983"/>
                  <a:pt x="3366" y="15993"/>
                </a:cubicBezTo>
                <a:cubicBezTo>
                  <a:pt x="3252" y="16069"/>
                  <a:pt x="3176" y="16182"/>
                  <a:pt x="3214" y="16334"/>
                </a:cubicBezTo>
                <a:lnTo>
                  <a:pt x="3328" y="16409"/>
                </a:lnTo>
                <a:cubicBezTo>
                  <a:pt x="3441" y="16409"/>
                  <a:pt x="3555" y="16409"/>
                  <a:pt x="3630" y="16371"/>
                </a:cubicBezTo>
                <a:cubicBezTo>
                  <a:pt x="3668" y="16334"/>
                  <a:pt x="3706" y="16258"/>
                  <a:pt x="3706" y="16182"/>
                </a:cubicBezTo>
                <a:lnTo>
                  <a:pt x="3706" y="16145"/>
                </a:lnTo>
                <a:lnTo>
                  <a:pt x="3668" y="16069"/>
                </a:lnTo>
                <a:cubicBezTo>
                  <a:pt x="3613" y="16014"/>
                  <a:pt x="3537" y="15979"/>
                  <a:pt x="3456" y="15979"/>
                </a:cubicBezTo>
                <a:close/>
                <a:moveTo>
                  <a:pt x="38942" y="16069"/>
                </a:moveTo>
                <a:cubicBezTo>
                  <a:pt x="38829" y="16069"/>
                  <a:pt x="38716" y="16145"/>
                  <a:pt x="38678" y="16296"/>
                </a:cubicBezTo>
                <a:lnTo>
                  <a:pt x="38791" y="16409"/>
                </a:lnTo>
                <a:cubicBezTo>
                  <a:pt x="38836" y="16420"/>
                  <a:pt x="38873" y="16425"/>
                  <a:pt x="38907" y="16425"/>
                </a:cubicBezTo>
                <a:cubicBezTo>
                  <a:pt x="38987" y="16425"/>
                  <a:pt x="39040" y="16398"/>
                  <a:pt x="39094" y="16371"/>
                </a:cubicBezTo>
                <a:lnTo>
                  <a:pt x="39132" y="16258"/>
                </a:lnTo>
                <a:cubicBezTo>
                  <a:pt x="39132" y="16182"/>
                  <a:pt x="39056" y="16107"/>
                  <a:pt x="38942" y="16069"/>
                </a:cubicBezTo>
                <a:close/>
                <a:moveTo>
                  <a:pt x="12061" y="15880"/>
                </a:moveTo>
                <a:lnTo>
                  <a:pt x="11910" y="15956"/>
                </a:lnTo>
                <a:cubicBezTo>
                  <a:pt x="11834" y="15956"/>
                  <a:pt x="11759" y="15918"/>
                  <a:pt x="11683" y="15918"/>
                </a:cubicBezTo>
                <a:cubicBezTo>
                  <a:pt x="11645" y="15956"/>
                  <a:pt x="11570" y="15956"/>
                  <a:pt x="11532" y="16031"/>
                </a:cubicBezTo>
                <a:lnTo>
                  <a:pt x="11645" y="16182"/>
                </a:lnTo>
                <a:cubicBezTo>
                  <a:pt x="11645" y="16220"/>
                  <a:pt x="11645" y="16220"/>
                  <a:pt x="11645" y="16220"/>
                </a:cubicBezTo>
                <a:cubicBezTo>
                  <a:pt x="11683" y="16296"/>
                  <a:pt x="11721" y="16371"/>
                  <a:pt x="11797" y="16409"/>
                </a:cubicBezTo>
                <a:cubicBezTo>
                  <a:pt x="11834" y="16428"/>
                  <a:pt x="11872" y="16438"/>
                  <a:pt x="11915" y="16438"/>
                </a:cubicBezTo>
                <a:cubicBezTo>
                  <a:pt x="11957" y="16438"/>
                  <a:pt x="12005" y="16428"/>
                  <a:pt x="12061" y="16409"/>
                </a:cubicBezTo>
                <a:lnTo>
                  <a:pt x="12137" y="16296"/>
                </a:lnTo>
                <a:cubicBezTo>
                  <a:pt x="12137" y="16258"/>
                  <a:pt x="12175" y="16258"/>
                  <a:pt x="12175" y="16220"/>
                </a:cubicBezTo>
                <a:cubicBezTo>
                  <a:pt x="12212" y="16182"/>
                  <a:pt x="12212" y="16107"/>
                  <a:pt x="12212" y="16069"/>
                </a:cubicBezTo>
                <a:cubicBezTo>
                  <a:pt x="12212" y="15993"/>
                  <a:pt x="12175" y="15918"/>
                  <a:pt x="12061" y="15880"/>
                </a:cubicBezTo>
                <a:close/>
                <a:moveTo>
                  <a:pt x="26012" y="16145"/>
                </a:moveTo>
                <a:cubicBezTo>
                  <a:pt x="25937" y="16145"/>
                  <a:pt x="25672" y="16145"/>
                  <a:pt x="25748" y="16371"/>
                </a:cubicBezTo>
                <a:lnTo>
                  <a:pt x="25861" y="16485"/>
                </a:lnTo>
                <a:lnTo>
                  <a:pt x="25974" y="16485"/>
                </a:lnTo>
                <a:lnTo>
                  <a:pt x="26126" y="16371"/>
                </a:lnTo>
                <a:cubicBezTo>
                  <a:pt x="26164" y="16334"/>
                  <a:pt x="26164" y="16334"/>
                  <a:pt x="26201" y="16258"/>
                </a:cubicBezTo>
                <a:lnTo>
                  <a:pt x="26012" y="16145"/>
                </a:lnTo>
                <a:close/>
                <a:moveTo>
                  <a:pt x="37581" y="16334"/>
                </a:moveTo>
                <a:cubicBezTo>
                  <a:pt x="37468" y="16334"/>
                  <a:pt x="37392" y="16409"/>
                  <a:pt x="37355" y="16485"/>
                </a:cubicBezTo>
                <a:lnTo>
                  <a:pt x="37468" y="16598"/>
                </a:lnTo>
                <a:cubicBezTo>
                  <a:pt x="37506" y="16636"/>
                  <a:pt x="37506" y="16636"/>
                  <a:pt x="37544" y="16674"/>
                </a:cubicBezTo>
                <a:cubicBezTo>
                  <a:pt x="37581" y="16674"/>
                  <a:pt x="37657" y="16712"/>
                  <a:pt x="37695" y="16712"/>
                </a:cubicBezTo>
                <a:lnTo>
                  <a:pt x="37884" y="16636"/>
                </a:lnTo>
                <a:lnTo>
                  <a:pt x="37884" y="16598"/>
                </a:lnTo>
                <a:cubicBezTo>
                  <a:pt x="37884" y="16447"/>
                  <a:pt x="37733" y="16334"/>
                  <a:pt x="37581" y="16334"/>
                </a:cubicBezTo>
                <a:close/>
                <a:moveTo>
                  <a:pt x="25682" y="16545"/>
                </a:moveTo>
                <a:cubicBezTo>
                  <a:pt x="25631" y="16545"/>
                  <a:pt x="25585" y="16572"/>
                  <a:pt x="25559" y="16598"/>
                </a:cubicBezTo>
                <a:cubicBezTo>
                  <a:pt x="25521" y="16636"/>
                  <a:pt x="25483" y="16712"/>
                  <a:pt x="25483" y="16825"/>
                </a:cubicBezTo>
                <a:lnTo>
                  <a:pt x="25634" y="16939"/>
                </a:lnTo>
                <a:lnTo>
                  <a:pt x="25748" y="16939"/>
                </a:lnTo>
                <a:lnTo>
                  <a:pt x="25899" y="16825"/>
                </a:lnTo>
                <a:lnTo>
                  <a:pt x="25899" y="16674"/>
                </a:lnTo>
                <a:lnTo>
                  <a:pt x="25748" y="16560"/>
                </a:lnTo>
                <a:cubicBezTo>
                  <a:pt x="25725" y="16549"/>
                  <a:pt x="25703" y="16545"/>
                  <a:pt x="25682" y="16545"/>
                </a:cubicBezTo>
                <a:close/>
                <a:moveTo>
                  <a:pt x="53725" y="16598"/>
                </a:moveTo>
                <a:lnTo>
                  <a:pt x="53574" y="16712"/>
                </a:lnTo>
                <a:cubicBezTo>
                  <a:pt x="53574" y="16750"/>
                  <a:pt x="53574" y="16750"/>
                  <a:pt x="53574" y="16750"/>
                </a:cubicBezTo>
                <a:cubicBezTo>
                  <a:pt x="53574" y="16825"/>
                  <a:pt x="53574" y="16976"/>
                  <a:pt x="53763" y="16976"/>
                </a:cubicBezTo>
                <a:lnTo>
                  <a:pt x="53914" y="16863"/>
                </a:lnTo>
                <a:cubicBezTo>
                  <a:pt x="53952" y="16825"/>
                  <a:pt x="53990" y="16787"/>
                  <a:pt x="54028" y="16750"/>
                </a:cubicBezTo>
                <a:lnTo>
                  <a:pt x="53876" y="16598"/>
                </a:lnTo>
                <a:close/>
                <a:moveTo>
                  <a:pt x="9377" y="16636"/>
                </a:moveTo>
                <a:lnTo>
                  <a:pt x="9226" y="16750"/>
                </a:lnTo>
                <a:cubicBezTo>
                  <a:pt x="9226" y="16750"/>
                  <a:pt x="9188" y="16787"/>
                  <a:pt x="9150" y="16825"/>
                </a:cubicBezTo>
                <a:lnTo>
                  <a:pt x="9263" y="16976"/>
                </a:lnTo>
                <a:cubicBezTo>
                  <a:pt x="9301" y="17014"/>
                  <a:pt x="9339" y="17014"/>
                  <a:pt x="9377" y="17014"/>
                </a:cubicBezTo>
                <a:lnTo>
                  <a:pt x="9566" y="16939"/>
                </a:lnTo>
                <a:cubicBezTo>
                  <a:pt x="9566" y="16901"/>
                  <a:pt x="9604" y="16901"/>
                  <a:pt x="9604" y="16825"/>
                </a:cubicBezTo>
                <a:lnTo>
                  <a:pt x="9490" y="16712"/>
                </a:lnTo>
                <a:cubicBezTo>
                  <a:pt x="9490" y="16674"/>
                  <a:pt x="9453" y="16674"/>
                  <a:pt x="9377" y="16636"/>
                </a:cubicBezTo>
                <a:close/>
                <a:moveTo>
                  <a:pt x="2118" y="16674"/>
                </a:moveTo>
                <a:cubicBezTo>
                  <a:pt x="2042" y="16674"/>
                  <a:pt x="1967" y="16712"/>
                  <a:pt x="1929" y="16787"/>
                </a:cubicBezTo>
                <a:lnTo>
                  <a:pt x="2080" y="16939"/>
                </a:lnTo>
                <a:cubicBezTo>
                  <a:pt x="2042" y="16939"/>
                  <a:pt x="2004" y="16901"/>
                  <a:pt x="2004" y="16901"/>
                </a:cubicBezTo>
                <a:lnTo>
                  <a:pt x="2004" y="16901"/>
                </a:lnTo>
                <a:cubicBezTo>
                  <a:pt x="2004" y="16939"/>
                  <a:pt x="2042" y="17052"/>
                  <a:pt x="2156" y="17090"/>
                </a:cubicBezTo>
                <a:lnTo>
                  <a:pt x="2231" y="17090"/>
                </a:lnTo>
                <a:cubicBezTo>
                  <a:pt x="2307" y="17052"/>
                  <a:pt x="2383" y="16976"/>
                  <a:pt x="2383" y="16901"/>
                </a:cubicBezTo>
                <a:cubicBezTo>
                  <a:pt x="2383" y="16787"/>
                  <a:pt x="2269" y="16674"/>
                  <a:pt x="2118" y="16674"/>
                </a:cubicBezTo>
                <a:close/>
                <a:moveTo>
                  <a:pt x="76334" y="16901"/>
                </a:moveTo>
                <a:cubicBezTo>
                  <a:pt x="76259" y="16901"/>
                  <a:pt x="76145" y="16901"/>
                  <a:pt x="76070" y="16976"/>
                </a:cubicBezTo>
                <a:cubicBezTo>
                  <a:pt x="75881" y="17090"/>
                  <a:pt x="75918" y="17279"/>
                  <a:pt x="76070" y="17354"/>
                </a:cubicBezTo>
                <a:lnTo>
                  <a:pt x="76259" y="17241"/>
                </a:lnTo>
                <a:lnTo>
                  <a:pt x="76259" y="17241"/>
                </a:lnTo>
                <a:cubicBezTo>
                  <a:pt x="76259" y="17279"/>
                  <a:pt x="76221" y="17279"/>
                  <a:pt x="76259" y="17279"/>
                </a:cubicBezTo>
                <a:cubicBezTo>
                  <a:pt x="76296" y="17279"/>
                  <a:pt x="76485" y="17241"/>
                  <a:pt x="76485" y="17090"/>
                </a:cubicBezTo>
                <a:cubicBezTo>
                  <a:pt x="76485" y="17052"/>
                  <a:pt x="76448" y="17014"/>
                  <a:pt x="76448" y="16976"/>
                </a:cubicBezTo>
                <a:lnTo>
                  <a:pt x="76334" y="16901"/>
                </a:lnTo>
                <a:close/>
                <a:moveTo>
                  <a:pt x="67374" y="17052"/>
                </a:moveTo>
                <a:lnTo>
                  <a:pt x="67260" y="17203"/>
                </a:lnTo>
                <a:cubicBezTo>
                  <a:pt x="67260" y="17203"/>
                  <a:pt x="67260" y="17203"/>
                  <a:pt x="67260" y="17241"/>
                </a:cubicBezTo>
                <a:cubicBezTo>
                  <a:pt x="67260" y="17279"/>
                  <a:pt x="67260" y="17430"/>
                  <a:pt x="67449" y="17430"/>
                </a:cubicBezTo>
                <a:lnTo>
                  <a:pt x="67601" y="17317"/>
                </a:lnTo>
                <a:cubicBezTo>
                  <a:pt x="67638" y="17317"/>
                  <a:pt x="67676" y="17279"/>
                  <a:pt x="67714" y="17203"/>
                </a:cubicBezTo>
                <a:lnTo>
                  <a:pt x="67563" y="17052"/>
                </a:lnTo>
                <a:close/>
                <a:moveTo>
                  <a:pt x="4878" y="17052"/>
                </a:moveTo>
                <a:lnTo>
                  <a:pt x="4764" y="17165"/>
                </a:lnTo>
                <a:lnTo>
                  <a:pt x="4764" y="17317"/>
                </a:lnTo>
                <a:lnTo>
                  <a:pt x="4802" y="17392"/>
                </a:lnTo>
                <a:cubicBezTo>
                  <a:pt x="4865" y="17476"/>
                  <a:pt x="4939" y="17502"/>
                  <a:pt x="5006" y="17502"/>
                </a:cubicBezTo>
                <a:cubicBezTo>
                  <a:pt x="5060" y="17502"/>
                  <a:pt x="5109" y="17485"/>
                  <a:pt x="5142" y="17468"/>
                </a:cubicBezTo>
                <a:lnTo>
                  <a:pt x="5407" y="17392"/>
                </a:lnTo>
                <a:cubicBezTo>
                  <a:pt x="5407" y="17279"/>
                  <a:pt x="5369" y="17203"/>
                  <a:pt x="5294" y="17128"/>
                </a:cubicBezTo>
                <a:cubicBezTo>
                  <a:pt x="5180" y="17052"/>
                  <a:pt x="5067" y="17052"/>
                  <a:pt x="4878" y="17052"/>
                </a:cubicBezTo>
                <a:close/>
                <a:moveTo>
                  <a:pt x="64311" y="17052"/>
                </a:moveTo>
                <a:lnTo>
                  <a:pt x="64236" y="17165"/>
                </a:lnTo>
                <a:cubicBezTo>
                  <a:pt x="64198" y="17203"/>
                  <a:pt x="64085" y="17279"/>
                  <a:pt x="64122" y="17430"/>
                </a:cubicBezTo>
                <a:lnTo>
                  <a:pt x="64198" y="17506"/>
                </a:lnTo>
                <a:cubicBezTo>
                  <a:pt x="64274" y="17506"/>
                  <a:pt x="64349" y="17506"/>
                  <a:pt x="64425" y="17468"/>
                </a:cubicBezTo>
                <a:cubicBezTo>
                  <a:pt x="64500" y="17430"/>
                  <a:pt x="64538" y="17317"/>
                  <a:pt x="64538" y="17241"/>
                </a:cubicBezTo>
                <a:cubicBezTo>
                  <a:pt x="64538" y="17128"/>
                  <a:pt x="64500" y="17090"/>
                  <a:pt x="64463" y="17090"/>
                </a:cubicBezTo>
                <a:lnTo>
                  <a:pt x="64311" y="17052"/>
                </a:lnTo>
                <a:close/>
                <a:moveTo>
                  <a:pt x="81703" y="17128"/>
                </a:moveTo>
                <a:lnTo>
                  <a:pt x="81552" y="17203"/>
                </a:lnTo>
                <a:cubicBezTo>
                  <a:pt x="81552" y="17203"/>
                  <a:pt x="81514" y="17203"/>
                  <a:pt x="81514" y="17241"/>
                </a:cubicBezTo>
                <a:cubicBezTo>
                  <a:pt x="81514" y="17279"/>
                  <a:pt x="81438" y="17354"/>
                  <a:pt x="81476" y="17468"/>
                </a:cubicBezTo>
                <a:lnTo>
                  <a:pt x="81627" y="17543"/>
                </a:lnTo>
                <a:lnTo>
                  <a:pt x="81779" y="17543"/>
                </a:lnTo>
                <a:lnTo>
                  <a:pt x="81930" y="17392"/>
                </a:lnTo>
                <a:cubicBezTo>
                  <a:pt x="81968" y="17354"/>
                  <a:pt x="81968" y="17354"/>
                  <a:pt x="81968" y="17317"/>
                </a:cubicBezTo>
                <a:cubicBezTo>
                  <a:pt x="81968" y="17279"/>
                  <a:pt x="81968" y="17203"/>
                  <a:pt x="81816" y="17165"/>
                </a:cubicBezTo>
                <a:cubicBezTo>
                  <a:pt x="81779" y="17128"/>
                  <a:pt x="81741" y="17128"/>
                  <a:pt x="81703" y="17128"/>
                </a:cubicBezTo>
                <a:close/>
                <a:moveTo>
                  <a:pt x="36069" y="17165"/>
                </a:moveTo>
                <a:lnTo>
                  <a:pt x="35918" y="17241"/>
                </a:lnTo>
                <a:cubicBezTo>
                  <a:pt x="35918" y="17241"/>
                  <a:pt x="35918" y="17241"/>
                  <a:pt x="35880" y="17279"/>
                </a:cubicBezTo>
                <a:cubicBezTo>
                  <a:pt x="35842" y="17317"/>
                  <a:pt x="35804" y="17354"/>
                  <a:pt x="35804" y="17430"/>
                </a:cubicBezTo>
                <a:cubicBezTo>
                  <a:pt x="35804" y="17468"/>
                  <a:pt x="35842" y="17543"/>
                  <a:pt x="36031" y="17581"/>
                </a:cubicBezTo>
                <a:lnTo>
                  <a:pt x="36183" y="17543"/>
                </a:lnTo>
                <a:cubicBezTo>
                  <a:pt x="36220" y="17468"/>
                  <a:pt x="36258" y="17392"/>
                  <a:pt x="36258" y="17317"/>
                </a:cubicBezTo>
                <a:cubicBezTo>
                  <a:pt x="36258" y="17241"/>
                  <a:pt x="36183" y="17165"/>
                  <a:pt x="36069" y="17165"/>
                </a:cubicBezTo>
                <a:close/>
                <a:moveTo>
                  <a:pt x="44122" y="17468"/>
                </a:moveTo>
                <a:lnTo>
                  <a:pt x="44009" y="17543"/>
                </a:lnTo>
                <a:cubicBezTo>
                  <a:pt x="43933" y="17695"/>
                  <a:pt x="44047" y="17808"/>
                  <a:pt x="44236" y="17808"/>
                </a:cubicBezTo>
                <a:lnTo>
                  <a:pt x="44500" y="17770"/>
                </a:lnTo>
                <a:lnTo>
                  <a:pt x="44500" y="17733"/>
                </a:lnTo>
                <a:cubicBezTo>
                  <a:pt x="44500" y="17619"/>
                  <a:pt x="44462" y="17581"/>
                  <a:pt x="44425" y="17543"/>
                </a:cubicBezTo>
                <a:cubicBezTo>
                  <a:pt x="44349" y="17468"/>
                  <a:pt x="44236" y="17468"/>
                  <a:pt x="44122" y="17468"/>
                </a:cubicBezTo>
                <a:close/>
                <a:moveTo>
                  <a:pt x="88168" y="17354"/>
                </a:moveTo>
                <a:lnTo>
                  <a:pt x="88055" y="17506"/>
                </a:lnTo>
                <a:lnTo>
                  <a:pt x="88055" y="17695"/>
                </a:lnTo>
                <a:lnTo>
                  <a:pt x="88168" y="17808"/>
                </a:lnTo>
                <a:lnTo>
                  <a:pt x="88357" y="17808"/>
                </a:lnTo>
                <a:lnTo>
                  <a:pt x="88508" y="17657"/>
                </a:lnTo>
                <a:lnTo>
                  <a:pt x="88470" y="17619"/>
                </a:lnTo>
                <a:cubicBezTo>
                  <a:pt x="88470" y="17543"/>
                  <a:pt x="88433" y="17354"/>
                  <a:pt x="88168" y="17354"/>
                </a:cubicBezTo>
                <a:close/>
                <a:moveTo>
                  <a:pt x="86164" y="17430"/>
                </a:moveTo>
                <a:cubicBezTo>
                  <a:pt x="86051" y="17430"/>
                  <a:pt x="85975" y="17430"/>
                  <a:pt x="85900" y="17468"/>
                </a:cubicBezTo>
                <a:cubicBezTo>
                  <a:pt x="85824" y="17543"/>
                  <a:pt x="85786" y="17619"/>
                  <a:pt x="85824" y="17770"/>
                </a:cubicBezTo>
                <a:lnTo>
                  <a:pt x="85937" y="17846"/>
                </a:lnTo>
                <a:cubicBezTo>
                  <a:pt x="85971" y="17857"/>
                  <a:pt x="86001" y="17862"/>
                  <a:pt x="86027" y="17862"/>
                </a:cubicBezTo>
                <a:cubicBezTo>
                  <a:pt x="86092" y="17862"/>
                  <a:pt x="86137" y="17835"/>
                  <a:pt x="86164" y="17808"/>
                </a:cubicBezTo>
                <a:cubicBezTo>
                  <a:pt x="86240" y="17770"/>
                  <a:pt x="86278" y="17695"/>
                  <a:pt x="86278" y="17581"/>
                </a:cubicBezTo>
                <a:cubicBezTo>
                  <a:pt x="86278" y="17581"/>
                  <a:pt x="86278" y="17543"/>
                  <a:pt x="86278" y="17543"/>
                </a:cubicBezTo>
                <a:lnTo>
                  <a:pt x="86164" y="17430"/>
                </a:lnTo>
                <a:close/>
                <a:moveTo>
                  <a:pt x="61438" y="17468"/>
                </a:moveTo>
                <a:lnTo>
                  <a:pt x="61287" y="17657"/>
                </a:lnTo>
                <a:cubicBezTo>
                  <a:pt x="61325" y="17657"/>
                  <a:pt x="61325" y="17695"/>
                  <a:pt x="61325" y="17695"/>
                </a:cubicBezTo>
                <a:lnTo>
                  <a:pt x="61325" y="17770"/>
                </a:lnTo>
                <a:cubicBezTo>
                  <a:pt x="61325" y="17808"/>
                  <a:pt x="61325" y="17846"/>
                  <a:pt x="61400" y="17884"/>
                </a:cubicBezTo>
                <a:lnTo>
                  <a:pt x="61627" y="17808"/>
                </a:lnTo>
                <a:cubicBezTo>
                  <a:pt x="61665" y="17808"/>
                  <a:pt x="61740" y="17733"/>
                  <a:pt x="61740" y="17619"/>
                </a:cubicBezTo>
                <a:cubicBezTo>
                  <a:pt x="61740" y="17619"/>
                  <a:pt x="61740" y="17581"/>
                  <a:pt x="61740" y="17543"/>
                </a:cubicBezTo>
                <a:lnTo>
                  <a:pt x="61589" y="17468"/>
                </a:lnTo>
                <a:close/>
                <a:moveTo>
                  <a:pt x="44803" y="17468"/>
                </a:moveTo>
                <a:lnTo>
                  <a:pt x="44651" y="17581"/>
                </a:lnTo>
                <a:lnTo>
                  <a:pt x="44651" y="17808"/>
                </a:lnTo>
                <a:lnTo>
                  <a:pt x="44803" y="17922"/>
                </a:lnTo>
                <a:cubicBezTo>
                  <a:pt x="45030" y="17922"/>
                  <a:pt x="45067" y="17808"/>
                  <a:pt x="45067" y="17733"/>
                </a:cubicBezTo>
                <a:cubicBezTo>
                  <a:pt x="45067" y="17733"/>
                  <a:pt x="45067" y="17695"/>
                  <a:pt x="45067" y="17657"/>
                </a:cubicBezTo>
                <a:lnTo>
                  <a:pt x="44992" y="17468"/>
                </a:lnTo>
                <a:close/>
                <a:moveTo>
                  <a:pt x="17506" y="17543"/>
                </a:moveTo>
                <a:cubicBezTo>
                  <a:pt x="17354" y="17543"/>
                  <a:pt x="17241" y="17619"/>
                  <a:pt x="17241" y="17733"/>
                </a:cubicBezTo>
                <a:lnTo>
                  <a:pt x="17354" y="17846"/>
                </a:lnTo>
                <a:cubicBezTo>
                  <a:pt x="17354" y="17846"/>
                  <a:pt x="17392" y="17884"/>
                  <a:pt x="17430" y="17884"/>
                </a:cubicBezTo>
                <a:cubicBezTo>
                  <a:pt x="17453" y="17907"/>
                  <a:pt x="17518" y="17944"/>
                  <a:pt x="17599" y="17944"/>
                </a:cubicBezTo>
                <a:cubicBezTo>
                  <a:pt x="17652" y="17944"/>
                  <a:pt x="17711" y="17928"/>
                  <a:pt x="17770" y="17884"/>
                </a:cubicBezTo>
                <a:lnTo>
                  <a:pt x="17808" y="17808"/>
                </a:lnTo>
                <a:lnTo>
                  <a:pt x="17808" y="17770"/>
                </a:lnTo>
                <a:cubicBezTo>
                  <a:pt x="17808" y="17619"/>
                  <a:pt x="17657" y="17543"/>
                  <a:pt x="17506" y="17543"/>
                </a:cubicBezTo>
                <a:close/>
                <a:moveTo>
                  <a:pt x="2685" y="17581"/>
                </a:moveTo>
                <a:lnTo>
                  <a:pt x="2534" y="17695"/>
                </a:lnTo>
                <a:cubicBezTo>
                  <a:pt x="2534" y="17733"/>
                  <a:pt x="2534" y="17733"/>
                  <a:pt x="2534" y="17733"/>
                </a:cubicBezTo>
                <a:lnTo>
                  <a:pt x="2685" y="17733"/>
                </a:lnTo>
                <a:lnTo>
                  <a:pt x="2534" y="17770"/>
                </a:lnTo>
                <a:cubicBezTo>
                  <a:pt x="2534" y="17922"/>
                  <a:pt x="2609" y="17997"/>
                  <a:pt x="2685" y="17997"/>
                </a:cubicBezTo>
                <a:lnTo>
                  <a:pt x="2836" y="17997"/>
                </a:lnTo>
                <a:cubicBezTo>
                  <a:pt x="2874" y="17922"/>
                  <a:pt x="2912" y="17846"/>
                  <a:pt x="2912" y="17808"/>
                </a:cubicBezTo>
                <a:cubicBezTo>
                  <a:pt x="2912" y="17695"/>
                  <a:pt x="2836" y="17581"/>
                  <a:pt x="2685" y="17581"/>
                </a:cubicBezTo>
                <a:close/>
                <a:moveTo>
                  <a:pt x="53461" y="17506"/>
                </a:moveTo>
                <a:lnTo>
                  <a:pt x="53234" y="17581"/>
                </a:lnTo>
                <a:cubicBezTo>
                  <a:pt x="53234" y="17543"/>
                  <a:pt x="53234" y="17543"/>
                  <a:pt x="53196" y="17543"/>
                </a:cubicBezTo>
                <a:cubicBezTo>
                  <a:pt x="53158" y="17581"/>
                  <a:pt x="52969" y="17657"/>
                  <a:pt x="53045" y="17846"/>
                </a:cubicBezTo>
                <a:lnTo>
                  <a:pt x="53158" y="17922"/>
                </a:lnTo>
                <a:cubicBezTo>
                  <a:pt x="53187" y="17950"/>
                  <a:pt x="53237" y="18023"/>
                  <a:pt x="53343" y="18023"/>
                </a:cubicBezTo>
                <a:cubicBezTo>
                  <a:pt x="53376" y="18023"/>
                  <a:pt x="53415" y="18015"/>
                  <a:pt x="53461" y="17997"/>
                </a:cubicBezTo>
                <a:lnTo>
                  <a:pt x="53536" y="17846"/>
                </a:lnTo>
                <a:cubicBezTo>
                  <a:pt x="53536" y="17808"/>
                  <a:pt x="53536" y="17770"/>
                  <a:pt x="53536" y="17733"/>
                </a:cubicBezTo>
                <a:cubicBezTo>
                  <a:pt x="53536" y="17657"/>
                  <a:pt x="53536" y="17581"/>
                  <a:pt x="53461" y="17506"/>
                </a:cubicBezTo>
                <a:close/>
                <a:moveTo>
                  <a:pt x="27161" y="17679"/>
                </a:moveTo>
                <a:cubicBezTo>
                  <a:pt x="27083" y="17679"/>
                  <a:pt x="27011" y="17706"/>
                  <a:pt x="26957" y="17733"/>
                </a:cubicBezTo>
                <a:cubicBezTo>
                  <a:pt x="26920" y="17770"/>
                  <a:pt x="26882" y="17846"/>
                  <a:pt x="26882" y="17959"/>
                </a:cubicBezTo>
                <a:lnTo>
                  <a:pt x="27033" y="18073"/>
                </a:lnTo>
                <a:lnTo>
                  <a:pt x="27260" y="18073"/>
                </a:lnTo>
                <a:lnTo>
                  <a:pt x="27411" y="17959"/>
                </a:lnTo>
                <a:lnTo>
                  <a:pt x="27411" y="17808"/>
                </a:lnTo>
                <a:lnTo>
                  <a:pt x="27260" y="17695"/>
                </a:lnTo>
                <a:cubicBezTo>
                  <a:pt x="27227" y="17684"/>
                  <a:pt x="27193" y="17679"/>
                  <a:pt x="27161" y="17679"/>
                </a:cubicBezTo>
                <a:close/>
                <a:moveTo>
                  <a:pt x="88258" y="17830"/>
                </a:moveTo>
                <a:cubicBezTo>
                  <a:pt x="88180" y="17830"/>
                  <a:pt x="88108" y="17857"/>
                  <a:pt x="88055" y="17884"/>
                </a:cubicBezTo>
                <a:cubicBezTo>
                  <a:pt x="88017" y="17922"/>
                  <a:pt x="87979" y="17997"/>
                  <a:pt x="87979" y="18111"/>
                </a:cubicBezTo>
                <a:lnTo>
                  <a:pt x="88092" y="18224"/>
                </a:lnTo>
                <a:cubicBezTo>
                  <a:pt x="88244" y="18224"/>
                  <a:pt x="88357" y="18224"/>
                  <a:pt x="88395" y="18148"/>
                </a:cubicBezTo>
                <a:cubicBezTo>
                  <a:pt x="88470" y="18148"/>
                  <a:pt x="88508" y="18073"/>
                  <a:pt x="88508" y="17997"/>
                </a:cubicBezTo>
                <a:cubicBezTo>
                  <a:pt x="88508" y="17959"/>
                  <a:pt x="88508" y="17959"/>
                  <a:pt x="88508" y="17922"/>
                </a:cubicBezTo>
                <a:lnTo>
                  <a:pt x="88357" y="17846"/>
                </a:lnTo>
                <a:cubicBezTo>
                  <a:pt x="88324" y="17835"/>
                  <a:pt x="88291" y="17830"/>
                  <a:pt x="88258" y="17830"/>
                </a:cubicBezTo>
                <a:close/>
                <a:moveTo>
                  <a:pt x="63366" y="17884"/>
                </a:moveTo>
                <a:cubicBezTo>
                  <a:pt x="63253" y="17884"/>
                  <a:pt x="63177" y="17884"/>
                  <a:pt x="63139" y="17959"/>
                </a:cubicBezTo>
                <a:cubicBezTo>
                  <a:pt x="63064" y="17997"/>
                  <a:pt x="63026" y="18111"/>
                  <a:pt x="63026" y="18224"/>
                </a:cubicBezTo>
                <a:lnTo>
                  <a:pt x="63139" y="18337"/>
                </a:lnTo>
                <a:cubicBezTo>
                  <a:pt x="63404" y="18337"/>
                  <a:pt x="63480" y="18148"/>
                  <a:pt x="63480" y="18073"/>
                </a:cubicBezTo>
                <a:lnTo>
                  <a:pt x="63480" y="18035"/>
                </a:lnTo>
                <a:lnTo>
                  <a:pt x="63366" y="17884"/>
                </a:lnTo>
                <a:close/>
                <a:moveTo>
                  <a:pt x="67865" y="17695"/>
                </a:moveTo>
                <a:lnTo>
                  <a:pt x="67752" y="17733"/>
                </a:lnTo>
                <a:cubicBezTo>
                  <a:pt x="67638" y="17922"/>
                  <a:pt x="67676" y="18148"/>
                  <a:pt x="67790" y="18262"/>
                </a:cubicBezTo>
                <a:cubicBezTo>
                  <a:pt x="67828" y="18300"/>
                  <a:pt x="67941" y="18337"/>
                  <a:pt x="68054" y="18337"/>
                </a:cubicBezTo>
                <a:lnTo>
                  <a:pt x="68168" y="18300"/>
                </a:lnTo>
                <a:cubicBezTo>
                  <a:pt x="68206" y="18224"/>
                  <a:pt x="68243" y="18148"/>
                  <a:pt x="68243" y="18073"/>
                </a:cubicBezTo>
                <a:cubicBezTo>
                  <a:pt x="68243" y="17922"/>
                  <a:pt x="68206" y="17846"/>
                  <a:pt x="68092" y="17770"/>
                </a:cubicBezTo>
                <a:cubicBezTo>
                  <a:pt x="68054" y="17695"/>
                  <a:pt x="67941" y="17695"/>
                  <a:pt x="67865" y="17695"/>
                </a:cubicBezTo>
                <a:close/>
                <a:moveTo>
                  <a:pt x="21135" y="17997"/>
                </a:moveTo>
                <a:lnTo>
                  <a:pt x="20984" y="18111"/>
                </a:lnTo>
                <a:cubicBezTo>
                  <a:pt x="20946" y="18300"/>
                  <a:pt x="21022" y="18413"/>
                  <a:pt x="21211" y="18413"/>
                </a:cubicBezTo>
                <a:lnTo>
                  <a:pt x="21362" y="18337"/>
                </a:lnTo>
                <a:cubicBezTo>
                  <a:pt x="21362" y="18300"/>
                  <a:pt x="21362" y="18262"/>
                  <a:pt x="21362" y="18262"/>
                </a:cubicBezTo>
                <a:cubicBezTo>
                  <a:pt x="21362" y="18111"/>
                  <a:pt x="21286" y="17997"/>
                  <a:pt x="21135" y="17997"/>
                </a:cubicBezTo>
                <a:close/>
                <a:moveTo>
                  <a:pt x="20114" y="17884"/>
                </a:moveTo>
                <a:cubicBezTo>
                  <a:pt x="20001" y="17884"/>
                  <a:pt x="19887" y="17884"/>
                  <a:pt x="19850" y="17922"/>
                </a:cubicBezTo>
                <a:cubicBezTo>
                  <a:pt x="19736" y="17997"/>
                  <a:pt x="19698" y="18148"/>
                  <a:pt x="19698" y="18262"/>
                </a:cubicBezTo>
                <a:lnTo>
                  <a:pt x="19887" y="18375"/>
                </a:lnTo>
                <a:cubicBezTo>
                  <a:pt x="19887" y="18375"/>
                  <a:pt x="19887" y="18375"/>
                  <a:pt x="19925" y="18413"/>
                </a:cubicBezTo>
                <a:cubicBezTo>
                  <a:pt x="19963" y="18451"/>
                  <a:pt x="20001" y="18489"/>
                  <a:pt x="20114" y="18489"/>
                </a:cubicBezTo>
                <a:cubicBezTo>
                  <a:pt x="20228" y="18489"/>
                  <a:pt x="20266" y="18375"/>
                  <a:pt x="20266" y="18375"/>
                </a:cubicBezTo>
                <a:lnTo>
                  <a:pt x="20228" y="18224"/>
                </a:lnTo>
                <a:cubicBezTo>
                  <a:pt x="20228" y="18224"/>
                  <a:pt x="20228" y="18186"/>
                  <a:pt x="20228" y="18148"/>
                </a:cubicBezTo>
                <a:cubicBezTo>
                  <a:pt x="20228" y="18111"/>
                  <a:pt x="20228" y="18035"/>
                  <a:pt x="20228" y="17997"/>
                </a:cubicBezTo>
                <a:lnTo>
                  <a:pt x="20114" y="17884"/>
                </a:lnTo>
                <a:close/>
                <a:moveTo>
                  <a:pt x="36031" y="18035"/>
                </a:moveTo>
                <a:lnTo>
                  <a:pt x="35918" y="18186"/>
                </a:lnTo>
                <a:lnTo>
                  <a:pt x="35918" y="18224"/>
                </a:lnTo>
                <a:cubicBezTo>
                  <a:pt x="35956" y="18300"/>
                  <a:pt x="35993" y="18489"/>
                  <a:pt x="36258" y="18489"/>
                </a:cubicBezTo>
                <a:lnTo>
                  <a:pt x="36372" y="18375"/>
                </a:lnTo>
                <a:cubicBezTo>
                  <a:pt x="36372" y="18337"/>
                  <a:pt x="36372" y="18337"/>
                  <a:pt x="36372" y="18300"/>
                </a:cubicBezTo>
                <a:cubicBezTo>
                  <a:pt x="36372" y="18224"/>
                  <a:pt x="36334" y="18148"/>
                  <a:pt x="36296" y="18111"/>
                </a:cubicBezTo>
                <a:cubicBezTo>
                  <a:pt x="36220" y="18035"/>
                  <a:pt x="36145" y="18035"/>
                  <a:pt x="36031" y="18035"/>
                </a:cubicBezTo>
                <a:close/>
                <a:moveTo>
                  <a:pt x="8426" y="18086"/>
                </a:moveTo>
                <a:cubicBezTo>
                  <a:pt x="8387" y="18086"/>
                  <a:pt x="8350" y="18095"/>
                  <a:pt x="8318" y="18111"/>
                </a:cubicBezTo>
                <a:lnTo>
                  <a:pt x="8205" y="18186"/>
                </a:lnTo>
                <a:lnTo>
                  <a:pt x="8205" y="18224"/>
                </a:lnTo>
                <a:cubicBezTo>
                  <a:pt x="8205" y="18337"/>
                  <a:pt x="8243" y="18451"/>
                  <a:pt x="8280" y="18489"/>
                </a:cubicBezTo>
                <a:lnTo>
                  <a:pt x="8394" y="18526"/>
                </a:lnTo>
                <a:cubicBezTo>
                  <a:pt x="8427" y="18538"/>
                  <a:pt x="8457" y="18542"/>
                  <a:pt x="8484" y="18542"/>
                </a:cubicBezTo>
                <a:cubicBezTo>
                  <a:pt x="8548" y="18542"/>
                  <a:pt x="8594" y="18515"/>
                  <a:pt x="8621" y="18489"/>
                </a:cubicBezTo>
                <a:cubicBezTo>
                  <a:pt x="8659" y="18451"/>
                  <a:pt x="8696" y="18375"/>
                  <a:pt x="8696" y="18337"/>
                </a:cubicBezTo>
                <a:cubicBezTo>
                  <a:pt x="8696" y="18262"/>
                  <a:pt x="8659" y="18186"/>
                  <a:pt x="8583" y="18148"/>
                </a:cubicBezTo>
                <a:cubicBezTo>
                  <a:pt x="8539" y="18104"/>
                  <a:pt x="8481" y="18086"/>
                  <a:pt x="8426" y="18086"/>
                </a:cubicBezTo>
                <a:close/>
                <a:moveTo>
                  <a:pt x="5507" y="18252"/>
                </a:moveTo>
                <a:cubicBezTo>
                  <a:pt x="5487" y="18252"/>
                  <a:pt x="5466" y="18255"/>
                  <a:pt x="5445" y="18262"/>
                </a:cubicBezTo>
                <a:cubicBezTo>
                  <a:pt x="5332" y="18262"/>
                  <a:pt x="5218" y="18337"/>
                  <a:pt x="5218" y="18451"/>
                </a:cubicBezTo>
                <a:cubicBezTo>
                  <a:pt x="5218" y="18489"/>
                  <a:pt x="5256" y="18564"/>
                  <a:pt x="5407" y="18640"/>
                </a:cubicBezTo>
                <a:cubicBezTo>
                  <a:pt x="5407" y="18640"/>
                  <a:pt x="5483" y="18640"/>
                  <a:pt x="5558" y="18602"/>
                </a:cubicBezTo>
                <a:cubicBezTo>
                  <a:pt x="5596" y="18602"/>
                  <a:pt x="5710" y="18526"/>
                  <a:pt x="5710" y="18413"/>
                </a:cubicBezTo>
                <a:lnTo>
                  <a:pt x="5710" y="18375"/>
                </a:lnTo>
                <a:cubicBezTo>
                  <a:pt x="5679" y="18314"/>
                  <a:pt x="5597" y="18252"/>
                  <a:pt x="5507" y="18252"/>
                </a:cubicBezTo>
                <a:close/>
                <a:moveTo>
                  <a:pt x="48621" y="18186"/>
                </a:moveTo>
                <a:lnTo>
                  <a:pt x="48470" y="18337"/>
                </a:lnTo>
                <a:cubicBezTo>
                  <a:pt x="48470" y="18337"/>
                  <a:pt x="48470" y="18375"/>
                  <a:pt x="48470" y="18375"/>
                </a:cubicBezTo>
                <a:cubicBezTo>
                  <a:pt x="48432" y="18413"/>
                  <a:pt x="48432" y="18413"/>
                  <a:pt x="48432" y="18451"/>
                </a:cubicBezTo>
                <a:cubicBezTo>
                  <a:pt x="48432" y="18489"/>
                  <a:pt x="48432" y="18564"/>
                  <a:pt x="48546" y="18602"/>
                </a:cubicBezTo>
                <a:cubicBezTo>
                  <a:pt x="48583" y="18640"/>
                  <a:pt x="48659" y="18640"/>
                  <a:pt x="48772" y="18640"/>
                </a:cubicBezTo>
                <a:lnTo>
                  <a:pt x="48848" y="18526"/>
                </a:lnTo>
                <a:cubicBezTo>
                  <a:pt x="48848" y="18526"/>
                  <a:pt x="48848" y="18489"/>
                  <a:pt x="48848" y="18451"/>
                </a:cubicBezTo>
                <a:cubicBezTo>
                  <a:pt x="48848" y="18300"/>
                  <a:pt x="48772" y="18224"/>
                  <a:pt x="48621" y="18186"/>
                </a:cubicBezTo>
                <a:close/>
                <a:moveTo>
                  <a:pt x="74141" y="18186"/>
                </a:moveTo>
                <a:lnTo>
                  <a:pt x="73990" y="18337"/>
                </a:lnTo>
                <a:cubicBezTo>
                  <a:pt x="73990" y="18337"/>
                  <a:pt x="73990" y="18337"/>
                  <a:pt x="73990" y="18375"/>
                </a:cubicBezTo>
                <a:cubicBezTo>
                  <a:pt x="73990" y="18413"/>
                  <a:pt x="73952" y="18451"/>
                  <a:pt x="73952" y="18526"/>
                </a:cubicBezTo>
                <a:lnTo>
                  <a:pt x="74028" y="18640"/>
                </a:lnTo>
                <a:cubicBezTo>
                  <a:pt x="74061" y="18651"/>
                  <a:pt x="74094" y="18656"/>
                  <a:pt x="74127" y="18656"/>
                </a:cubicBezTo>
                <a:cubicBezTo>
                  <a:pt x="74205" y="18656"/>
                  <a:pt x="74277" y="18629"/>
                  <a:pt x="74330" y="18602"/>
                </a:cubicBezTo>
                <a:cubicBezTo>
                  <a:pt x="74406" y="18564"/>
                  <a:pt x="74444" y="18489"/>
                  <a:pt x="74444" y="18413"/>
                </a:cubicBezTo>
                <a:cubicBezTo>
                  <a:pt x="74444" y="18337"/>
                  <a:pt x="74406" y="18300"/>
                  <a:pt x="74368" y="18262"/>
                </a:cubicBezTo>
                <a:cubicBezTo>
                  <a:pt x="74330" y="18224"/>
                  <a:pt x="74255" y="18186"/>
                  <a:pt x="74141" y="18186"/>
                </a:cubicBezTo>
                <a:close/>
                <a:moveTo>
                  <a:pt x="31230" y="18262"/>
                </a:moveTo>
                <a:lnTo>
                  <a:pt x="31078" y="18375"/>
                </a:lnTo>
                <a:cubicBezTo>
                  <a:pt x="31078" y="18564"/>
                  <a:pt x="31230" y="18602"/>
                  <a:pt x="31343" y="18678"/>
                </a:cubicBezTo>
                <a:lnTo>
                  <a:pt x="31494" y="18640"/>
                </a:lnTo>
                <a:cubicBezTo>
                  <a:pt x="31570" y="18602"/>
                  <a:pt x="31608" y="18526"/>
                  <a:pt x="31608" y="18489"/>
                </a:cubicBezTo>
                <a:cubicBezTo>
                  <a:pt x="31608" y="18375"/>
                  <a:pt x="31419" y="18262"/>
                  <a:pt x="31230" y="18262"/>
                </a:cubicBezTo>
                <a:close/>
                <a:moveTo>
                  <a:pt x="59888" y="18337"/>
                </a:moveTo>
                <a:lnTo>
                  <a:pt x="59737" y="18451"/>
                </a:lnTo>
                <a:cubicBezTo>
                  <a:pt x="59699" y="18640"/>
                  <a:pt x="59774" y="18753"/>
                  <a:pt x="59964" y="18791"/>
                </a:cubicBezTo>
                <a:lnTo>
                  <a:pt x="60115" y="18678"/>
                </a:lnTo>
                <a:cubicBezTo>
                  <a:pt x="60115" y="18678"/>
                  <a:pt x="60115" y="18640"/>
                  <a:pt x="60115" y="18602"/>
                </a:cubicBezTo>
                <a:cubicBezTo>
                  <a:pt x="60115" y="18489"/>
                  <a:pt x="60039" y="18375"/>
                  <a:pt x="59888" y="18337"/>
                </a:cubicBezTo>
                <a:close/>
                <a:moveTo>
                  <a:pt x="82769" y="18407"/>
                </a:moveTo>
                <a:cubicBezTo>
                  <a:pt x="82594" y="18407"/>
                  <a:pt x="82526" y="18535"/>
                  <a:pt x="82459" y="18602"/>
                </a:cubicBezTo>
                <a:lnTo>
                  <a:pt x="82497" y="18753"/>
                </a:lnTo>
                <a:cubicBezTo>
                  <a:pt x="82544" y="18800"/>
                  <a:pt x="82590" y="18832"/>
                  <a:pt x="82646" y="18832"/>
                </a:cubicBezTo>
                <a:cubicBezTo>
                  <a:pt x="82680" y="18832"/>
                  <a:pt x="82718" y="18820"/>
                  <a:pt x="82762" y="18791"/>
                </a:cubicBezTo>
                <a:lnTo>
                  <a:pt x="82799" y="18791"/>
                </a:lnTo>
                <a:lnTo>
                  <a:pt x="82951" y="18678"/>
                </a:lnTo>
                <a:lnTo>
                  <a:pt x="82951" y="18526"/>
                </a:lnTo>
                <a:lnTo>
                  <a:pt x="82837" y="18413"/>
                </a:lnTo>
                <a:cubicBezTo>
                  <a:pt x="82813" y="18409"/>
                  <a:pt x="82790" y="18407"/>
                  <a:pt x="82769" y="18407"/>
                </a:cubicBezTo>
                <a:close/>
                <a:moveTo>
                  <a:pt x="36437" y="18510"/>
                </a:moveTo>
                <a:cubicBezTo>
                  <a:pt x="36418" y="18510"/>
                  <a:pt x="36397" y="18514"/>
                  <a:pt x="36372" y="18526"/>
                </a:cubicBezTo>
                <a:lnTo>
                  <a:pt x="36258" y="18602"/>
                </a:lnTo>
                <a:cubicBezTo>
                  <a:pt x="36258" y="18640"/>
                  <a:pt x="36220" y="18678"/>
                  <a:pt x="36220" y="18753"/>
                </a:cubicBezTo>
                <a:lnTo>
                  <a:pt x="36220" y="18791"/>
                </a:lnTo>
                <a:lnTo>
                  <a:pt x="36296" y="18867"/>
                </a:lnTo>
                <a:cubicBezTo>
                  <a:pt x="36372" y="18905"/>
                  <a:pt x="36447" y="18905"/>
                  <a:pt x="36523" y="18905"/>
                </a:cubicBezTo>
                <a:cubicBezTo>
                  <a:pt x="36598" y="18867"/>
                  <a:pt x="36636" y="18791"/>
                  <a:pt x="36636" y="18716"/>
                </a:cubicBezTo>
                <a:cubicBezTo>
                  <a:pt x="36636" y="18640"/>
                  <a:pt x="36598" y="18564"/>
                  <a:pt x="36561" y="18526"/>
                </a:cubicBezTo>
                <a:cubicBezTo>
                  <a:pt x="36510" y="18526"/>
                  <a:pt x="36477" y="18510"/>
                  <a:pt x="36437" y="18510"/>
                </a:cubicBezTo>
                <a:close/>
                <a:moveTo>
                  <a:pt x="35124" y="18602"/>
                </a:moveTo>
                <a:lnTo>
                  <a:pt x="34973" y="18716"/>
                </a:lnTo>
                <a:cubicBezTo>
                  <a:pt x="34973" y="18753"/>
                  <a:pt x="34935" y="18791"/>
                  <a:pt x="34935" y="18829"/>
                </a:cubicBezTo>
                <a:lnTo>
                  <a:pt x="35048" y="19018"/>
                </a:lnTo>
                <a:lnTo>
                  <a:pt x="35200" y="19018"/>
                </a:lnTo>
                <a:lnTo>
                  <a:pt x="35351" y="18867"/>
                </a:lnTo>
                <a:lnTo>
                  <a:pt x="35351" y="18791"/>
                </a:lnTo>
                <a:lnTo>
                  <a:pt x="35237" y="18678"/>
                </a:lnTo>
                <a:cubicBezTo>
                  <a:pt x="35200" y="18640"/>
                  <a:pt x="35162" y="18640"/>
                  <a:pt x="35124" y="18602"/>
                </a:cubicBezTo>
                <a:close/>
                <a:moveTo>
                  <a:pt x="56334" y="18980"/>
                </a:moveTo>
                <a:cubicBezTo>
                  <a:pt x="56268" y="18980"/>
                  <a:pt x="56202" y="19018"/>
                  <a:pt x="56258" y="19094"/>
                </a:cubicBezTo>
                <a:lnTo>
                  <a:pt x="56410" y="19094"/>
                </a:lnTo>
                <a:cubicBezTo>
                  <a:pt x="56466" y="19018"/>
                  <a:pt x="56400" y="18980"/>
                  <a:pt x="56334" y="18980"/>
                </a:cubicBezTo>
                <a:close/>
                <a:moveTo>
                  <a:pt x="50058" y="18867"/>
                </a:moveTo>
                <a:cubicBezTo>
                  <a:pt x="50020" y="18867"/>
                  <a:pt x="49982" y="18867"/>
                  <a:pt x="49944" y="18905"/>
                </a:cubicBezTo>
                <a:cubicBezTo>
                  <a:pt x="49869" y="18905"/>
                  <a:pt x="49831" y="18980"/>
                  <a:pt x="49831" y="19018"/>
                </a:cubicBezTo>
                <a:lnTo>
                  <a:pt x="49831" y="19056"/>
                </a:lnTo>
                <a:lnTo>
                  <a:pt x="49907" y="19131"/>
                </a:lnTo>
                <a:cubicBezTo>
                  <a:pt x="49907" y="19094"/>
                  <a:pt x="49907" y="19094"/>
                  <a:pt x="49907" y="19056"/>
                </a:cubicBezTo>
                <a:lnTo>
                  <a:pt x="50020" y="19207"/>
                </a:lnTo>
                <a:lnTo>
                  <a:pt x="50171" y="19207"/>
                </a:lnTo>
                <a:lnTo>
                  <a:pt x="50285" y="19169"/>
                </a:lnTo>
                <a:cubicBezTo>
                  <a:pt x="50285" y="19131"/>
                  <a:pt x="50323" y="19094"/>
                  <a:pt x="50323" y="19056"/>
                </a:cubicBezTo>
                <a:cubicBezTo>
                  <a:pt x="50323" y="18942"/>
                  <a:pt x="50209" y="18867"/>
                  <a:pt x="50058" y="18867"/>
                </a:cubicBezTo>
                <a:close/>
                <a:moveTo>
                  <a:pt x="55315" y="19322"/>
                </a:moveTo>
                <a:lnTo>
                  <a:pt x="55351" y="19358"/>
                </a:lnTo>
                <a:cubicBezTo>
                  <a:pt x="55327" y="19358"/>
                  <a:pt x="55318" y="19343"/>
                  <a:pt x="55315" y="19322"/>
                </a:cubicBezTo>
                <a:close/>
                <a:moveTo>
                  <a:pt x="55691" y="18980"/>
                </a:moveTo>
                <a:cubicBezTo>
                  <a:pt x="55389" y="18980"/>
                  <a:pt x="55275" y="19094"/>
                  <a:pt x="55200" y="19207"/>
                </a:cubicBezTo>
                <a:lnTo>
                  <a:pt x="55302" y="19310"/>
                </a:lnTo>
                <a:lnTo>
                  <a:pt x="55302" y="19310"/>
                </a:lnTo>
                <a:cubicBezTo>
                  <a:pt x="55277" y="19389"/>
                  <a:pt x="55292" y="19509"/>
                  <a:pt x="55427" y="19509"/>
                </a:cubicBezTo>
                <a:lnTo>
                  <a:pt x="55540" y="19509"/>
                </a:lnTo>
                <a:cubicBezTo>
                  <a:pt x="55616" y="19472"/>
                  <a:pt x="55842" y="19396"/>
                  <a:pt x="55842" y="19169"/>
                </a:cubicBezTo>
                <a:cubicBezTo>
                  <a:pt x="55842" y="19131"/>
                  <a:pt x="55842" y="19094"/>
                  <a:pt x="55842" y="19056"/>
                </a:cubicBezTo>
                <a:lnTo>
                  <a:pt x="55691" y="18980"/>
                </a:lnTo>
                <a:close/>
                <a:moveTo>
                  <a:pt x="48924" y="18942"/>
                </a:moveTo>
                <a:lnTo>
                  <a:pt x="48735" y="18980"/>
                </a:lnTo>
                <a:cubicBezTo>
                  <a:pt x="48659" y="19018"/>
                  <a:pt x="48621" y="19094"/>
                  <a:pt x="48659" y="19207"/>
                </a:cubicBezTo>
                <a:lnTo>
                  <a:pt x="48735" y="19396"/>
                </a:lnTo>
                <a:cubicBezTo>
                  <a:pt x="48697" y="19396"/>
                  <a:pt x="48659" y="19396"/>
                  <a:pt x="48659" y="19358"/>
                </a:cubicBezTo>
                <a:cubicBezTo>
                  <a:pt x="48659" y="19396"/>
                  <a:pt x="48659" y="19396"/>
                  <a:pt x="48659" y="19434"/>
                </a:cubicBezTo>
                <a:cubicBezTo>
                  <a:pt x="48659" y="19509"/>
                  <a:pt x="48659" y="19585"/>
                  <a:pt x="48772" y="19661"/>
                </a:cubicBezTo>
                <a:cubicBezTo>
                  <a:pt x="48848" y="19736"/>
                  <a:pt x="48924" y="19736"/>
                  <a:pt x="49037" y="19736"/>
                </a:cubicBezTo>
                <a:lnTo>
                  <a:pt x="49113" y="19547"/>
                </a:lnTo>
                <a:cubicBezTo>
                  <a:pt x="49113" y="19509"/>
                  <a:pt x="49113" y="19434"/>
                  <a:pt x="49113" y="19396"/>
                </a:cubicBezTo>
                <a:cubicBezTo>
                  <a:pt x="49113" y="19245"/>
                  <a:pt x="49113" y="19056"/>
                  <a:pt x="48924" y="18942"/>
                </a:cubicBezTo>
                <a:close/>
                <a:moveTo>
                  <a:pt x="32477" y="19434"/>
                </a:moveTo>
                <a:cubicBezTo>
                  <a:pt x="32364" y="19434"/>
                  <a:pt x="32288" y="19434"/>
                  <a:pt x="32213" y="19472"/>
                </a:cubicBezTo>
                <a:cubicBezTo>
                  <a:pt x="32099" y="19585"/>
                  <a:pt x="32099" y="19812"/>
                  <a:pt x="32364" y="19812"/>
                </a:cubicBezTo>
                <a:lnTo>
                  <a:pt x="32515" y="19699"/>
                </a:lnTo>
                <a:cubicBezTo>
                  <a:pt x="32515" y="19661"/>
                  <a:pt x="32515" y="19661"/>
                  <a:pt x="32553" y="19623"/>
                </a:cubicBezTo>
                <a:lnTo>
                  <a:pt x="32477" y="19434"/>
                </a:lnTo>
                <a:close/>
                <a:moveTo>
                  <a:pt x="90535" y="19078"/>
                </a:moveTo>
                <a:cubicBezTo>
                  <a:pt x="90468" y="19078"/>
                  <a:pt x="90414" y="19105"/>
                  <a:pt x="90361" y="19131"/>
                </a:cubicBezTo>
                <a:cubicBezTo>
                  <a:pt x="90285" y="19207"/>
                  <a:pt x="90285" y="19283"/>
                  <a:pt x="90285" y="19358"/>
                </a:cubicBezTo>
                <a:cubicBezTo>
                  <a:pt x="90285" y="19396"/>
                  <a:pt x="90285" y="19434"/>
                  <a:pt x="90285" y="19472"/>
                </a:cubicBezTo>
                <a:lnTo>
                  <a:pt x="90323" y="19509"/>
                </a:lnTo>
                <a:cubicBezTo>
                  <a:pt x="90285" y="19509"/>
                  <a:pt x="90285" y="19509"/>
                  <a:pt x="90247" y="19547"/>
                </a:cubicBezTo>
                <a:cubicBezTo>
                  <a:pt x="90210" y="19585"/>
                  <a:pt x="90172" y="19623"/>
                  <a:pt x="90172" y="19699"/>
                </a:cubicBezTo>
                <a:cubicBezTo>
                  <a:pt x="90172" y="19850"/>
                  <a:pt x="90247" y="19925"/>
                  <a:pt x="90399" y="19925"/>
                </a:cubicBezTo>
                <a:lnTo>
                  <a:pt x="90550" y="19850"/>
                </a:lnTo>
                <a:cubicBezTo>
                  <a:pt x="90550" y="19850"/>
                  <a:pt x="90550" y="19812"/>
                  <a:pt x="90550" y="19812"/>
                </a:cubicBezTo>
                <a:cubicBezTo>
                  <a:pt x="90588" y="19774"/>
                  <a:pt x="90625" y="19699"/>
                  <a:pt x="90588" y="19585"/>
                </a:cubicBezTo>
                <a:lnTo>
                  <a:pt x="90588" y="19547"/>
                </a:lnTo>
                <a:cubicBezTo>
                  <a:pt x="90625" y="19547"/>
                  <a:pt x="90663" y="19547"/>
                  <a:pt x="90701" y="19509"/>
                </a:cubicBezTo>
                <a:cubicBezTo>
                  <a:pt x="90739" y="19472"/>
                  <a:pt x="90777" y="19434"/>
                  <a:pt x="90777" y="19358"/>
                </a:cubicBezTo>
                <a:cubicBezTo>
                  <a:pt x="90777" y="19358"/>
                  <a:pt x="90739" y="19320"/>
                  <a:pt x="90739" y="19283"/>
                </a:cubicBezTo>
                <a:cubicBezTo>
                  <a:pt x="90739" y="19245"/>
                  <a:pt x="90739" y="19207"/>
                  <a:pt x="90739" y="19169"/>
                </a:cubicBezTo>
                <a:lnTo>
                  <a:pt x="90625" y="19094"/>
                </a:lnTo>
                <a:cubicBezTo>
                  <a:pt x="90592" y="19083"/>
                  <a:pt x="90562" y="19078"/>
                  <a:pt x="90535" y="19078"/>
                </a:cubicBezTo>
                <a:close/>
                <a:moveTo>
                  <a:pt x="54746" y="19585"/>
                </a:moveTo>
                <a:cubicBezTo>
                  <a:pt x="54633" y="19585"/>
                  <a:pt x="54557" y="19585"/>
                  <a:pt x="54519" y="19661"/>
                </a:cubicBezTo>
                <a:cubicBezTo>
                  <a:pt x="54444" y="19699"/>
                  <a:pt x="54406" y="19812"/>
                  <a:pt x="54406" y="19925"/>
                </a:cubicBezTo>
                <a:lnTo>
                  <a:pt x="54557" y="20039"/>
                </a:lnTo>
                <a:cubicBezTo>
                  <a:pt x="54633" y="20039"/>
                  <a:pt x="54784" y="20039"/>
                  <a:pt x="54859" y="19963"/>
                </a:cubicBezTo>
                <a:cubicBezTo>
                  <a:pt x="54859" y="19963"/>
                  <a:pt x="54897" y="19888"/>
                  <a:pt x="54897" y="19850"/>
                </a:cubicBezTo>
                <a:cubicBezTo>
                  <a:pt x="54897" y="19774"/>
                  <a:pt x="54897" y="19736"/>
                  <a:pt x="54859" y="19661"/>
                </a:cubicBezTo>
                <a:lnTo>
                  <a:pt x="54746" y="19585"/>
                </a:lnTo>
                <a:close/>
                <a:moveTo>
                  <a:pt x="23782" y="19472"/>
                </a:moveTo>
                <a:cubicBezTo>
                  <a:pt x="23555" y="19472"/>
                  <a:pt x="23441" y="19509"/>
                  <a:pt x="23366" y="19585"/>
                </a:cubicBezTo>
                <a:cubicBezTo>
                  <a:pt x="23290" y="19623"/>
                  <a:pt x="23252" y="19699"/>
                  <a:pt x="23252" y="19774"/>
                </a:cubicBezTo>
                <a:cubicBezTo>
                  <a:pt x="23215" y="19736"/>
                  <a:pt x="23139" y="19699"/>
                  <a:pt x="23101" y="19699"/>
                </a:cubicBezTo>
                <a:cubicBezTo>
                  <a:pt x="22988" y="19699"/>
                  <a:pt x="22874" y="19736"/>
                  <a:pt x="22836" y="19888"/>
                </a:cubicBezTo>
                <a:lnTo>
                  <a:pt x="22950" y="20039"/>
                </a:lnTo>
                <a:cubicBezTo>
                  <a:pt x="23101" y="20039"/>
                  <a:pt x="23177" y="20039"/>
                  <a:pt x="23215" y="20001"/>
                </a:cubicBezTo>
                <a:lnTo>
                  <a:pt x="23252" y="19963"/>
                </a:lnTo>
                <a:cubicBezTo>
                  <a:pt x="23252" y="20077"/>
                  <a:pt x="23328" y="20190"/>
                  <a:pt x="23441" y="20228"/>
                </a:cubicBezTo>
                <a:cubicBezTo>
                  <a:pt x="23517" y="20266"/>
                  <a:pt x="23593" y="20285"/>
                  <a:pt x="23668" y="20285"/>
                </a:cubicBezTo>
                <a:cubicBezTo>
                  <a:pt x="23744" y="20285"/>
                  <a:pt x="23819" y="20266"/>
                  <a:pt x="23895" y="20228"/>
                </a:cubicBezTo>
                <a:lnTo>
                  <a:pt x="23971" y="20114"/>
                </a:lnTo>
                <a:cubicBezTo>
                  <a:pt x="23933" y="20039"/>
                  <a:pt x="23933" y="19963"/>
                  <a:pt x="23933" y="19925"/>
                </a:cubicBezTo>
                <a:lnTo>
                  <a:pt x="23933" y="19850"/>
                </a:lnTo>
                <a:cubicBezTo>
                  <a:pt x="23933" y="19774"/>
                  <a:pt x="23933" y="19699"/>
                  <a:pt x="23895" y="19585"/>
                </a:cubicBezTo>
                <a:lnTo>
                  <a:pt x="23782" y="19472"/>
                </a:lnTo>
                <a:close/>
                <a:moveTo>
                  <a:pt x="795" y="19585"/>
                </a:moveTo>
                <a:cubicBezTo>
                  <a:pt x="681" y="19623"/>
                  <a:pt x="492" y="19661"/>
                  <a:pt x="492" y="19850"/>
                </a:cubicBezTo>
                <a:lnTo>
                  <a:pt x="492" y="19888"/>
                </a:lnTo>
                <a:lnTo>
                  <a:pt x="606" y="19963"/>
                </a:lnTo>
                <a:cubicBezTo>
                  <a:pt x="662" y="19982"/>
                  <a:pt x="719" y="19992"/>
                  <a:pt x="771" y="19992"/>
                </a:cubicBezTo>
                <a:cubicBezTo>
                  <a:pt x="823" y="19992"/>
                  <a:pt x="870" y="19982"/>
                  <a:pt x="908" y="19963"/>
                </a:cubicBezTo>
                <a:cubicBezTo>
                  <a:pt x="908" y="20077"/>
                  <a:pt x="984" y="20190"/>
                  <a:pt x="1059" y="20266"/>
                </a:cubicBezTo>
                <a:lnTo>
                  <a:pt x="1173" y="20303"/>
                </a:lnTo>
                <a:cubicBezTo>
                  <a:pt x="1400" y="20303"/>
                  <a:pt x="1551" y="20190"/>
                  <a:pt x="1702" y="20114"/>
                </a:cubicBezTo>
                <a:lnTo>
                  <a:pt x="1664" y="20001"/>
                </a:lnTo>
                <a:lnTo>
                  <a:pt x="1740" y="20114"/>
                </a:lnTo>
                <a:lnTo>
                  <a:pt x="1778" y="20001"/>
                </a:lnTo>
                <a:cubicBezTo>
                  <a:pt x="1778" y="19963"/>
                  <a:pt x="1778" y="19925"/>
                  <a:pt x="1778" y="19925"/>
                </a:cubicBezTo>
                <a:cubicBezTo>
                  <a:pt x="1740" y="19812"/>
                  <a:pt x="1702" y="19699"/>
                  <a:pt x="1589" y="19661"/>
                </a:cubicBezTo>
                <a:lnTo>
                  <a:pt x="1513" y="19699"/>
                </a:lnTo>
                <a:cubicBezTo>
                  <a:pt x="1475" y="19661"/>
                  <a:pt x="1437" y="19585"/>
                  <a:pt x="1324" y="19585"/>
                </a:cubicBezTo>
                <a:lnTo>
                  <a:pt x="1210" y="19661"/>
                </a:lnTo>
                <a:cubicBezTo>
                  <a:pt x="1210" y="19699"/>
                  <a:pt x="1135" y="19736"/>
                  <a:pt x="1135" y="19736"/>
                </a:cubicBezTo>
                <a:lnTo>
                  <a:pt x="1021" y="19774"/>
                </a:lnTo>
                <a:cubicBezTo>
                  <a:pt x="1021" y="19736"/>
                  <a:pt x="1021" y="19699"/>
                  <a:pt x="984" y="19661"/>
                </a:cubicBezTo>
                <a:lnTo>
                  <a:pt x="832" y="19585"/>
                </a:lnTo>
                <a:close/>
                <a:moveTo>
                  <a:pt x="18064" y="19915"/>
                </a:moveTo>
                <a:cubicBezTo>
                  <a:pt x="18042" y="19915"/>
                  <a:pt x="18020" y="19918"/>
                  <a:pt x="17997" y="19925"/>
                </a:cubicBezTo>
                <a:cubicBezTo>
                  <a:pt x="17921" y="19963"/>
                  <a:pt x="17884" y="20001"/>
                  <a:pt x="17846" y="20077"/>
                </a:cubicBezTo>
                <a:lnTo>
                  <a:pt x="17959" y="20228"/>
                </a:lnTo>
                <a:cubicBezTo>
                  <a:pt x="17997" y="20266"/>
                  <a:pt x="18073" y="20303"/>
                  <a:pt x="18186" y="20303"/>
                </a:cubicBezTo>
                <a:lnTo>
                  <a:pt x="18300" y="20190"/>
                </a:lnTo>
                <a:lnTo>
                  <a:pt x="18300" y="20077"/>
                </a:lnTo>
                <a:lnTo>
                  <a:pt x="18224" y="19963"/>
                </a:lnTo>
                <a:cubicBezTo>
                  <a:pt x="18224" y="19963"/>
                  <a:pt x="18151" y="19915"/>
                  <a:pt x="18064" y="19915"/>
                </a:cubicBezTo>
                <a:close/>
                <a:moveTo>
                  <a:pt x="21388" y="19915"/>
                </a:moveTo>
                <a:cubicBezTo>
                  <a:pt x="21368" y="19915"/>
                  <a:pt x="21347" y="19918"/>
                  <a:pt x="21324" y="19925"/>
                </a:cubicBezTo>
                <a:cubicBezTo>
                  <a:pt x="21249" y="19963"/>
                  <a:pt x="21173" y="20001"/>
                  <a:pt x="21173" y="20077"/>
                </a:cubicBezTo>
                <a:lnTo>
                  <a:pt x="21286" y="20228"/>
                </a:lnTo>
                <a:cubicBezTo>
                  <a:pt x="21324" y="20266"/>
                  <a:pt x="21400" y="20303"/>
                  <a:pt x="21513" y="20303"/>
                </a:cubicBezTo>
                <a:lnTo>
                  <a:pt x="21627" y="20190"/>
                </a:lnTo>
                <a:lnTo>
                  <a:pt x="21627" y="20077"/>
                </a:lnTo>
                <a:lnTo>
                  <a:pt x="21551" y="19963"/>
                </a:lnTo>
                <a:cubicBezTo>
                  <a:pt x="21521" y="19963"/>
                  <a:pt x="21466" y="19915"/>
                  <a:pt x="21388" y="19915"/>
                </a:cubicBezTo>
                <a:close/>
                <a:moveTo>
                  <a:pt x="40530" y="20114"/>
                </a:moveTo>
                <a:cubicBezTo>
                  <a:pt x="40417" y="20114"/>
                  <a:pt x="40304" y="20190"/>
                  <a:pt x="40304" y="20266"/>
                </a:cubicBezTo>
                <a:lnTo>
                  <a:pt x="40455" y="20266"/>
                </a:lnTo>
                <a:cubicBezTo>
                  <a:pt x="40455" y="20303"/>
                  <a:pt x="40455" y="20303"/>
                  <a:pt x="40455" y="20341"/>
                </a:cubicBezTo>
                <a:lnTo>
                  <a:pt x="40644" y="20341"/>
                </a:lnTo>
                <a:cubicBezTo>
                  <a:pt x="40644" y="20303"/>
                  <a:pt x="40644" y="20303"/>
                  <a:pt x="40644" y="20266"/>
                </a:cubicBezTo>
                <a:lnTo>
                  <a:pt x="40795" y="20266"/>
                </a:lnTo>
                <a:cubicBezTo>
                  <a:pt x="40795" y="20228"/>
                  <a:pt x="40757" y="20152"/>
                  <a:pt x="40682" y="20152"/>
                </a:cubicBezTo>
                <a:cubicBezTo>
                  <a:pt x="40644" y="20114"/>
                  <a:pt x="40606" y="20114"/>
                  <a:pt x="40530" y="20114"/>
                </a:cubicBezTo>
                <a:close/>
                <a:moveTo>
                  <a:pt x="48694" y="19882"/>
                </a:moveTo>
                <a:cubicBezTo>
                  <a:pt x="48640" y="19882"/>
                  <a:pt x="48605" y="19904"/>
                  <a:pt x="48583" y="19925"/>
                </a:cubicBezTo>
                <a:cubicBezTo>
                  <a:pt x="48508" y="19963"/>
                  <a:pt x="48432" y="20039"/>
                  <a:pt x="48432" y="20114"/>
                </a:cubicBezTo>
                <a:cubicBezTo>
                  <a:pt x="48432" y="20228"/>
                  <a:pt x="48508" y="20341"/>
                  <a:pt x="48621" y="20341"/>
                </a:cubicBezTo>
                <a:lnTo>
                  <a:pt x="48772" y="20266"/>
                </a:lnTo>
                <a:cubicBezTo>
                  <a:pt x="48810" y="20228"/>
                  <a:pt x="48810" y="20190"/>
                  <a:pt x="48810" y="20190"/>
                </a:cubicBezTo>
                <a:cubicBezTo>
                  <a:pt x="48848" y="20152"/>
                  <a:pt x="48886" y="20114"/>
                  <a:pt x="48886" y="20039"/>
                </a:cubicBezTo>
                <a:lnTo>
                  <a:pt x="48848" y="19925"/>
                </a:lnTo>
                <a:cubicBezTo>
                  <a:pt x="48784" y="19893"/>
                  <a:pt x="48734" y="19882"/>
                  <a:pt x="48694" y="19882"/>
                </a:cubicBezTo>
                <a:close/>
                <a:moveTo>
                  <a:pt x="30136" y="19872"/>
                </a:moveTo>
                <a:cubicBezTo>
                  <a:pt x="30073" y="19872"/>
                  <a:pt x="30009" y="19899"/>
                  <a:pt x="29982" y="19925"/>
                </a:cubicBezTo>
                <a:lnTo>
                  <a:pt x="29906" y="19963"/>
                </a:lnTo>
                <a:cubicBezTo>
                  <a:pt x="29831" y="20114"/>
                  <a:pt x="29944" y="20303"/>
                  <a:pt x="30133" y="20341"/>
                </a:cubicBezTo>
                <a:cubicBezTo>
                  <a:pt x="30154" y="20348"/>
                  <a:pt x="30175" y="20351"/>
                  <a:pt x="30195" y="20351"/>
                </a:cubicBezTo>
                <a:cubicBezTo>
                  <a:pt x="30286" y="20351"/>
                  <a:pt x="30367" y="20290"/>
                  <a:pt x="30398" y="20228"/>
                </a:cubicBezTo>
                <a:lnTo>
                  <a:pt x="30285" y="20077"/>
                </a:lnTo>
                <a:lnTo>
                  <a:pt x="30322" y="20077"/>
                </a:lnTo>
                <a:cubicBezTo>
                  <a:pt x="30322" y="20001"/>
                  <a:pt x="30322" y="19925"/>
                  <a:pt x="30209" y="19888"/>
                </a:cubicBezTo>
                <a:cubicBezTo>
                  <a:pt x="30187" y="19876"/>
                  <a:pt x="30161" y="19872"/>
                  <a:pt x="30136" y="19872"/>
                </a:cubicBezTo>
                <a:close/>
                <a:moveTo>
                  <a:pt x="90512" y="19963"/>
                </a:moveTo>
                <a:lnTo>
                  <a:pt x="90399" y="20077"/>
                </a:lnTo>
                <a:cubicBezTo>
                  <a:pt x="90361" y="20077"/>
                  <a:pt x="90323" y="20114"/>
                  <a:pt x="90323" y="20190"/>
                </a:cubicBezTo>
                <a:lnTo>
                  <a:pt x="90323" y="20228"/>
                </a:lnTo>
                <a:lnTo>
                  <a:pt x="90399" y="20341"/>
                </a:lnTo>
                <a:cubicBezTo>
                  <a:pt x="90436" y="20360"/>
                  <a:pt x="90474" y="20370"/>
                  <a:pt x="90512" y="20370"/>
                </a:cubicBezTo>
                <a:cubicBezTo>
                  <a:pt x="90550" y="20370"/>
                  <a:pt x="90588" y="20360"/>
                  <a:pt x="90625" y="20341"/>
                </a:cubicBezTo>
                <a:cubicBezTo>
                  <a:pt x="90701" y="20303"/>
                  <a:pt x="90739" y="20228"/>
                  <a:pt x="90739" y="20152"/>
                </a:cubicBezTo>
                <a:cubicBezTo>
                  <a:pt x="90739" y="20077"/>
                  <a:pt x="90701" y="20039"/>
                  <a:pt x="90663" y="20001"/>
                </a:cubicBezTo>
                <a:cubicBezTo>
                  <a:pt x="90625" y="19963"/>
                  <a:pt x="90550" y="19963"/>
                  <a:pt x="90512" y="19963"/>
                </a:cubicBezTo>
                <a:close/>
                <a:moveTo>
                  <a:pt x="29717" y="20114"/>
                </a:moveTo>
                <a:cubicBezTo>
                  <a:pt x="29566" y="20114"/>
                  <a:pt x="29453" y="20152"/>
                  <a:pt x="29415" y="20303"/>
                </a:cubicBezTo>
                <a:lnTo>
                  <a:pt x="29528" y="20455"/>
                </a:lnTo>
                <a:cubicBezTo>
                  <a:pt x="29566" y="20455"/>
                  <a:pt x="29566" y="20492"/>
                  <a:pt x="29642" y="20492"/>
                </a:cubicBezTo>
                <a:lnTo>
                  <a:pt x="29793" y="20379"/>
                </a:lnTo>
                <a:cubicBezTo>
                  <a:pt x="29831" y="20379"/>
                  <a:pt x="29869" y="20303"/>
                  <a:pt x="29869" y="20266"/>
                </a:cubicBezTo>
                <a:lnTo>
                  <a:pt x="29869" y="20190"/>
                </a:lnTo>
                <a:lnTo>
                  <a:pt x="29717" y="20114"/>
                </a:lnTo>
                <a:close/>
                <a:moveTo>
                  <a:pt x="53045" y="20039"/>
                </a:moveTo>
                <a:lnTo>
                  <a:pt x="52893" y="20190"/>
                </a:lnTo>
                <a:lnTo>
                  <a:pt x="52893" y="20417"/>
                </a:lnTo>
                <a:lnTo>
                  <a:pt x="53007" y="20530"/>
                </a:lnTo>
                <a:cubicBezTo>
                  <a:pt x="53054" y="20546"/>
                  <a:pt x="53101" y="20555"/>
                  <a:pt x="53142" y="20555"/>
                </a:cubicBezTo>
                <a:cubicBezTo>
                  <a:pt x="53201" y="20555"/>
                  <a:pt x="53249" y="20537"/>
                  <a:pt x="53272" y="20492"/>
                </a:cubicBezTo>
                <a:cubicBezTo>
                  <a:pt x="53347" y="20492"/>
                  <a:pt x="53385" y="20417"/>
                  <a:pt x="53385" y="20379"/>
                </a:cubicBezTo>
                <a:cubicBezTo>
                  <a:pt x="53385" y="20266"/>
                  <a:pt x="53309" y="20190"/>
                  <a:pt x="53234" y="20152"/>
                </a:cubicBezTo>
                <a:cubicBezTo>
                  <a:pt x="53196" y="20077"/>
                  <a:pt x="53120" y="20039"/>
                  <a:pt x="53045" y="20039"/>
                </a:cubicBezTo>
                <a:close/>
                <a:moveTo>
                  <a:pt x="14821" y="20077"/>
                </a:moveTo>
                <a:cubicBezTo>
                  <a:pt x="14632" y="20190"/>
                  <a:pt x="14557" y="20266"/>
                  <a:pt x="14557" y="20455"/>
                </a:cubicBezTo>
                <a:cubicBezTo>
                  <a:pt x="14557" y="20492"/>
                  <a:pt x="14557" y="20568"/>
                  <a:pt x="14594" y="20644"/>
                </a:cubicBezTo>
                <a:lnTo>
                  <a:pt x="14594" y="20719"/>
                </a:lnTo>
                <a:lnTo>
                  <a:pt x="14670" y="20795"/>
                </a:lnTo>
                <a:cubicBezTo>
                  <a:pt x="14703" y="20806"/>
                  <a:pt x="14736" y="20811"/>
                  <a:pt x="14770" y="20811"/>
                </a:cubicBezTo>
                <a:cubicBezTo>
                  <a:pt x="14850" y="20811"/>
                  <a:pt x="14930" y="20784"/>
                  <a:pt x="15010" y="20757"/>
                </a:cubicBezTo>
                <a:cubicBezTo>
                  <a:pt x="15124" y="20682"/>
                  <a:pt x="15161" y="20530"/>
                  <a:pt x="15161" y="20417"/>
                </a:cubicBezTo>
                <a:cubicBezTo>
                  <a:pt x="15161" y="20228"/>
                  <a:pt x="15086" y="20114"/>
                  <a:pt x="14935" y="20077"/>
                </a:cubicBezTo>
                <a:close/>
                <a:moveTo>
                  <a:pt x="54935" y="20001"/>
                </a:moveTo>
                <a:lnTo>
                  <a:pt x="54784" y="20114"/>
                </a:lnTo>
                <a:cubicBezTo>
                  <a:pt x="54746" y="20114"/>
                  <a:pt x="54670" y="20190"/>
                  <a:pt x="54670" y="20303"/>
                </a:cubicBezTo>
                <a:lnTo>
                  <a:pt x="54406" y="20341"/>
                </a:lnTo>
                <a:lnTo>
                  <a:pt x="54406" y="20492"/>
                </a:lnTo>
                <a:cubicBezTo>
                  <a:pt x="54406" y="20568"/>
                  <a:pt x="54406" y="20606"/>
                  <a:pt x="54406" y="20606"/>
                </a:cubicBezTo>
                <a:lnTo>
                  <a:pt x="54406" y="20795"/>
                </a:lnTo>
                <a:cubicBezTo>
                  <a:pt x="54519" y="20871"/>
                  <a:pt x="54670" y="20871"/>
                  <a:pt x="54822" y="20871"/>
                </a:cubicBezTo>
                <a:lnTo>
                  <a:pt x="54935" y="20757"/>
                </a:lnTo>
                <a:cubicBezTo>
                  <a:pt x="54935" y="20757"/>
                  <a:pt x="54935" y="20757"/>
                  <a:pt x="54935" y="20719"/>
                </a:cubicBezTo>
                <a:cubicBezTo>
                  <a:pt x="54935" y="20719"/>
                  <a:pt x="54897" y="20757"/>
                  <a:pt x="54859" y="20757"/>
                </a:cubicBezTo>
                <a:lnTo>
                  <a:pt x="55011" y="20644"/>
                </a:lnTo>
                <a:cubicBezTo>
                  <a:pt x="55011" y="20568"/>
                  <a:pt x="54973" y="20492"/>
                  <a:pt x="54897" y="20455"/>
                </a:cubicBezTo>
                <a:cubicBezTo>
                  <a:pt x="54935" y="20455"/>
                  <a:pt x="54973" y="20417"/>
                  <a:pt x="54973" y="20417"/>
                </a:cubicBezTo>
                <a:cubicBezTo>
                  <a:pt x="55086" y="20379"/>
                  <a:pt x="55124" y="20303"/>
                  <a:pt x="55124" y="20190"/>
                </a:cubicBezTo>
                <a:cubicBezTo>
                  <a:pt x="55124" y="20114"/>
                  <a:pt x="55049" y="20039"/>
                  <a:pt x="54935" y="20001"/>
                </a:cubicBezTo>
                <a:close/>
                <a:moveTo>
                  <a:pt x="28195" y="20279"/>
                </a:moveTo>
                <a:cubicBezTo>
                  <a:pt x="28148" y="20279"/>
                  <a:pt x="28101" y="20288"/>
                  <a:pt x="28054" y="20303"/>
                </a:cubicBezTo>
                <a:cubicBezTo>
                  <a:pt x="27978" y="20303"/>
                  <a:pt x="27903" y="20379"/>
                  <a:pt x="27903" y="20492"/>
                </a:cubicBezTo>
                <a:lnTo>
                  <a:pt x="27903" y="20455"/>
                </a:lnTo>
                <a:cubicBezTo>
                  <a:pt x="27876" y="20451"/>
                  <a:pt x="27850" y="20450"/>
                  <a:pt x="27827" y="20450"/>
                </a:cubicBezTo>
                <a:cubicBezTo>
                  <a:pt x="27587" y="20450"/>
                  <a:pt x="27521" y="20613"/>
                  <a:pt x="27487" y="20682"/>
                </a:cubicBezTo>
                <a:cubicBezTo>
                  <a:pt x="27449" y="20682"/>
                  <a:pt x="27449" y="20719"/>
                  <a:pt x="27449" y="20719"/>
                </a:cubicBezTo>
                <a:lnTo>
                  <a:pt x="27487" y="20908"/>
                </a:lnTo>
                <a:cubicBezTo>
                  <a:pt x="27600" y="20946"/>
                  <a:pt x="27638" y="20946"/>
                  <a:pt x="27714" y="20946"/>
                </a:cubicBezTo>
                <a:lnTo>
                  <a:pt x="27827" y="20946"/>
                </a:lnTo>
                <a:lnTo>
                  <a:pt x="28016" y="20833"/>
                </a:lnTo>
                <a:lnTo>
                  <a:pt x="28016" y="20644"/>
                </a:lnTo>
                <a:cubicBezTo>
                  <a:pt x="28047" y="20647"/>
                  <a:pt x="28075" y="20649"/>
                  <a:pt x="28101" y="20649"/>
                </a:cubicBezTo>
                <a:cubicBezTo>
                  <a:pt x="28363" y="20649"/>
                  <a:pt x="28398" y="20489"/>
                  <a:pt x="28432" y="20455"/>
                </a:cubicBezTo>
                <a:lnTo>
                  <a:pt x="28394" y="20341"/>
                </a:lnTo>
                <a:cubicBezTo>
                  <a:pt x="28328" y="20297"/>
                  <a:pt x="28261" y="20279"/>
                  <a:pt x="28195" y="20279"/>
                </a:cubicBezTo>
                <a:close/>
                <a:moveTo>
                  <a:pt x="33044" y="20682"/>
                </a:moveTo>
                <a:lnTo>
                  <a:pt x="32893" y="20795"/>
                </a:lnTo>
                <a:lnTo>
                  <a:pt x="32893" y="20946"/>
                </a:lnTo>
                <a:lnTo>
                  <a:pt x="33044" y="21060"/>
                </a:lnTo>
                <a:cubicBezTo>
                  <a:pt x="33120" y="21060"/>
                  <a:pt x="33234" y="21060"/>
                  <a:pt x="33271" y="21022"/>
                </a:cubicBezTo>
                <a:cubicBezTo>
                  <a:pt x="33309" y="20984"/>
                  <a:pt x="33347" y="20908"/>
                  <a:pt x="33347" y="20833"/>
                </a:cubicBezTo>
                <a:lnTo>
                  <a:pt x="33347" y="20795"/>
                </a:lnTo>
                <a:lnTo>
                  <a:pt x="33234" y="20682"/>
                </a:lnTo>
                <a:close/>
                <a:moveTo>
                  <a:pt x="43517" y="20719"/>
                </a:moveTo>
                <a:lnTo>
                  <a:pt x="43328" y="20833"/>
                </a:lnTo>
                <a:cubicBezTo>
                  <a:pt x="43328" y="20833"/>
                  <a:pt x="43290" y="20871"/>
                  <a:pt x="43290" y="20908"/>
                </a:cubicBezTo>
                <a:lnTo>
                  <a:pt x="43404" y="21060"/>
                </a:lnTo>
                <a:cubicBezTo>
                  <a:pt x="43404" y="21097"/>
                  <a:pt x="43442" y="21097"/>
                  <a:pt x="43479" y="21097"/>
                </a:cubicBezTo>
                <a:lnTo>
                  <a:pt x="43668" y="21022"/>
                </a:lnTo>
                <a:cubicBezTo>
                  <a:pt x="43668" y="20984"/>
                  <a:pt x="43706" y="20984"/>
                  <a:pt x="43706" y="20908"/>
                </a:cubicBezTo>
                <a:lnTo>
                  <a:pt x="43593" y="20795"/>
                </a:lnTo>
                <a:cubicBezTo>
                  <a:pt x="43593" y="20757"/>
                  <a:pt x="43555" y="20757"/>
                  <a:pt x="43517" y="20719"/>
                </a:cubicBezTo>
                <a:close/>
                <a:moveTo>
                  <a:pt x="64463" y="20719"/>
                </a:moveTo>
                <a:lnTo>
                  <a:pt x="64311" y="20833"/>
                </a:lnTo>
                <a:cubicBezTo>
                  <a:pt x="64311" y="20833"/>
                  <a:pt x="64311" y="20833"/>
                  <a:pt x="64274" y="20871"/>
                </a:cubicBezTo>
                <a:cubicBezTo>
                  <a:pt x="64274" y="20908"/>
                  <a:pt x="64236" y="20946"/>
                  <a:pt x="64236" y="21060"/>
                </a:cubicBezTo>
                <a:lnTo>
                  <a:pt x="64349" y="21173"/>
                </a:lnTo>
                <a:cubicBezTo>
                  <a:pt x="64425" y="21173"/>
                  <a:pt x="64538" y="21173"/>
                  <a:pt x="64576" y="21135"/>
                </a:cubicBezTo>
                <a:cubicBezTo>
                  <a:pt x="64652" y="21097"/>
                  <a:pt x="64689" y="21022"/>
                  <a:pt x="64689" y="20946"/>
                </a:cubicBezTo>
                <a:cubicBezTo>
                  <a:pt x="64689" y="20833"/>
                  <a:pt x="64576" y="20719"/>
                  <a:pt x="64463" y="20719"/>
                </a:cubicBezTo>
                <a:close/>
                <a:moveTo>
                  <a:pt x="67676" y="20719"/>
                </a:moveTo>
                <a:cubicBezTo>
                  <a:pt x="67563" y="20719"/>
                  <a:pt x="67449" y="20719"/>
                  <a:pt x="67374" y="20795"/>
                </a:cubicBezTo>
                <a:cubicBezTo>
                  <a:pt x="67223" y="20871"/>
                  <a:pt x="67223" y="21022"/>
                  <a:pt x="67374" y="21135"/>
                </a:cubicBezTo>
                <a:lnTo>
                  <a:pt x="67449" y="21173"/>
                </a:lnTo>
                <a:cubicBezTo>
                  <a:pt x="67470" y="21176"/>
                  <a:pt x="67488" y="21177"/>
                  <a:pt x="67506" y="21177"/>
                </a:cubicBezTo>
                <a:cubicBezTo>
                  <a:pt x="67720" y="21177"/>
                  <a:pt x="67752" y="20978"/>
                  <a:pt x="67752" y="20908"/>
                </a:cubicBezTo>
                <a:lnTo>
                  <a:pt x="67752" y="20871"/>
                </a:lnTo>
                <a:lnTo>
                  <a:pt x="67676" y="20719"/>
                </a:lnTo>
                <a:close/>
                <a:moveTo>
                  <a:pt x="1630" y="20657"/>
                </a:moveTo>
                <a:cubicBezTo>
                  <a:pt x="1545" y="20657"/>
                  <a:pt x="1466" y="20675"/>
                  <a:pt x="1400" y="20719"/>
                </a:cubicBezTo>
                <a:cubicBezTo>
                  <a:pt x="1286" y="20795"/>
                  <a:pt x="1286" y="20908"/>
                  <a:pt x="1286" y="20984"/>
                </a:cubicBezTo>
                <a:lnTo>
                  <a:pt x="1475" y="21135"/>
                </a:lnTo>
                <a:cubicBezTo>
                  <a:pt x="1505" y="21135"/>
                  <a:pt x="1560" y="21184"/>
                  <a:pt x="1658" y="21184"/>
                </a:cubicBezTo>
                <a:cubicBezTo>
                  <a:pt x="1682" y="21184"/>
                  <a:pt x="1710" y="21181"/>
                  <a:pt x="1740" y="21173"/>
                </a:cubicBezTo>
                <a:lnTo>
                  <a:pt x="1853" y="21022"/>
                </a:lnTo>
                <a:cubicBezTo>
                  <a:pt x="1891" y="20984"/>
                  <a:pt x="1929" y="20946"/>
                  <a:pt x="1929" y="20871"/>
                </a:cubicBezTo>
                <a:cubicBezTo>
                  <a:pt x="1929" y="20833"/>
                  <a:pt x="1891" y="20795"/>
                  <a:pt x="1891" y="20757"/>
                </a:cubicBezTo>
                <a:lnTo>
                  <a:pt x="1815" y="20682"/>
                </a:lnTo>
                <a:cubicBezTo>
                  <a:pt x="1753" y="20666"/>
                  <a:pt x="1690" y="20657"/>
                  <a:pt x="1630" y="20657"/>
                </a:cubicBezTo>
                <a:close/>
                <a:moveTo>
                  <a:pt x="35464" y="20833"/>
                </a:moveTo>
                <a:cubicBezTo>
                  <a:pt x="35351" y="20833"/>
                  <a:pt x="35275" y="20833"/>
                  <a:pt x="35237" y="20908"/>
                </a:cubicBezTo>
                <a:cubicBezTo>
                  <a:pt x="35200" y="20908"/>
                  <a:pt x="35124" y="20984"/>
                  <a:pt x="35124" y="21097"/>
                </a:cubicBezTo>
                <a:lnTo>
                  <a:pt x="35275" y="21211"/>
                </a:lnTo>
                <a:cubicBezTo>
                  <a:pt x="35351" y="21211"/>
                  <a:pt x="35464" y="21211"/>
                  <a:pt x="35502" y="21173"/>
                </a:cubicBezTo>
                <a:cubicBezTo>
                  <a:pt x="35540" y="21135"/>
                  <a:pt x="35578" y="21060"/>
                  <a:pt x="35578" y="20984"/>
                </a:cubicBezTo>
                <a:lnTo>
                  <a:pt x="35578" y="20946"/>
                </a:lnTo>
                <a:lnTo>
                  <a:pt x="35464" y="20833"/>
                </a:lnTo>
                <a:close/>
                <a:moveTo>
                  <a:pt x="45030" y="20644"/>
                </a:moveTo>
                <a:cubicBezTo>
                  <a:pt x="45030" y="20682"/>
                  <a:pt x="45030" y="20682"/>
                  <a:pt x="45030" y="20719"/>
                </a:cubicBezTo>
                <a:lnTo>
                  <a:pt x="44878" y="20719"/>
                </a:lnTo>
                <a:cubicBezTo>
                  <a:pt x="44878" y="20757"/>
                  <a:pt x="44916" y="20833"/>
                  <a:pt x="44954" y="20871"/>
                </a:cubicBezTo>
                <a:lnTo>
                  <a:pt x="44992" y="20871"/>
                </a:lnTo>
                <a:lnTo>
                  <a:pt x="44954" y="20908"/>
                </a:lnTo>
                <a:cubicBezTo>
                  <a:pt x="44954" y="20946"/>
                  <a:pt x="44992" y="21135"/>
                  <a:pt x="45143" y="21211"/>
                </a:cubicBezTo>
                <a:lnTo>
                  <a:pt x="45332" y="21135"/>
                </a:lnTo>
                <a:cubicBezTo>
                  <a:pt x="45332" y="21135"/>
                  <a:pt x="45332" y="21173"/>
                  <a:pt x="45332" y="21173"/>
                </a:cubicBezTo>
                <a:lnTo>
                  <a:pt x="45483" y="21060"/>
                </a:lnTo>
                <a:lnTo>
                  <a:pt x="45483" y="21022"/>
                </a:lnTo>
                <a:cubicBezTo>
                  <a:pt x="45483" y="20946"/>
                  <a:pt x="45408" y="20871"/>
                  <a:pt x="45332" y="20833"/>
                </a:cubicBezTo>
                <a:cubicBezTo>
                  <a:pt x="45370" y="20795"/>
                  <a:pt x="45408" y="20757"/>
                  <a:pt x="45408" y="20682"/>
                </a:cubicBezTo>
                <a:lnTo>
                  <a:pt x="45256" y="20682"/>
                </a:lnTo>
                <a:cubicBezTo>
                  <a:pt x="45225" y="20661"/>
                  <a:pt x="45202" y="20654"/>
                  <a:pt x="45184" y="20654"/>
                </a:cubicBezTo>
                <a:cubicBezTo>
                  <a:pt x="45153" y="20654"/>
                  <a:pt x="45133" y="20671"/>
                  <a:pt x="45102" y="20671"/>
                </a:cubicBezTo>
                <a:cubicBezTo>
                  <a:pt x="45084" y="20671"/>
                  <a:pt x="45061" y="20665"/>
                  <a:pt x="45030" y="20644"/>
                </a:cubicBezTo>
                <a:close/>
                <a:moveTo>
                  <a:pt x="8772" y="20833"/>
                </a:moveTo>
                <a:lnTo>
                  <a:pt x="8621" y="20946"/>
                </a:lnTo>
                <a:cubicBezTo>
                  <a:pt x="8583" y="20984"/>
                  <a:pt x="8507" y="21022"/>
                  <a:pt x="8507" y="21060"/>
                </a:cubicBezTo>
                <a:lnTo>
                  <a:pt x="8545" y="21173"/>
                </a:lnTo>
                <a:cubicBezTo>
                  <a:pt x="8573" y="21228"/>
                  <a:pt x="8641" y="21263"/>
                  <a:pt x="8720" y="21263"/>
                </a:cubicBezTo>
                <a:cubicBezTo>
                  <a:pt x="8749" y="21263"/>
                  <a:pt x="8779" y="21259"/>
                  <a:pt x="8810" y="21249"/>
                </a:cubicBezTo>
                <a:cubicBezTo>
                  <a:pt x="8923" y="21211"/>
                  <a:pt x="8999" y="21135"/>
                  <a:pt x="8999" y="21022"/>
                </a:cubicBezTo>
                <a:cubicBezTo>
                  <a:pt x="8999" y="20946"/>
                  <a:pt x="8923" y="20833"/>
                  <a:pt x="8772" y="20833"/>
                </a:cubicBezTo>
                <a:close/>
                <a:moveTo>
                  <a:pt x="46239" y="20946"/>
                </a:moveTo>
                <a:lnTo>
                  <a:pt x="46088" y="21022"/>
                </a:lnTo>
                <a:cubicBezTo>
                  <a:pt x="46050" y="21211"/>
                  <a:pt x="46239" y="21286"/>
                  <a:pt x="46315" y="21286"/>
                </a:cubicBezTo>
                <a:lnTo>
                  <a:pt x="46542" y="21211"/>
                </a:lnTo>
                <a:lnTo>
                  <a:pt x="46542" y="21173"/>
                </a:lnTo>
                <a:cubicBezTo>
                  <a:pt x="46542" y="21097"/>
                  <a:pt x="46504" y="21022"/>
                  <a:pt x="46466" y="20984"/>
                </a:cubicBezTo>
                <a:cubicBezTo>
                  <a:pt x="46428" y="20946"/>
                  <a:pt x="46315" y="20946"/>
                  <a:pt x="46239" y="20946"/>
                </a:cubicBezTo>
                <a:close/>
                <a:moveTo>
                  <a:pt x="60077" y="20682"/>
                </a:moveTo>
                <a:lnTo>
                  <a:pt x="59888" y="20833"/>
                </a:lnTo>
                <a:lnTo>
                  <a:pt x="59850" y="20833"/>
                </a:lnTo>
                <a:cubicBezTo>
                  <a:pt x="59812" y="20871"/>
                  <a:pt x="59661" y="20984"/>
                  <a:pt x="59737" y="21211"/>
                </a:cubicBezTo>
                <a:lnTo>
                  <a:pt x="59850" y="21286"/>
                </a:lnTo>
                <a:lnTo>
                  <a:pt x="60115" y="21286"/>
                </a:lnTo>
                <a:lnTo>
                  <a:pt x="60228" y="21097"/>
                </a:lnTo>
                <a:cubicBezTo>
                  <a:pt x="60228" y="21060"/>
                  <a:pt x="60228" y="21060"/>
                  <a:pt x="60228" y="21022"/>
                </a:cubicBezTo>
                <a:cubicBezTo>
                  <a:pt x="60228" y="20984"/>
                  <a:pt x="60228" y="20946"/>
                  <a:pt x="60228" y="20908"/>
                </a:cubicBezTo>
                <a:cubicBezTo>
                  <a:pt x="60228" y="20719"/>
                  <a:pt x="60115" y="20682"/>
                  <a:pt x="60077" y="20682"/>
                </a:cubicBezTo>
                <a:close/>
                <a:moveTo>
                  <a:pt x="28164" y="20939"/>
                </a:moveTo>
                <a:cubicBezTo>
                  <a:pt x="28142" y="20939"/>
                  <a:pt x="28118" y="20941"/>
                  <a:pt x="28092" y="20946"/>
                </a:cubicBezTo>
                <a:lnTo>
                  <a:pt x="27978" y="21022"/>
                </a:lnTo>
                <a:cubicBezTo>
                  <a:pt x="27940" y="21060"/>
                  <a:pt x="27940" y="21060"/>
                  <a:pt x="27940" y="21097"/>
                </a:cubicBezTo>
                <a:cubicBezTo>
                  <a:pt x="27903" y="21135"/>
                  <a:pt x="27865" y="21173"/>
                  <a:pt x="27865" y="21211"/>
                </a:cubicBezTo>
                <a:lnTo>
                  <a:pt x="27903" y="21324"/>
                </a:lnTo>
                <a:cubicBezTo>
                  <a:pt x="27951" y="21397"/>
                  <a:pt x="28063" y="21439"/>
                  <a:pt x="28177" y="21439"/>
                </a:cubicBezTo>
                <a:cubicBezTo>
                  <a:pt x="28240" y="21439"/>
                  <a:pt x="28303" y="21427"/>
                  <a:pt x="28356" y="21400"/>
                </a:cubicBezTo>
                <a:cubicBezTo>
                  <a:pt x="28470" y="21362"/>
                  <a:pt x="28545" y="21286"/>
                  <a:pt x="28545" y="21211"/>
                </a:cubicBezTo>
                <a:lnTo>
                  <a:pt x="28432" y="21097"/>
                </a:lnTo>
                <a:cubicBezTo>
                  <a:pt x="28432" y="21097"/>
                  <a:pt x="28394" y="21060"/>
                  <a:pt x="28394" y="21060"/>
                </a:cubicBezTo>
                <a:cubicBezTo>
                  <a:pt x="28362" y="21027"/>
                  <a:pt x="28301" y="20939"/>
                  <a:pt x="28164" y="20939"/>
                </a:cubicBezTo>
                <a:close/>
                <a:moveTo>
                  <a:pt x="4953" y="21249"/>
                </a:moveTo>
                <a:lnTo>
                  <a:pt x="4764" y="21362"/>
                </a:lnTo>
                <a:cubicBezTo>
                  <a:pt x="4764" y="21324"/>
                  <a:pt x="4802" y="21324"/>
                  <a:pt x="4764" y="21324"/>
                </a:cubicBezTo>
                <a:cubicBezTo>
                  <a:pt x="4727" y="21324"/>
                  <a:pt x="4575" y="21362"/>
                  <a:pt x="4575" y="21513"/>
                </a:cubicBezTo>
                <a:lnTo>
                  <a:pt x="4613" y="21589"/>
                </a:lnTo>
                <a:cubicBezTo>
                  <a:pt x="4641" y="21644"/>
                  <a:pt x="4709" y="21679"/>
                  <a:pt x="4788" y="21679"/>
                </a:cubicBezTo>
                <a:cubicBezTo>
                  <a:pt x="4817" y="21679"/>
                  <a:pt x="4847" y="21675"/>
                  <a:pt x="4878" y="21665"/>
                </a:cubicBezTo>
                <a:cubicBezTo>
                  <a:pt x="4991" y="21665"/>
                  <a:pt x="5105" y="21551"/>
                  <a:pt x="5105" y="21438"/>
                </a:cubicBezTo>
                <a:cubicBezTo>
                  <a:pt x="5105" y="21362"/>
                  <a:pt x="5029" y="21286"/>
                  <a:pt x="4953" y="21249"/>
                </a:cubicBezTo>
                <a:close/>
                <a:moveTo>
                  <a:pt x="60228" y="21249"/>
                </a:moveTo>
                <a:lnTo>
                  <a:pt x="60115" y="21286"/>
                </a:lnTo>
                <a:cubicBezTo>
                  <a:pt x="60077" y="21324"/>
                  <a:pt x="60039" y="21400"/>
                  <a:pt x="60039" y="21475"/>
                </a:cubicBezTo>
                <a:cubicBezTo>
                  <a:pt x="60039" y="21589"/>
                  <a:pt x="60115" y="21665"/>
                  <a:pt x="60266" y="21702"/>
                </a:cubicBezTo>
                <a:lnTo>
                  <a:pt x="60379" y="21665"/>
                </a:lnTo>
                <a:cubicBezTo>
                  <a:pt x="60455" y="21589"/>
                  <a:pt x="60455" y="21513"/>
                  <a:pt x="60455" y="21475"/>
                </a:cubicBezTo>
                <a:cubicBezTo>
                  <a:pt x="60455" y="21362"/>
                  <a:pt x="60379" y="21249"/>
                  <a:pt x="60228" y="21249"/>
                </a:cubicBezTo>
                <a:close/>
                <a:moveTo>
                  <a:pt x="40871" y="21249"/>
                </a:moveTo>
                <a:lnTo>
                  <a:pt x="40757" y="21362"/>
                </a:lnTo>
                <a:cubicBezTo>
                  <a:pt x="40719" y="21362"/>
                  <a:pt x="40682" y="21400"/>
                  <a:pt x="40682" y="21438"/>
                </a:cubicBezTo>
                <a:lnTo>
                  <a:pt x="40795" y="21589"/>
                </a:lnTo>
                <a:cubicBezTo>
                  <a:pt x="40795" y="21589"/>
                  <a:pt x="40778" y="21572"/>
                  <a:pt x="40767" y="21572"/>
                </a:cubicBezTo>
                <a:cubicBezTo>
                  <a:pt x="40761" y="21572"/>
                  <a:pt x="40757" y="21576"/>
                  <a:pt x="40757" y="21589"/>
                </a:cubicBezTo>
                <a:cubicBezTo>
                  <a:pt x="40795" y="21702"/>
                  <a:pt x="40871" y="21740"/>
                  <a:pt x="41022" y="21740"/>
                </a:cubicBezTo>
                <a:lnTo>
                  <a:pt x="41135" y="21627"/>
                </a:lnTo>
                <a:lnTo>
                  <a:pt x="41135" y="21362"/>
                </a:lnTo>
                <a:lnTo>
                  <a:pt x="40984" y="21249"/>
                </a:lnTo>
                <a:close/>
                <a:moveTo>
                  <a:pt x="61188" y="21195"/>
                </a:moveTo>
                <a:cubicBezTo>
                  <a:pt x="61161" y="21195"/>
                  <a:pt x="61131" y="21200"/>
                  <a:pt x="61098" y="21211"/>
                </a:cubicBezTo>
                <a:lnTo>
                  <a:pt x="60984" y="21324"/>
                </a:lnTo>
                <a:lnTo>
                  <a:pt x="60984" y="21475"/>
                </a:lnTo>
                <a:lnTo>
                  <a:pt x="61136" y="21589"/>
                </a:lnTo>
                <a:lnTo>
                  <a:pt x="61287" y="21589"/>
                </a:lnTo>
                <a:lnTo>
                  <a:pt x="61362" y="21702"/>
                </a:lnTo>
                <a:cubicBezTo>
                  <a:pt x="61362" y="21702"/>
                  <a:pt x="61400" y="21740"/>
                  <a:pt x="61438" y="21740"/>
                </a:cubicBezTo>
                <a:lnTo>
                  <a:pt x="61627" y="21627"/>
                </a:lnTo>
                <a:cubicBezTo>
                  <a:pt x="61665" y="21589"/>
                  <a:pt x="61703" y="21551"/>
                  <a:pt x="61703" y="21475"/>
                </a:cubicBezTo>
                <a:lnTo>
                  <a:pt x="61665" y="21438"/>
                </a:lnTo>
                <a:lnTo>
                  <a:pt x="61551" y="21362"/>
                </a:lnTo>
                <a:lnTo>
                  <a:pt x="61438" y="21362"/>
                </a:lnTo>
                <a:lnTo>
                  <a:pt x="61325" y="21249"/>
                </a:lnTo>
                <a:cubicBezTo>
                  <a:pt x="61298" y="21222"/>
                  <a:pt x="61252" y="21195"/>
                  <a:pt x="61188" y="21195"/>
                </a:cubicBezTo>
                <a:close/>
                <a:moveTo>
                  <a:pt x="54557" y="21362"/>
                </a:moveTo>
                <a:lnTo>
                  <a:pt x="54406" y="21438"/>
                </a:lnTo>
                <a:cubicBezTo>
                  <a:pt x="54406" y="21438"/>
                  <a:pt x="54406" y="21475"/>
                  <a:pt x="54368" y="21475"/>
                </a:cubicBezTo>
                <a:cubicBezTo>
                  <a:pt x="54330" y="21513"/>
                  <a:pt x="54255" y="21551"/>
                  <a:pt x="54255" y="21665"/>
                </a:cubicBezTo>
                <a:lnTo>
                  <a:pt x="54255" y="21740"/>
                </a:lnTo>
                <a:cubicBezTo>
                  <a:pt x="54310" y="21795"/>
                  <a:pt x="54386" y="21831"/>
                  <a:pt x="54467" y="21831"/>
                </a:cubicBezTo>
                <a:cubicBezTo>
                  <a:pt x="54496" y="21831"/>
                  <a:pt x="54527" y="21826"/>
                  <a:pt x="54557" y="21816"/>
                </a:cubicBezTo>
                <a:cubicBezTo>
                  <a:pt x="54670" y="21778"/>
                  <a:pt x="54784" y="21665"/>
                  <a:pt x="54784" y="21551"/>
                </a:cubicBezTo>
                <a:cubicBezTo>
                  <a:pt x="54784" y="21438"/>
                  <a:pt x="54708" y="21362"/>
                  <a:pt x="54557" y="21362"/>
                </a:cubicBezTo>
                <a:close/>
                <a:moveTo>
                  <a:pt x="7865" y="21400"/>
                </a:moveTo>
                <a:lnTo>
                  <a:pt x="7713" y="21513"/>
                </a:lnTo>
                <a:cubicBezTo>
                  <a:pt x="7676" y="21778"/>
                  <a:pt x="7865" y="21816"/>
                  <a:pt x="7978" y="21891"/>
                </a:cubicBezTo>
                <a:lnTo>
                  <a:pt x="8167" y="21740"/>
                </a:lnTo>
                <a:cubicBezTo>
                  <a:pt x="8167" y="21740"/>
                  <a:pt x="8167" y="21778"/>
                  <a:pt x="8167" y="21778"/>
                </a:cubicBezTo>
                <a:cubicBezTo>
                  <a:pt x="8205" y="21740"/>
                  <a:pt x="8318" y="21702"/>
                  <a:pt x="8318" y="21589"/>
                </a:cubicBezTo>
                <a:cubicBezTo>
                  <a:pt x="8318" y="21551"/>
                  <a:pt x="8318" y="21513"/>
                  <a:pt x="8280" y="21475"/>
                </a:cubicBezTo>
                <a:lnTo>
                  <a:pt x="8167" y="21400"/>
                </a:lnTo>
                <a:close/>
                <a:moveTo>
                  <a:pt x="46769" y="21551"/>
                </a:moveTo>
                <a:cubicBezTo>
                  <a:pt x="46617" y="21551"/>
                  <a:pt x="46504" y="21627"/>
                  <a:pt x="46466" y="21740"/>
                </a:cubicBezTo>
                <a:lnTo>
                  <a:pt x="46617" y="21891"/>
                </a:lnTo>
                <a:cubicBezTo>
                  <a:pt x="46655" y="21891"/>
                  <a:pt x="46655" y="21891"/>
                  <a:pt x="46693" y="21929"/>
                </a:cubicBezTo>
                <a:lnTo>
                  <a:pt x="46920" y="21816"/>
                </a:lnTo>
                <a:lnTo>
                  <a:pt x="46920" y="21665"/>
                </a:lnTo>
                <a:lnTo>
                  <a:pt x="46769" y="21551"/>
                </a:lnTo>
                <a:close/>
                <a:moveTo>
                  <a:pt x="59548" y="21513"/>
                </a:moveTo>
                <a:lnTo>
                  <a:pt x="59434" y="21589"/>
                </a:lnTo>
                <a:cubicBezTo>
                  <a:pt x="59434" y="21589"/>
                  <a:pt x="59396" y="21627"/>
                  <a:pt x="59396" y="21627"/>
                </a:cubicBezTo>
                <a:cubicBezTo>
                  <a:pt x="59396" y="21665"/>
                  <a:pt x="59321" y="21740"/>
                  <a:pt x="59359" y="21854"/>
                </a:cubicBezTo>
                <a:lnTo>
                  <a:pt x="59472" y="21929"/>
                </a:lnTo>
                <a:cubicBezTo>
                  <a:pt x="59494" y="21940"/>
                  <a:pt x="59520" y="21945"/>
                  <a:pt x="59545" y="21945"/>
                </a:cubicBezTo>
                <a:cubicBezTo>
                  <a:pt x="59608" y="21945"/>
                  <a:pt x="59672" y="21918"/>
                  <a:pt x="59699" y="21891"/>
                </a:cubicBezTo>
                <a:cubicBezTo>
                  <a:pt x="59774" y="21854"/>
                  <a:pt x="59812" y="21778"/>
                  <a:pt x="59812" y="21740"/>
                </a:cubicBezTo>
                <a:cubicBezTo>
                  <a:pt x="59812" y="21589"/>
                  <a:pt x="59699" y="21513"/>
                  <a:pt x="59548" y="21513"/>
                </a:cubicBezTo>
                <a:close/>
                <a:moveTo>
                  <a:pt x="55540" y="21438"/>
                </a:moveTo>
                <a:lnTo>
                  <a:pt x="55389" y="21589"/>
                </a:lnTo>
                <a:lnTo>
                  <a:pt x="55389" y="21816"/>
                </a:lnTo>
                <a:lnTo>
                  <a:pt x="55502" y="21929"/>
                </a:lnTo>
                <a:cubicBezTo>
                  <a:pt x="55559" y="21948"/>
                  <a:pt x="55606" y="21958"/>
                  <a:pt x="55644" y="21958"/>
                </a:cubicBezTo>
                <a:cubicBezTo>
                  <a:pt x="55682" y="21958"/>
                  <a:pt x="55710" y="21948"/>
                  <a:pt x="55729" y="21929"/>
                </a:cubicBezTo>
                <a:cubicBezTo>
                  <a:pt x="55842" y="21891"/>
                  <a:pt x="55880" y="21816"/>
                  <a:pt x="55880" y="21740"/>
                </a:cubicBezTo>
                <a:lnTo>
                  <a:pt x="55842" y="21627"/>
                </a:lnTo>
                <a:cubicBezTo>
                  <a:pt x="55805" y="21627"/>
                  <a:pt x="55805" y="21589"/>
                  <a:pt x="55805" y="21589"/>
                </a:cubicBezTo>
                <a:cubicBezTo>
                  <a:pt x="55729" y="21551"/>
                  <a:pt x="55653" y="21475"/>
                  <a:pt x="55540" y="21438"/>
                </a:cubicBezTo>
                <a:close/>
                <a:moveTo>
                  <a:pt x="6674" y="21854"/>
                </a:moveTo>
                <a:cubicBezTo>
                  <a:pt x="6608" y="21854"/>
                  <a:pt x="6541" y="21891"/>
                  <a:pt x="6579" y="21967"/>
                </a:cubicBezTo>
                <a:lnTo>
                  <a:pt x="6768" y="21967"/>
                </a:lnTo>
                <a:cubicBezTo>
                  <a:pt x="6806" y="21891"/>
                  <a:pt x="6740" y="21854"/>
                  <a:pt x="6674" y="21854"/>
                </a:cubicBezTo>
                <a:close/>
                <a:moveTo>
                  <a:pt x="61784" y="21681"/>
                </a:moveTo>
                <a:cubicBezTo>
                  <a:pt x="61719" y="21681"/>
                  <a:pt x="61627" y="21715"/>
                  <a:pt x="61551" y="21816"/>
                </a:cubicBezTo>
                <a:lnTo>
                  <a:pt x="61589" y="21967"/>
                </a:lnTo>
                <a:cubicBezTo>
                  <a:pt x="61678" y="22011"/>
                  <a:pt x="61753" y="22030"/>
                  <a:pt x="61816" y="22030"/>
                </a:cubicBezTo>
                <a:cubicBezTo>
                  <a:pt x="61860" y="22030"/>
                  <a:pt x="61898" y="22020"/>
                  <a:pt x="61930" y="22005"/>
                </a:cubicBezTo>
                <a:cubicBezTo>
                  <a:pt x="61967" y="21967"/>
                  <a:pt x="62005" y="21929"/>
                  <a:pt x="62005" y="21854"/>
                </a:cubicBezTo>
                <a:cubicBezTo>
                  <a:pt x="62005" y="21778"/>
                  <a:pt x="61930" y="21702"/>
                  <a:pt x="61854" y="21702"/>
                </a:cubicBezTo>
                <a:cubicBezTo>
                  <a:pt x="61841" y="21690"/>
                  <a:pt x="61816" y="21681"/>
                  <a:pt x="61784" y="21681"/>
                </a:cubicBezTo>
                <a:close/>
                <a:moveTo>
                  <a:pt x="63593" y="21211"/>
                </a:moveTo>
                <a:cubicBezTo>
                  <a:pt x="63480" y="21211"/>
                  <a:pt x="63328" y="21211"/>
                  <a:pt x="63291" y="21324"/>
                </a:cubicBezTo>
                <a:lnTo>
                  <a:pt x="63328" y="21400"/>
                </a:lnTo>
                <a:lnTo>
                  <a:pt x="63291" y="21400"/>
                </a:lnTo>
                <a:lnTo>
                  <a:pt x="63404" y="21551"/>
                </a:lnTo>
                <a:lnTo>
                  <a:pt x="63404" y="21581"/>
                </a:lnTo>
                <a:lnTo>
                  <a:pt x="63366" y="21551"/>
                </a:lnTo>
                <a:cubicBezTo>
                  <a:pt x="63339" y="21524"/>
                  <a:pt x="63294" y="21498"/>
                  <a:pt x="63243" y="21498"/>
                </a:cubicBezTo>
                <a:cubicBezTo>
                  <a:pt x="63221" y="21498"/>
                  <a:pt x="63199" y="21502"/>
                  <a:pt x="63177" y="21513"/>
                </a:cubicBezTo>
                <a:cubicBezTo>
                  <a:pt x="63064" y="21551"/>
                  <a:pt x="63064" y="21627"/>
                  <a:pt x="63026" y="21665"/>
                </a:cubicBezTo>
                <a:lnTo>
                  <a:pt x="63064" y="21665"/>
                </a:lnTo>
                <a:cubicBezTo>
                  <a:pt x="63026" y="21665"/>
                  <a:pt x="63026" y="21702"/>
                  <a:pt x="62988" y="21702"/>
                </a:cubicBezTo>
                <a:lnTo>
                  <a:pt x="63102" y="21891"/>
                </a:lnTo>
                <a:cubicBezTo>
                  <a:pt x="63076" y="21891"/>
                  <a:pt x="63051" y="21875"/>
                  <a:pt x="63037" y="21875"/>
                </a:cubicBezTo>
                <a:cubicBezTo>
                  <a:pt x="63030" y="21875"/>
                  <a:pt x="63026" y="21879"/>
                  <a:pt x="63026" y="21891"/>
                </a:cubicBezTo>
                <a:cubicBezTo>
                  <a:pt x="63026" y="21891"/>
                  <a:pt x="63026" y="21891"/>
                  <a:pt x="63026" y="21929"/>
                </a:cubicBezTo>
                <a:lnTo>
                  <a:pt x="63177" y="22043"/>
                </a:lnTo>
                <a:cubicBezTo>
                  <a:pt x="63442" y="22043"/>
                  <a:pt x="63517" y="21854"/>
                  <a:pt x="63555" y="21740"/>
                </a:cubicBezTo>
                <a:lnTo>
                  <a:pt x="63555" y="21702"/>
                </a:lnTo>
                <a:lnTo>
                  <a:pt x="63413" y="21589"/>
                </a:lnTo>
                <a:lnTo>
                  <a:pt x="63413" y="21589"/>
                </a:lnTo>
                <a:cubicBezTo>
                  <a:pt x="63558" y="21589"/>
                  <a:pt x="63632" y="21587"/>
                  <a:pt x="63706" y="21513"/>
                </a:cubicBezTo>
                <a:cubicBezTo>
                  <a:pt x="63744" y="21475"/>
                  <a:pt x="63782" y="21438"/>
                  <a:pt x="63782" y="21324"/>
                </a:cubicBezTo>
                <a:lnTo>
                  <a:pt x="63782" y="21286"/>
                </a:lnTo>
                <a:lnTo>
                  <a:pt x="63631" y="21211"/>
                </a:lnTo>
                <a:close/>
                <a:moveTo>
                  <a:pt x="48092" y="21702"/>
                </a:moveTo>
                <a:cubicBezTo>
                  <a:pt x="47979" y="21702"/>
                  <a:pt x="47903" y="21702"/>
                  <a:pt x="47827" y="21778"/>
                </a:cubicBezTo>
                <a:cubicBezTo>
                  <a:pt x="47638" y="21891"/>
                  <a:pt x="47638" y="22156"/>
                  <a:pt x="47789" y="22232"/>
                </a:cubicBezTo>
                <a:lnTo>
                  <a:pt x="48016" y="22156"/>
                </a:lnTo>
                <a:cubicBezTo>
                  <a:pt x="48016" y="22156"/>
                  <a:pt x="48016" y="22156"/>
                  <a:pt x="48054" y="22118"/>
                </a:cubicBezTo>
                <a:cubicBezTo>
                  <a:pt x="48092" y="22080"/>
                  <a:pt x="48205" y="22005"/>
                  <a:pt x="48205" y="21891"/>
                </a:cubicBezTo>
                <a:cubicBezTo>
                  <a:pt x="48205" y="21854"/>
                  <a:pt x="48205" y="21816"/>
                  <a:pt x="48168" y="21816"/>
                </a:cubicBezTo>
                <a:lnTo>
                  <a:pt x="48092" y="21702"/>
                </a:lnTo>
                <a:close/>
                <a:moveTo>
                  <a:pt x="4500" y="21854"/>
                </a:moveTo>
                <a:cubicBezTo>
                  <a:pt x="4386" y="21854"/>
                  <a:pt x="4273" y="21854"/>
                  <a:pt x="4197" y="21929"/>
                </a:cubicBezTo>
                <a:cubicBezTo>
                  <a:pt x="4122" y="21967"/>
                  <a:pt x="4122" y="22080"/>
                  <a:pt x="4159" y="22232"/>
                </a:cubicBezTo>
                <a:lnTo>
                  <a:pt x="4273" y="22307"/>
                </a:lnTo>
                <a:cubicBezTo>
                  <a:pt x="4386" y="22307"/>
                  <a:pt x="4462" y="22307"/>
                  <a:pt x="4538" y="22269"/>
                </a:cubicBezTo>
                <a:cubicBezTo>
                  <a:pt x="4575" y="22194"/>
                  <a:pt x="4613" y="22118"/>
                  <a:pt x="4613" y="22043"/>
                </a:cubicBezTo>
                <a:cubicBezTo>
                  <a:pt x="4613" y="22005"/>
                  <a:pt x="4613" y="22005"/>
                  <a:pt x="4613" y="21967"/>
                </a:cubicBezTo>
                <a:lnTo>
                  <a:pt x="4500" y="21854"/>
                </a:lnTo>
                <a:close/>
                <a:moveTo>
                  <a:pt x="27325" y="21962"/>
                </a:moveTo>
                <a:cubicBezTo>
                  <a:pt x="27058" y="21962"/>
                  <a:pt x="26995" y="22122"/>
                  <a:pt x="26995" y="22156"/>
                </a:cubicBezTo>
                <a:lnTo>
                  <a:pt x="27146" y="22307"/>
                </a:lnTo>
                <a:lnTo>
                  <a:pt x="27222" y="22307"/>
                </a:lnTo>
                <a:cubicBezTo>
                  <a:pt x="27298" y="22307"/>
                  <a:pt x="27411" y="22307"/>
                  <a:pt x="27449" y="22269"/>
                </a:cubicBezTo>
                <a:cubicBezTo>
                  <a:pt x="27487" y="22232"/>
                  <a:pt x="27525" y="22194"/>
                  <a:pt x="27525" y="22118"/>
                </a:cubicBezTo>
                <a:cubicBezTo>
                  <a:pt x="27525" y="22118"/>
                  <a:pt x="27525" y="22080"/>
                  <a:pt x="27525" y="22043"/>
                </a:cubicBezTo>
                <a:lnTo>
                  <a:pt x="27411" y="21967"/>
                </a:lnTo>
                <a:cubicBezTo>
                  <a:pt x="27380" y="21964"/>
                  <a:pt x="27352" y="21962"/>
                  <a:pt x="27325" y="21962"/>
                </a:cubicBezTo>
                <a:close/>
                <a:moveTo>
                  <a:pt x="36372" y="21854"/>
                </a:moveTo>
                <a:lnTo>
                  <a:pt x="36296" y="21967"/>
                </a:lnTo>
                <a:lnTo>
                  <a:pt x="36296" y="22156"/>
                </a:lnTo>
                <a:lnTo>
                  <a:pt x="36485" y="22269"/>
                </a:lnTo>
                <a:cubicBezTo>
                  <a:pt x="36512" y="22296"/>
                  <a:pt x="36557" y="22323"/>
                  <a:pt x="36635" y="22323"/>
                </a:cubicBezTo>
                <a:cubicBezTo>
                  <a:pt x="36668" y="22323"/>
                  <a:pt x="36705" y="22318"/>
                  <a:pt x="36750" y="22307"/>
                </a:cubicBezTo>
                <a:lnTo>
                  <a:pt x="36863" y="22194"/>
                </a:lnTo>
                <a:lnTo>
                  <a:pt x="36863" y="22043"/>
                </a:lnTo>
                <a:lnTo>
                  <a:pt x="36712" y="21929"/>
                </a:lnTo>
                <a:lnTo>
                  <a:pt x="36598" y="21929"/>
                </a:lnTo>
                <a:cubicBezTo>
                  <a:pt x="36598" y="21929"/>
                  <a:pt x="36598" y="21891"/>
                  <a:pt x="36598" y="21891"/>
                </a:cubicBezTo>
                <a:cubicBezTo>
                  <a:pt x="36561" y="21891"/>
                  <a:pt x="36485" y="21854"/>
                  <a:pt x="36372" y="21854"/>
                </a:cubicBezTo>
                <a:close/>
                <a:moveTo>
                  <a:pt x="15124" y="22005"/>
                </a:moveTo>
                <a:cubicBezTo>
                  <a:pt x="15048" y="22005"/>
                  <a:pt x="15010" y="22005"/>
                  <a:pt x="14972" y="22043"/>
                </a:cubicBezTo>
                <a:cubicBezTo>
                  <a:pt x="14935" y="22080"/>
                  <a:pt x="14897" y="22118"/>
                  <a:pt x="14897" y="22194"/>
                </a:cubicBezTo>
                <a:lnTo>
                  <a:pt x="14897" y="22232"/>
                </a:lnTo>
                <a:lnTo>
                  <a:pt x="14972" y="22269"/>
                </a:lnTo>
                <a:cubicBezTo>
                  <a:pt x="14972" y="22269"/>
                  <a:pt x="14935" y="22232"/>
                  <a:pt x="14935" y="22232"/>
                </a:cubicBezTo>
                <a:lnTo>
                  <a:pt x="14935" y="22232"/>
                </a:lnTo>
                <a:lnTo>
                  <a:pt x="15086" y="22345"/>
                </a:lnTo>
                <a:lnTo>
                  <a:pt x="15199" y="22345"/>
                </a:lnTo>
                <a:lnTo>
                  <a:pt x="15313" y="22307"/>
                </a:lnTo>
                <a:cubicBezTo>
                  <a:pt x="15351" y="22269"/>
                  <a:pt x="15351" y="22232"/>
                  <a:pt x="15351" y="22194"/>
                </a:cubicBezTo>
                <a:cubicBezTo>
                  <a:pt x="15351" y="22080"/>
                  <a:pt x="15237" y="22005"/>
                  <a:pt x="15124" y="22005"/>
                </a:cubicBezTo>
                <a:close/>
                <a:moveTo>
                  <a:pt x="53687" y="21173"/>
                </a:moveTo>
                <a:cubicBezTo>
                  <a:pt x="53612" y="21211"/>
                  <a:pt x="53536" y="21286"/>
                  <a:pt x="53536" y="21324"/>
                </a:cubicBezTo>
                <a:lnTo>
                  <a:pt x="53612" y="21438"/>
                </a:lnTo>
                <a:lnTo>
                  <a:pt x="53574" y="21438"/>
                </a:lnTo>
                <a:cubicBezTo>
                  <a:pt x="53574" y="21438"/>
                  <a:pt x="53612" y="21438"/>
                  <a:pt x="53574" y="21400"/>
                </a:cubicBezTo>
                <a:cubicBezTo>
                  <a:pt x="53544" y="21380"/>
                  <a:pt x="53525" y="21373"/>
                  <a:pt x="53510" y="21373"/>
                </a:cubicBezTo>
                <a:cubicBezTo>
                  <a:pt x="53476" y="21373"/>
                  <a:pt x="53464" y="21408"/>
                  <a:pt x="53404" y="21408"/>
                </a:cubicBezTo>
                <a:cubicBezTo>
                  <a:pt x="53388" y="21408"/>
                  <a:pt x="53370" y="21406"/>
                  <a:pt x="53347" y="21400"/>
                </a:cubicBezTo>
                <a:cubicBezTo>
                  <a:pt x="53347" y="21438"/>
                  <a:pt x="53347" y="21438"/>
                  <a:pt x="53347" y="21438"/>
                </a:cubicBezTo>
                <a:lnTo>
                  <a:pt x="53196" y="21438"/>
                </a:lnTo>
                <a:cubicBezTo>
                  <a:pt x="53196" y="21475"/>
                  <a:pt x="53196" y="21475"/>
                  <a:pt x="53234" y="21513"/>
                </a:cubicBezTo>
                <a:cubicBezTo>
                  <a:pt x="53158" y="21475"/>
                  <a:pt x="53083" y="21438"/>
                  <a:pt x="52969" y="21438"/>
                </a:cubicBezTo>
                <a:lnTo>
                  <a:pt x="52856" y="21551"/>
                </a:lnTo>
                <a:cubicBezTo>
                  <a:pt x="52856" y="21589"/>
                  <a:pt x="52856" y="21589"/>
                  <a:pt x="52856" y="21627"/>
                </a:cubicBezTo>
                <a:lnTo>
                  <a:pt x="52742" y="21702"/>
                </a:lnTo>
                <a:cubicBezTo>
                  <a:pt x="52742" y="21702"/>
                  <a:pt x="52704" y="21740"/>
                  <a:pt x="52704" y="21778"/>
                </a:cubicBezTo>
                <a:cubicBezTo>
                  <a:pt x="52667" y="21816"/>
                  <a:pt x="52629" y="21854"/>
                  <a:pt x="52629" y="21891"/>
                </a:cubicBezTo>
                <a:lnTo>
                  <a:pt x="52667" y="22043"/>
                </a:lnTo>
                <a:cubicBezTo>
                  <a:pt x="52742" y="22043"/>
                  <a:pt x="52780" y="22080"/>
                  <a:pt x="52818" y="22080"/>
                </a:cubicBezTo>
                <a:cubicBezTo>
                  <a:pt x="52780" y="22118"/>
                  <a:pt x="52780" y="22156"/>
                  <a:pt x="52780" y="22269"/>
                </a:cubicBezTo>
                <a:lnTo>
                  <a:pt x="52931" y="22345"/>
                </a:lnTo>
                <a:lnTo>
                  <a:pt x="53045" y="22345"/>
                </a:lnTo>
                <a:lnTo>
                  <a:pt x="53196" y="22232"/>
                </a:lnTo>
                <a:lnTo>
                  <a:pt x="53196" y="22080"/>
                </a:lnTo>
                <a:lnTo>
                  <a:pt x="53045" y="21967"/>
                </a:lnTo>
                <a:cubicBezTo>
                  <a:pt x="53083" y="21929"/>
                  <a:pt x="53083" y="21854"/>
                  <a:pt x="53083" y="21816"/>
                </a:cubicBezTo>
                <a:lnTo>
                  <a:pt x="53309" y="21740"/>
                </a:lnTo>
                <a:lnTo>
                  <a:pt x="53309" y="21702"/>
                </a:lnTo>
                <a:cubicBezTo>
                  <a:pt x="53309" y="21665"/>
                  <a:pt x="53309" y="21665"/>
                  <a:pt x="53309" y="21627"/>
                </a:cubicBezTo>
                <a:cubicBezTo>
                  <a:pt x="53347" y="21665"/>
                  <a:pt x="53423" y="21665"/>
                  <a:pt x="53461" y="21665"/>
                </a:cubicBezTo>
                <a:cubicBezTo>
                  <a:pt x="53536" y="21665"/>
                  <a:pt x="53612" y="21665"/>
                  <a:pt x="53650" y="21627"/>
                </a:cubicBezTo>
                <a:cubicBezTo>
                  <a:pt x="53687" y="21589"/>
                  <a:pt x="53687" y="21589"/>
                  <a:pt x="53687" y="21551"/>
                </a:cubicBezTo>
                <a:cubicBezTo>
                  <a:pt x="53725" y="21627"/>
                  <a:pt x="53801" y="21702"/>
                  <a:pt x="53952" y="21702"/>
                </a:cubicBezTo>
                <a:lnTo>
                  <a:pt x="54103" y="21551"/>
                </a:lnTo>
                <a:lnTo>
                  <a:pt x="54103" y="21400"/>
                </a:lnTo>
                <a:lnTo>
                  <a:pt x="53914" y="21324"/>
                </a:lnTo>
                <a:cubicBezTo>
                  <a:pt x="53914" y="21324"/>
                  <a:pt x="53876" y="21286"/>
                  <a:pt x="53876" y="21286"/>
                </a:cubicBezTo>
                <a:cubicBezTo>
                  <a:pt x="53839" y="21249"/>
                  <a:pt x="53801" y="21173"/>
                  <a:pt x="53687" y="21173"/>
                </a:cubicBezTo>
                <a:close/>
                <a:moveTo>
                  <a:pt x="17868" y="21877"/>
                </a:moveTo>
                <a:cubicBezTo>
                  <a:pt x="17834" y="21877"/>
                  <a:pt x="17801" y="21881"/>
                  <a:pt x="17770" y="21891"/>
                </a:cubicBezTo>
                <a:cubicBezTo>
                  <a:pt x="17657" y="21929"/>
                  <a:pt x="17619" y="22005"/>
                  <a:pt x="17581" y="22080"/>
                </a:cubicBezTo>
                <a:lnTo>
                  <a:pt x="17695" y="22194"/>
                </a:lnTo>
                <a:cubicBezTo>
                  <a:pt x="17695" y="22255"/>
                  <a:pt x="17744" y="22366"/>
                  <a:pt x="17883" y="22366"/>
                </a:cubicBezTo>
                <a:cubicBezTo>
                  <a:pt x="17916" y="22366"/>
                  <a:pt x="17954" y="22359"/>
                  <a:pt x="17997" y="22345"/>
                </a:cubicBezTo>
                <a:lnTo>
                  <a:pt x="18110" y="22269"/>
                </a:lnTo>
                <a:cubicBezTo>
                  <a:pt x="18110" y="22269"/>
                  <a:pt x="18110" y="22232"/>
                  <a:pt x="18110" y="22232"/>
                </a:cubicBezTo>
                <a:cubicBezTo>
                  <a:pt x="18148" y="22194"/>
                  <a:pt x="18186" y="22156"/>
                  <a:pt x="18186" y="22080"/>
                </a:cubicBezTo>
                <a:cubicBezTo>
                  <a:pt x="18186" y="22043"/>
                  <a:pt x="18186" y="22043"/>
                  <a:pt x="18186" y="22005"/>
                </a:cubicBezTo>
                <a:lnTo>
                  <a:pt x="18148" y="21967"/>
                </a:lnTo>
                <a:cubicBezTo>
                  <a:pt x="18065" y="21912"/>
                  <a:pt x="17962" y="21877"/>
                  <a:pt x="17868" y="21877"/>
                </a:cubicBezTo>
                <a:close/>
                <a:moveTo>
                  <a:pt x="341" y="22005"/>
                </a:moveTo>
                <a:cubicBezTo>
                  <a:pt x="190" y="22005"/>
                  <a:pt x="114" y="22080"/>
                  <a:pt x="76" y="22156"/>
                </a:cubicBezTo>
                <a:lnTo>
                  <a:pt x="1" y="22232"/>
                </a:lnTo>
                <a:lnTo>
                  <a:pt x="1" y="22307"/>
                </a:lnTo>
                <a:lnTo>
                  <a:pt x="265" y="22383"/>
                </a:lnTo>
                <a:cubicBezTo>
                  <a:pt x="303" y="22345"/>
                  <a:pt x="454" y="22307"/>
                  <a:pt x="454" y="22194"/>
                </a:cubicBezTo>
                <a:cubicBezTo>
                  <a:pt x="454" y="22156"/>
                  <a:pt x="454" y="22118"/>
                  <a:pt x="454" y="22118"/>
                </a:cubicBezTo>
                <a:lnTo>
                  <a:pt x="341" y="22005"/>
                </a:lnTo>
                <a:close/>
                <a:moveTo>
                  <a:pt x="53826" y="21912"/>
                </a:moveTo>
                <a:cubicBezTo>
                  <a:pt x="53784" y="21912"/>
                  <a:pt x="53738" y="21917"/>
                  <a:pt x="53687" y="21929"/>
                </a:cubicBezTo>
                <a:lnTo>
                  <a:pt x="53574" y="22043"/>
                </a:lnTo>
                <a:lnTo>
                  <a:pt x="53574" y="22307"/>
                </a:lnTo>
                <a:lnTo>
                  <a:pt x="53763" y="22383"/>
                </a:lnTo>
                <a:cubicBezTo>
                  <a:pt x="53801" y="22383"/>
                  <a:pt x="53839" y="22421"/>
                  <a:pt x="53876" y="22421"/>
                </a:cubicBezTo>
                <a:cubicBezTo>
                  <a:pt x="53902" y="22421"/>
                  <a:pt x="53944" y="22437"/>
                  <a:pt x="53991" y="22437"/>
                </a:cubicBezTo>
                <a:cubicBezTo>
                  <a:pt x="54015" y="22437"/>
                  <a:pt x="54040" y="22433"/>
                  <a:pt x="54066" y="22421"/>
                </a:cubicBezTo>
                <a:cubicBezTo>
                  <a:pt x="54103" y="22421"/>
                  <a:pt x="54141" y="22383"/>
                  <a:pt x="54141" y="22307"/>
                </a:cubicBezTo>
                <a:cubicBezTo>
                  <a:pt x="54255" y="22307"/>
                  <a:pt x="54406" y="22269"/>
                  <a:pt x="54406" y="22118"/>
                </a:cubicBezTo>
                <a:cubicBezTo>
                  <a:pt x="54406" y="22080"/>
                  <a:pt x="54406" y="22080"/>
                  <a:pt x="54368" y="22043"/>
                </a:cubicBezTo>
                <a:lnTo>
                  <a:pt x="54255" y="21967"/>
                </a:lnTo>
                <a:cubicBezTo>
                  <a:pt x="54141" y="21967"/>
                  <a:pt x="54103" y="21967"/>
                  <a:pt x="54028" y="21929"/>
                </a:cubicBezTo>
                <a:cubicBezTo>
                  <a:pt x="53977" y="21929"/>
                  <a:pt x="53910" y="21912"/>
                  <a:pt x="53826" y="21912"/>
                </a:cubicBezTo>
                <a:close/>
                <a:moveTo>
                  <a:pt x="32704" y="21929"/>
                </a:moveTo>
                <a:lnTo>
                  <a:pt x="32553" y="22080"/>
                </a:lnTo>
                <a:cubicBezTo>
                  <a:pt x="32515" y="22118"/>
                  <a:pt x="32440" y="22194"/>
                  <a:pt x="32477" y="22307"/>
                </a:cubicBezTo>
                <a:lnTo>
                  <a:pt x="32629" y="22421"/>
                </a:lnTo>
                <a:cubicBezTo>
                  <a:pt x="32666" y="22421"/>
                  <a:pt x="32666" y="22421"/>
                  <a:pt x="32742" y="22458"/>
                </a:cubicBezTo>
                <a:lnTo>
                  <a:pt x="32931" y="22345"/>
                </a:lnTo>
                <a:lnTo>
                  <a:pt x="32931" y="22232"/>
                </a:lnTo>
                <a:cubicBezTo>
                  <a:pt x="32931" y="21967"/>
                  <a:pt x="32818" y="21929"/>
                  <a:pt x="32704" y="21929"/>
                </a:cubicBezTo>
                <a:close/>
                <a:moveTo>
                  <a:pt x="2874" y="22043"/>
                </a:moveTo>
                <a:lnTo>
                  <a:pt x="2647" y="22156"/>
                </a:lnTo>
                <a:cubicBezTo>
                  <a:pt x="2647" y="22194"/>
                  <a:pt x="2647" y="22194"/>
                  <a:pt x="2647" y="22194"/>
                </a:cubicBezTo>
                <a:cubicBezTo>
                  <a:pt x="2647" y="22194"/>
                  <a:pt x="2647" y="22232"/>
                  <a:pt x="2647" y="22232"/>
                </a:cubicBezTo>
                <a:cubicBezTo>
                  <a:pt x="2609" y="22269"/>
                  <a:pt x="2572" y="22307"/>
                  <a:pt x="2534" y="22383"/>
                </a:cubicBezTo>
                <a:lnTo>
                  <a:pt x="2647" y="22496"/>
                </a:lnTo>
                <a:cubicBezTo>
                  <a:pt x="2698" y="22509"/>
                  <a:pt x="2740" y="22513"/>
                  <a:pt x="2776" y="22513"/>
                </a:cubicBezTo>
                <a:cubicBezTo>
                  <a:pt x="2849" y="22513"/>
                  <a:pt x="2899" y="22496"/>
                  <a:pt x="2950" y="22496"/>
                </a:cubicBezTo>
                <a:cubicBezTo>
                  <a:pt x="2987" y="22458"/>
                  <a:pt x="2987" y="22458"/>
                  <a:pt x="3025" y="22458"/>
                </a:cubicBezTo>
                <a:lnTo>
                  <a:pt x="3176" y="22345"/>
                </a:lnTo>
                <a:cubicBezTo>
                  <a:pt x="3176" y="22345"/>
                  <a:pt x="3176" y="22345"/>
                  <a:pt x="3176" y="22307"/>
                </a:cubicBezTo>
                <a:cubicBezTo>
                  <a:pt x="3176" y="22156"/>
                  <a:pt x="3025" y="22080"/>
                  <a:pt x="2950" y="22080"/>
                </a:cubicBezTo>
                <a:cubicBezTo>
                  <a:pt x="2912" y="22043"/>
                  <a:pt x="2874" y="22043"/>
                  <a:pt x="2874" y="22043"/>
                </a:cubicBezTo>
                <a:close/>
                <a:moveTo>
                  <a:pt x="62198" y="22076"/>
                </a:moveTo>
                <a:cubicBezTo>
                  <a:pt x="62173" y="22076"/>
                  <a:pt x="62147" y="22078"/>
                  <a:pt x="62119" y="22080"/>
                </a:cubicBezTo>
                <a:lnTo>
                  <a:pt x="62005" y="22194"/>
                </a:lnTo>
                <a:lnTo>
                  <a:pt x="62005" y="22383"/>
                </a:lnTo>
                <a:lnTo>
                  <a:pt x="62156" y="22496"/>
                </a:lnTo>
                <a:cubicBezTo>
                  <a:pt x="62270" y="22496"/>
                  <a:pt x="62345" y="22534"/>
                  <a:pt x="62383" y="22534"/>
                </a:cubicBezTo>
                <a:lnTo>
                  <a:pt x="62572" y="22421"/>
                </a:lnTo>
                <a:cubicBezTo>
                  <a:pt x="62537" y="22281"/>
                  <a:pt x="62502" y="22076"/>
                  <a:pt x="62198" y="22076"/>
                </a:cubicBezTo>
                <a:close/>
                <a:moveTo>
                  <a:pt x="25143" y="22269"/>
                </a:moveTo>
                <a:cubicBezTo>
                  <a:pt x="24954" y="22307"/>
                  <a:pt x="24840" y="22383"/>
                  <a:pt x="24878" y="22534"/>
                </a:cubicBezTo>
                <a:lnTo>
                  <a:pt x="25029" y="22610"/>
                </a:lnTo>
                <a:lnTo>
                  <a:pt x="25105" y="22610"/>
                </a:lnTo>
                <a:cubicBezTo>
                  <a:pt x="25143" y="22610"/>
                  <a:pt x="25332" y="22610"/>
                  <a:pt x="25332" y="22458"/>
                </a:cubicBezTo>
                <a:lnTo>
                  <a:pt x="25294" y="22383"/>
                </a:lnTo>
                <a:cubicBezTo>
                  <a:pt x="25294" y="22421"/>
                  <a:pt x="25294" y="22421"/>
                  <a:pt x="25294" y="22421"/>
                </a:cubicBezTo>
                <a:lnTo>
                  <a:pt x="25143" y="22269"/>
                </a:lnTo>
                <a:close/>
                <a:moveTo>
                  <a:pt x="30562" y="22248"/>
                </a:moveTo>
                <a:cubicBezTo>
                  <a:pt x="30528" y="22248"/>
                  <a:pt x="30499" y="22257"/>
                  <a:pt x="30474" y="22269"/>
                </a:cubicBezTo>
                <a:cubicBezTo>
                  <a:pt x="30322" y="22307"/>
                  <a:pt x="30322" y="22534"/>
                  <a:pt x="30474" y="22610"/>
                </a:cubicBezTo>
                <a:cubicBezTo>
                  <a:pt x="30504" y="22610"/>
                  <a:pt x="30534" y="22616"/>
                  <a:pt x="30569" y="22616"/>
                </a:cubicBezTo>
                <a:cubicBezTo>
                  <a:pt x="30622" y="22616"/>
                  <a:pt x="30685" y="22602"/>
                  <a:pt x="30776" y="22534"/>
                </a:cubicBezTo>
                <a:lnTo>
                  <a:pt x="30814" y="22383"/>
                </a:lnTo>
                <a:cubicBezTo>
                  <a:pt x="30713" y="22282"/>
                  <a:pt x="30629" y="22248"/>
                  <a:pt x="30562" y="22248"/>
                </a:cubicBezTo>
                <a:close/>
                <a:moveTo>
                  <a:pt x="48281" y="22194"/>
                </a:moveTo>
                <a:lnTo>
                  <a:pt x="48168" y="22307"/>
                </a:lnTo>
                <a:lnTo>
                  <a:pt x="48168" y="22534"/>
                </a:lnTo>
                <a:lnTo>
                  <a:pt x="48281" y="22685"/>
                </a:lnTo>
                <a:lnTo>
                  <a:pt x="48546" y="22685"/>
                </a:lnTo>
                <a:lnTo>
                  <a:pt x="48659" y="22534"/>
                </a:lnTo>
                <a:lnTo>
                  <a:pt x="48659" y="22307"/>
                </a:lnTo>
                <a:lnTo>
                  <a:pt x="48546" y="22194"/>
                </a:lnTo>
                <a:close/>
                <a:moveTo>
                  <a:pt x="31721" y="22080"/>
                </a:moveTo>
                <a:lnTo>
                  <a:pt x="31570" y="22232"/>
                </a:lnTo>
                <a:cubicBezTo>
                  <a:pt x="31608" y="22269"/>
                  <a:pt x="31570" y="22345"/>
                  <a:pt x="31570" y="22383"/>
                </a:cubicBezTo>
                <a:cubicBezTo>
                  <a:pt x="31570" y="22421"/>
                  <a:pt x="31532" y="22458"/>
                  <a:pt x="31532" y="22496"/>
                </a:cubicBezTo>
                <a:cubicBezTo>
                  <a:pt x="31532" y="22610"/>
                  <a:pt x="31608" y="22648"/>
                  <a:pt x="31721" y="22685"/>
                </a:cubicBezTo>
                <a:lnTo>
                  <a:pt x="31721" y="22648"/>
                </a:lnTo>
                <a:cubicBezTo>
                  <a:pt x="31789" y="22716"/>
                  <a:pt x="31857" y="22729"/>
                  <a:pt x="31917" y="22729"/>
                </a:cubicBezTo>
                <a:cubicBezTo>
                  <a:pt x="31957" y="22729"/>
                  <a:pt x="31993" y="22723"/>
                  <a:pt x="32024" y="22723"/>
                </a:cubicBezTo>
                <a:lnTo>
                  <a:pt x="32099" y="22572"/>
                </a:lnTo>
                <a:cubicBezTo>
                  <a:pt x="32061" y="22534"/>
                  <a:pt x="32061" y="22458"/>
                  <a:pt x="32061" y="22421"/>
                </a:cubicBezTo>
                <a:cubicBezTo>
                  <a:pt x="32099" y="22383"/>
                  <a:pt x="32099" y="22345"/>
                  <a:pt x="32099" y="22307"/>
                </a:cubicBezTo>
                <a:cubicBezTo>
                  <a:pt x="32099" y="22307"/>
                  <a:pt x="32099" y="22194"/>
                  <a:pt x="32024" y="22156"/>
                </a:cubicBezTo>
                <a:cubicBezTo>
                  <a:pt x="31910" y="22080"/>
                  <a:pt x="31797" y="22080"/>
                  <a:pt x="31721" y="22080"/>
                </a:cubicBezTo>
                <a:close/>
                <a:moveTo>
                  <a:pt x="47185" y="22232"/>
                </a:moveTo>
                <a:lnTo>
                  <a:pt x="47109" y="22269"/>
                </a:lnTo>
                <a:cubicBezTo>
                  <a:pt x="46996" y="22383"/>
                  <a:pt x="46996" y="22458"/>
                  <a:pt x="46996" y="22610"/>
                </a:cubicBezTo>
                <a:lnTo>
                  <a:pt x="47109" y="22723"/>
                </a:lnTo>
                <a:cubicBezTo>
                  <a:pt x="47142" y="22734"/>
                  <a:pt x="47172" y="22739"/>
                  <a:pt x="47200" y="22739"/>
                </a:cubicBezTo>
                <a:cubicBezTo>
                  <a:pt x="47267" y="22739"/>
                  <a:pt x="47320" y="22712"/>
                  <a:pt x="47374" y="22685"/>
                </a:cubicBezTo>
                <a:cubicBezTo>
                  <a:pt x="47411" y="22648"/>
                  <a:pt x="47487" y="22572"/>
                  <a:pt x="47487" y="22496"/>
                </a:cubicBezTo>
                <a:cubicBezTo>
                  <a:pt x="47487" y="22421"/>
                  <a:pt x="47411" y="22345"/>
                  <a:pt x="47374" y="22269"/>
                </a:cubicBezTo>
                <a:cubicBezTo>
                  <a:pt x="47298" y="22232"/>
                  <a:pt x="47260" y="22232"/>
                  <a:pt x="47185" y="22232"/>
                </a:cubicBezTo>
                <a:close/>
                <a:moveTo>
                  <a:pt x="11864" y="22377"/>
                </a:moveTo>
                <a:cubicBezTo>
                  <a:pt x="11802" y="22377"/>
                  <a:pt x="11743" y="22399"/>
                  <a:pt x="11721" y="22421"/>
                </a:cubicBezTo>
                <a:cubicBezTo>
                  <a:pt x="11608" y="22458"/>
                  <a:pt x="11570" y="22534"/>
                  <a:pt x="11570" y="22572"/>
                </a:cubicBezTo>
                <a:lnTo>
                  <a:pt x="11570" y="22648"/>
                </a:lnTo>
                <a:lnTo>
                  <a:pt x="11721" y="22723"/>
                </a:lnTo>
                <a:cubicBezTo>
                  <a:pt x="11721" y="22761"/>
                  <a:pt x="11797" y="22799"/>
                  <a:pt x="11872" y="22837"/>
                </a:cubicBezTo>
                <a:lnTo>
                  <a:pt x="12023" y="22723"/>
                </a:lnTo>
                <a:lnTo>
                  <a:pt x="12023" y="22685"/>
                </a:lnTo>
                <a:lnTo>
                  <a:pt x="12099" y="22648"/>
                </a:lnTo>
                <a:cubicBezTo>
                  <a:pt x="12099" y="22610"/>
                  <a:pt x="12099" y="22572"/>
                  <a:pt x="12099" y="22572"/>
                </a:cubicBezTo>
                <a:cubicBezTo>
                  <a:pt x="12099" y="22496"/>
                  <a:pt x="12061" y="22421"/>
                  <a:pt x="11986" y="22421"/>
                </a:cubicBezTo>
                <a:cubicBezTo>
                  <a:pt x="11954" y="22389"/>
                  <a:pt x="11908" y="22377"/>
                  <a:pt x="11864" y="22377"/>
                </a:cubicBezTo>
                <a:close/>
                <a:moveTo>
                  <a:pt x="66315" y="22534"/>
                </a:moveTo>
                <a:cubicBezTo>
                  <a:pt x="66126" y="22534"/>
                  <a:pt x="66013" y="22610"/>
                  <a:pt x="66051" y="22799"/>
                </a:cubicBezTo>
                <a:lnTo>
                  <a:pt x="66202" y="22874"/>
                </a:lnTo>
                <a:lnTo>
                  <a:pt x="66315" y="22874"/>
                </a:lnTo>
                <a:lnTo>
                  <a:pt x="66429" y="22761"/>
                </a:lnTo>
                <a:cubicBezTo>
                  <a:pt x="66466" y="22761"/>
                  <a:pt x="66504" y="22723"/>
                  <a:pt x="66504" y="22685"/>
                </a:cubicBezTo>
                <a:lnTo>
                  <a:pt x="66315" y="22534"/>
                </a:lnTo>
                <a:close/>
                <a:moveTo>
                  <a:pt x="66655" y="22421"/>
                </a:moveTo>
                <a:lnTo>
                  <a:pt x="66542" y="22534"/>
                </a:lnTo>
                <a:lnTo>
                  <a:pt x="66542" y="22572"/>
                </a:lnTo>
                <a:cubicBezTo>
                  <a:pt x="66542" y="22685"/>
                  <a:pt x="66580" y="22761"/>
                  <a:pt x="66618" y="22837"/>
                </a:cubicBezTo>
                <a:lnTo>
                  <a:pt x="66731" y="22874"/>
                </a:lnTo>
                <a:cubicBezTo>
                  <a:pt x="66845" y="22874"/>
                  <a:pt x="66920" y="22837"/>
                  <a:pt x="66996" y="22799"/>
                </a:cubicBezTo>
                <a:lnTo>
                  <a:pt x="67034" y="22723"/>
                </a:lnTo>
                <a:cubicBezTo>
                  <a:pt x="67034" y="22723"/>
                  <a:pt x="67034" y="22685"/>
                  <a:pt x="67034" y="22685"/>
                </a:cubicBezTo>
                <a:cubicBezTo>
                  <a:pt x="67034" y="22572"/>
                  <a:pt x="66996" y="22534"/>
                  <a:pt x="66958" y="22496"/>
                </a:cubicBezTo>
                <a:cubicBezTo>
                  <a:pt x="66882" y="22458"/>
                  <a:pt x="66807" y="22421"/>
                  <a:pt x="66655" y="22421"/>
                </a:cubicBezTo>
                <a:close/>
                <a:moveTo>
                  <a:pt x="87463" y="22320"/>
                </a:moveTo>
                <a:cubicBezTo>
                  <a:pt x="87400" y="22320"/>
                  <a:pt x="87343" y="22339"/>
                  <a:pt x="87298" y="22383"/>
                </a:cubicBezTo>
                <a:cubicBezTo>
                  <a:pt x="87223" y="22458"/>
                  <a:pt x="87185" y="22572"/>
                  <a:pt x="87185" y="22648"/>
                </a:cubicBezTo>
                <a:cubicBezTo>
                  <a:pt x="87185" y="22685"/>
                  <a:pt x="87185" y="22723"/>
                  <a:pt x="87185" y="22761"/>
                </a:cubicBezTo>
                <a:lnTo>
                  <a:pt x="87336" y="22874"/>
                </a:lnTo>
                <a:cubicBezTo>
                  <a:pt x="87639" y="22874"/>
                  <a:pt x="87677" y="22761"/>
                  <a:pt x="87677" y="22610"/>
                </a:cubicBezTo>
                <a:cubicBezTo>
                  <a:pt x="87677" y="22572"/>
                  <a:pt x="87677" y="22534"/>
                  <a:pt x="87714" y="22496"/>
                </a:cubicBezTo>
                <a:lnTo>
                  <a:pt x="87601" y="22345"/>
                </a:lnTo>
                <a:cubicBezTo>
                  <a:pt x="87554" y="22329"/>
                  <a:pt x="87507" y="22320"/>
                  <a:pt x="87463" y="22320"/>
                </a:cubicBezTo>
                <a:close/>
                <a:moveTo>
                  <a:pt x="79510" y="22534"/>
                </a:moveTo>
                <a:lnTo>
                  <a:pt x="79359" y="22648"/>
                </a:lnTo>
                <a:lnTo>
                  <a:pt x="79359" y="22799"/>
                </a:lnTo>
                <a:lnTo>
                  <a:pt x="79510" y="22912"/>
                </a:lnTo>
                <a:lnTo>
                  <a:pt x="79699" y="22912"/>
                </a:lnTo>
                <a:lnTo>
                  <a:pt x="79813" y="22799"/>
                </a:lnTo>
                <a:lnTo>
                  <a:pt x="79813" y="22648"/>
                </a:lnTo>
                <a:lnTo>
                  <a:pt x="79699" y="22534"/>
                </a:lnTo>
                <a:close/>
                <a:moveTo>
                  <a:pt x="487" y="22581"/>
                </a:moveTo>
                <a:cubicBezTo>
                  <a:pt x="454" y="22581"/>
                  <a:pt x="417" y="22591"/>
                  <a:pt x="379" y="22610"/>
                </a:cubicBezTo>
                <a:cubicBezTo>
                  <a:pt x="303" y="22648"/>
                  <a:pt x="265" y="22723"/>
                  <a:pt x="265" y="22799"/>
                </a:cubicBezTo>
                <a:cubicBezTo>
                  <a:pt x="265" y="22874"/>
                  <a:pt x="303" y="22950"/>
                  <a:pt x="417" y="22988"/>
                </a:cubicBezTo>
                <a:cubicBezTo>
                  <a:pt x="454" y="22988"/>
                  <a:pt x="530" y="22988"/>
                  <a:pt x="606" y="22950"/>
                </a:cubicBezTo>
                <a:cubicBezTo>
                  <a:pt x="643" y="22912"/>
                  <a:pt x="681" y="22837"/>
                  <a:pt x="681" y="22799"/>
                </a:cubicBezTo>
                <a:cubicBezTo>
                  <a:pt x="681" y="22723"/>
                  <a:pt x="643" y="22648"/>
                  <a:pt x="568" y="22610"/>
                </a:cubicBezTo>
                <a:cubicBezTo>
                  <a:pt x="549" y="22591"/>
                  <a:pt x="520" y="22581"/>
                  <a:pt x="487" y="22581"/>
                </a:cubicBezTo>
                <a:close/>
                <a:moveTo>
                  <a:pt x="21415" y="22593"/>
                </a:moveTo>
                <a:cubicBezTo>
                  <a:pt x="21391" y="22593"/>
                  <a:pt x="21362" y="22597"/>
                  <a:pt x="21324" y="22610"/>
                </a:cubicBezTo>
                <a:lnTo>
                  <a:pt x="21211" y="22723"/>
                </a:lnTo>
                <a:lnTo>
                  <a:pt x="21211" y="22799"/>
                </a:lnTo>
                <a:lnTo>
                  <a:pt x="21324" y="22912"/>
                </a:lnTo>
                <a:cubicBezTo>
                  <a:pt x="21362" y="22950"/>
                  <a:pt x="21400" y="22950"/>
                  <a:pt x="21438" y="22988"/>
                </a:cubicBezTo>
                <a:lnTo>
                  <a:pt x="21627" y="22837"/>
                </a:lnTo>
                <a:cubicBezTo>
                  <a:pt x="21589" y="22761"/>
                  <a:pt x="21589" y="22685"/>
                  <a:pt x="21513" y="22610"/>
                </a:cubicBezTo>
                <a:cubicBezTo>
                  <a:pt x="21488" y="22610"/>
                  <a:pt x="21463" y="22593"/>
                  <a:pt x="21415" y="22593"/>
                </a:cubicBezTo>
                <a:close/>
                <a:moveTo>
                  <a:pt x="3403" y="22648"/>
                </a:moveTo>
                <a:cubicBezTo>
                  <a:pt x="3290" y="22648"/>
                  <a:pt x="3214" y="22648"/>
                  <a:pt x="3176" y="22685"/>
                </a:cubicBezTo>
                <a:cubicBezTo>
                  <a:pt x="3139" y="22723"/>
                  <a:pt x="3063" y="22799"/>
                  <a:pt x="3063" y="22874"/>
                </a:cubicBezTo>
                <a:lnTo>
                  <a:pt x="3063" y="22912"/>
                </a:lnTo>
                <a:lnTo>
                  <a:pt x="3214" y="23026"/>
                </a:lnTo>
                <a:cubicBezTo>
                  <a:pt x="3290" y="23026"/>
                  <a:pt x="3403" y="23026"/>
                  <a:pt x="3441" y="22988"/>
                </a:cubicBezTo>
                <a:cubicBezTo>
                  <a:pt x="3479" y="22950"/>
                  <a:pt x="3517" y="22874"/>
                  <a:pt x="3517" y="22799"/>
                </a:cubicBezTo>
                <a:lnTo>
                  <a:pt x="3517" y="22761"/>
                </a:lnTo>
                <a:lnTo>
                  <a:pt x="3403" y="22648"/>
                </a:lnTo>
                <a:close/>
                <a:moveTo>
                  <a:pt x="48432" y="22685"/>
                </a:moveTo>
                <a:cubicBezTo>
                  <a:pt x="48205" y="22685"/>
                  <a:pt x="48130" y="22799"/>
                  <a:pt x="48168" y="22950"/>
                </a:cubicBezTo>
                <a:lnTo>
                  <a:pt x="48281" y="23026"/>
                </a:lnTo>
                <a:lnTo>
                  <a:pt x="48394" y="23026"/>
                </a:lnTo>
                <a:lnTo>
                  <a:pt x="48546" y="22912"/>
                </a:lnTo>
                <a:cubicBezTo>
                  <a:pt x="48546" y="22912"/>
                  <a:pt x="48583" y="22874"/>
                  <a:pt x="48583" y="22837"/>
                </a:cubicBezTo>
                <a:lnTo>
                  <a:pt x="48432" y="22685"/>
                </a:lnTo>
                <a:close/>
                <a:moveTo>
                  <a:pt x="71911" y="22648"/>
                </a:moveTo>
                <a:lnTo>
                  <a:pt x="71759" y="22761"/>
                </a:lnTo>
                <a:lnTo>
                  <a:pt x="71759" y="22912"/>
                </a:lnTo>
                <a:lnTo>
                  <a:pt x="71873" y="23026"/>
                </a:lnTo>
                <a:cubicBezTo>
                  <a:pt x="71916" y="23038"/>
                  <a:pt x="71955" y="23043"/>
                  <a:pt x="71989" y="23043"/>
                </a:cubicBezTo>
                <a:cubicBezTo>
                  <a:pt x="72161" y="23043"/>
                  <a:pt x="72219" y="22906"/>
                  <a:pt x="72251" y="22874"/>
                </a:cubicBezTo>
                <a:cubicBezTo>
                  <a:pt x="72251" y="22837"/>
                  <a:pt x="72251" y="22837"/>
                  <a:pt x="72251" y="22837"/>
                </a:cubicBezTo>
                <a:lnTo>
                  <a:pt x="72138" y="22648"/>
                </a:lnTo>
                <a:close/>
                <a:moveTo>
                  <a:pt x="54784" y="22345"/>
                </a:moveTo>
                <a:cubicBezTo>
                  <a:pt x="54595" y="22345"/>
                  <a:pt x="54481" y="22421"/>
                  <a:pt x="54481" y="22534"/>
                </a:cubicBezTo>
                <a:lnTo>
                  <a:pt x="54519" y="22648"/>
                </a:lnTo>
                <a:cubicBezTo>
                  <a:pt x="54557" y="22685"/>
                  <a:pt x="54633" y="22685"/>
                  <a:pt x="54670" y="22685"/>
                </a:cubicBezTo>
                <a:lnTo>
                  <a:pt x="54633" y="22723"/>
                </a:lnTo>
                <a:cubicBezTo>
                  <a:pt x="54595" y="22723"/>
                  <a:pt x="54595" y="22761"/>
                  <a:pt x="54557" y="22761"/>
                </a:cubicBezTo>
                <a:cubicBezTo>
                  <a:pt x="54519" y="22799"/>
                  <a:pt x="54406" y="22837"/>
                  <a:pt x="54406" y="22912"/>
                </a:cubicBezTo>
                <a:cubicBezTo>
                  <a:pt x="54406" y="23026"/>
                  <a:pt x="54519" y="23063"/>
                  <a:pt x="54557" y="23063"/>
                </a:cubicBezTo>
                <a:lnTo>
                  <a:pt x="54595" y="23063"/>
                </a:lnTo>
                <a:lnTo>
                  <a:pt x="54633" y="23139"/>
                </a:lnTo>
                <a:lnTo>
                  <a:pt x="54746" y="23139"/>
                </a:lnTo>
                <a:cubicBezTo>
                  <a:pt x="54935" y="23101"/>
                  <a:pt x="54935" y="23026"/>
                  <a:pt x="54935" y="22988"/>
                </a:cubicBezTo>
                <a:lnTo>
                  <a:pt x="54935" y="22950"/>
                </a:lnTo>
                <a:lnTo>
                  <a:pt x="54859" y="22874"/>
                </a:lnTo>
                <a:cubicBezTo>
                  <a:pt x="54935" y="22837"/>
                  <a:pt x="54935" y="22723"/>
                  <a:pt x="54859" y="22685"/>
                </a:cubicBezTo>
                <a:lnTo>
                  <a:pt x="55049" y="22648"/>
                </a:lnTo>
                <a:cubicBezTo>
                  <a:pt x="55049" y="22610"/>
                  <a:pt x="55049" y="22572"/>
                  <a:pt x="55049" y="22572"/>
                </a:cubicBezTo>
                <a:cubicBezTo>
                  <a:pt x="55049" y="22421"/>
                  <a:pt x="54935" y="22345"/>
                  <a:pt x="54784" y="22345"/>
                </a:cubicBezTo>
                <a:close/>
                <a:moveTo>
                  <a:pt x="17468" y="22799"/>
                </a:moveTo>
                <a:lnTo>
                  <a:pt x="17317" y="22950"/>
                </a:lnTo>
                <a:cubicBezTo>
                  <a:pt x="17317" y="23026"/>
                  <a:pt x="17279" y="23026"/>
                  <a:pt x="17279" y="23026"/>
                </a:cubicBezTo>
                <a:lnTo>
                  <a:pt x="17279" y="23215"/>
                </a:lnTo>
                <a:cubicBezTo>
                  <a:pt x="17317" y="23252"/>
                  <a:pt x="17392" y="23252"/>
                  <a:pt x="17468" y="23252"/>
                </a:cubicBezTo>
                <a:cubicBezTo>
                  <a:pt x="17581" y="23252"/>
                  <a:pt x="17695" y="23215"/>
                  <a:pt x="17770" y="23139"/>
                </a:cubicBezTo>
                <a:lnTo>
                  <a:pt x="17770" y="22988"/>
                </a:lnTo>
                <a:cubicBezTo>
                  <a:pt x="17732" y="22950"/>
                  <a:pt x="17732" y="22950"/>
                  <a:pt x="17695" y="22912"/>
                </a:cubicBezTo>
                <a:cubicBezTo>
                  <a:pt x="17657" y="22874"/>
                  <a:pt x="17581" y="22799"/>
                  <a:pt x="17468" y="22799"/>
                </a:cubicBezTo>
                <a:close/>
                <a:moveTo>
                  <a:pt x="75238" y="22799"/>
                </a:moveTo>
                <a:lnTo>
                  <a:pt x="75087" y="22912"/>
                </a:lnTo>
                <a:cubicBezTo>
                  <a:pt x="75087" y="22950"/>
                  <a:pt x="75087" y="22950"/>
                  <a:pt x="75087" y="22950"/>
                </a:cubicBezTo>
                <a:lnTo>
                  <a:pt x="75238" y="22950"/>
                </a:lnTo>
                <a:lnTo>
                  <a:pt x="75087" y="22988"/>
                </a:lnTo>
                <a:cubicBezTo>
                  <a:pt x="75087" y="23063"/>
                  <a:pt x="75087" y="23215"/>
                  <a:pt x="75238" y="23252"/>
                </a:cubicBezTo>
                <a:lnTo>
                  <a:pt x="75427" y="23139"/>
                </a:lnTo>
                <a:cubicBezTo>
                  <a:pt x="75465" y="23101"/>
                  <a:pt x="75540" y="23063"/>
                  <a:pt x="75540" y="22950"/>
                </a:cubicBezTo>
                <a:cubicBezTo>
                  <a:pt x="75540" y="22950"/>
                  <a:pt x="75540" y="22912"/>
                  <a:pt x="75540" y="22874"/>
                </a:cubicBezTo>
                <a:lnTo>
                  <a:pt x="75389" y="22799"/>
                </a:lnTo>
                <a:close/>
                <a:moveTo>
                  <a:pt x="65748" y="22950"/>
                </a:moveTo>
                <a:lnTo>
                  <a:pt x="65559" y="23063"/>
                </a:lnTo>
                <a:cubicBezTo>
                  <a:pt x="65559" y="23026"/>
                  <a:pt x="65597" y="23026"/>
                  <a:pt x="65559" y="23026"/>
                </a:cubicBezTo>
                <a:cubicBezTo>
                  <a:pt x="65521" y="23026"/>
                  <a:pt x="65370" y="23063"/>
                  <a:pt x="65370" y="23215"/>
                </a:cubicBezTo>
                <a:lnTo>
                  <a:pt x="65408" y="23290"/>
                </a:lnTo>
                <a:cubicBezTo>
                  <a:pt x="65483" y="23366"/>
                  <a:pt x="65559" y="23404"/>
                  <a:pt x="65672" y="23404"/>
                </a:cubicBezTo>
                <a:cubicBezTo>
                  <a:pt x="65824" y="23366"/>
                  <a:pt x="65899" y="23252"/>
                  <a:pt x="65899" y="23139"/>
                </a:cubicBezTo>
                <a:cubicBezTo>
                  <a:pt x="65899" y="23063"/>
                  <a:pt x="65862" y="22988"/>
                  <a:pt x="65748" y="22950"/>
                </a:cubicBezTo>
                <a:close/>
                <a:moveTo>
                  <a:pt x="61325" y="22799"/>
                </a:moveTo>
                <a:lnTo>
                  <a:pt x="61211" y="22837"/>
                </a:lnTo>
                <a:cubicBezTo>
                  <a:pt x="61136" y="22874"/>
                  <a:pt x="60984" y="22988"/>
                  <a:pt x="60984" y="23139"/>
                </a:cubicBezTo>
                <a:cubicBezTo>
                  <a:pt x="60984" y="23215"/>
                  <a:pt x="61022" y="23252"/>
                  <a:pt x="61060" y="23328"/>
                </a:cubicBezTo>
                <a:lnTo>
                  <a:pt x="61136" y="23404"/>
                </a:lnTo>
                <a:cubicBezTo>
                  <a:pt x="61170" y="23411"/>
                  <a:pt x="61201" y="23414"/>
                  <a:pt x="61229" y="23414"/>
                </a:cubicBezTo>
                <a:cubicBezTo>
                  <a:pt x="61352" y="23414"/>
                  <a:pt x="61414" y="23352"/>
                  <a:pt x="61476" y="23290"/>
                </a:cubicBezTo>
                <a:cubicBezTo>
                  <a:pt x="61589" y="23290"/>
                  <a:pt x="61665" y="23215"/>
                  <a:pt x="61665" y="23139"/>
                </a:cubicBezTo>
                <a:lnTo>
                  <a:pt x="61589" y="23026"/>
                </a:lnTo>
                <a:cubicBezTo>
                  <a:pt x="61589" y="23026"/>
                  <a:pt x="61589" y="22988"/>
                  <a:pt x="61551" y="22950"/>
                </a:cubicBezTo>
                <a:cubicBezTo>
                  <a:pt x="61551" y="22912"/>
                  <a:pt x="61476" y="22799"/>
                  <a:pt x="61325" y="22799"/>
                </a:cubicBezTo>
                <a:close/>
                <a:moveTo>
                  <a:pt x="37558" y="23048"/>
                </a:moveTo>
                <a:cubicBezTo>
                  <a:pt x="37531" y="23048"/>
                  <a:pt x="37501" y="23052"/>
                  <a:pt x="37468" y="23063"/>
                </a:cubicBezTo>
                <a:lnTo>
                  <a:pt x="37355" y="23177"/>
                </a:lnTo>
                <a:lnTo>
                  <a:pt x="37355" y="23328"/>
                </a:lnTo>
                <a:lnTo>
                  <a:pt x="37506" y="23441"/>
                </a:lnTo>
                <a:lnTo>
                  <a:pt x="37695" y="23441"/>
                </a:lnTo>
                <a:lnTo>
                  <a:pt x="37808" y="23328"/>
                </a:lnTo>
                <a:lnTo>
                  <a:pt x="37808" y="23215"/>
                </a:lnTo>
                <a:lnTo>
                  <a:pt x="37695" y="23101"/>
                </a:lnTo>
                <a:cubicBezTo>
                  <a:pt x="37668" y="23074"/>
                  <a:pt x="37622" y="23048"/>
                  <a:pt x="37558" y="23048"/>
                </a:cubicBezTo>
                <a:close/>
                <a:moveTo>
                  <a:pt x="73839" y="22988"/>
                </a:moveTo>
                <a:lnTo>
                  <a:pt x="73688" y="23101"/>
                </a:lnTo>
                <a:cubicBezTo>
                  <a:pt x="73688" y="23252"/>
                  <a:pt x="73725" y="23328"/>
                  <a:pt x="73801" y="23404"/>
                </a:cubicBezTo>
                <a:cubicBezTo>
                  <a:pt x="73839" y="23441"/>
                  <a:pt x="73952" y="23441"/>
                  <a:pt x="74028" y="23441"/>
                </a:cubicBezTo>
                <a:lnTo>
                  <a:pt x="74141" y="23328"/>
                </a:lnTo>
                <a:cubicBezTo>
                  <a:pt x="74141" y="23328"/>
                  <a:pt x="74179" y="23290"/>
                  <a:pt x="74179" y="23290"/>
                </a:cubicBezTo>
                <a:cubicBezTo>
                  <a:pt x="74179" y="23177"/>
                  <a:pt x="74141" y="23101"/>
                  <a:pt x="74066" y="23063"/>
                </a:cubicBezTo>
                <a:cubicBezTo>
                  <a:pt x="73990" y="23026"/>
                  <a:pt x="73915" y="22988"/>
                  <a:pt x="73839" y="22988"/>
                </a:cubicBezTo>
                <a:close/>
                <a:moveTo>
                  <a:pt x="74406" y="23215"/>
                </a:moveTo>
                <a:cubicBezTo>
                  <a:pt x="74255" y="23215"/>
                  <a:pt x="74179" y="23290"/>
                  <a:pt x="74179" y="23404"/>
                </a:cubicBezTo>
                <a:lnTo>
                  <a:pt x="74330" y="23404"/>
                </a:lnTo>
                <a:cubicBezTo>
                  <a:pt x="74330" y="23404"/>
                  <a:pt x="74293" y="23404"/>
                  <a:pt x="74330" y="23441"/>
                </a:cubicBezTo>
                <a:lnTo>
                  <a:pt x="74519" y="23441"/>
                </a:lnTo>
                <a:cubicBezTo>
                  <a:pt x="74519" y="23404"/>
                  <a:pt x="74519" y="23404"/>
                  <a:pt x="74482" y="23404"/>
                </a:cubicBezTo>
                <a:lnTo>
                  <a:pt x="74671" y="23404"/>
                </a:lnTo>
                <a:cubicBezTo>
                  <a:pt x="74671" y="23328"/>
                  <a:pt x="74633" y="23290"/>
                  <a:pt x="74595" y="23252"/>
                </a:cubicBezTo>
                <a:cubicBezTo>
                  <a:pt x="74557" y="23215"/>
                  <a:pt x="74482" y="23215"/>
                  <a:pt x="74406" y="23215"/>
                </a:cubicBezTo>
                <a:close/>
                <a:moveTo>
                  <a:pt x="42397" y="23048"/>
                </a:moveTo>
                <a:cubicBezTo>
                  <a:pt x="42371" y="23048"/>
                  <a:pt x="42341" y="23052"/>
                  <a:pt x="42307" y="23063"/>
                </a:cubicBezTo>
                <a:lnTo>
                  <a:pt x="42194" y="23177"/>
                </a:lnTo>
                <a:cubicBezTo>
                  <a:pt x="42194" y="23215"/>
                  <a:pt x="42156" y="23215"/>
                  <a:pt x="42156" y="23252"/>
                </a:cubicBezTo>
                <a:lnTo>
                  <a:pt x="42270" y="23441"/>
                </a:lnTo>
                <a:cubicBezTo>
                  <a:pt x="42307" y="23441"/>
                  <a:pt x="42307" y="23441"/>
                  <a:pt x="42383" y="23479"/>
                </a:cubicBezTo>
                <a:lnTo>
                  <a:pt x="42534" y="23479"/>
                </a:lnTo>
                <a:cubicBezTo>
                  <a:pt x="42610" y="23404"/>
                  <a:pt x="42648" y="23328"/>
                  <a:pt x="42648" y="23290"/>
                </a:cubicBezTo>
                <a:cubicBezTo>
                  <a:pt x="42648" y="23215"/>
                  <a:pt x="42610" y="23139"/>
                  <a:pt x="42534" y="23101"/>
                </a:cubicBezTo>
                <a:cubicBezTo>
                  <a:pt x="42507" y="23074"/>
                  <a:pt x="42462" y="23048"/>
                  <a:pt x="42397" y="23048"/>
                </a:cubicBezTo>
                <a:close/>
                <a:moveTo>
                  <a:pt x="7978" y="23215"/>
                </a:moveTo>
                <a:cubicBezTo>
                  <a:pt x="7827" y="23215"/>
                  <a:pt x="7638" y="23328"/>
                  <a:pt x="7638" y="23479"/>
                </a:cubicBezTo>
                <a:lnTo>
                  <a:pt x="7789" y="23479"/>
                </a:lnTo>
                <a:cubicBezTo>
                  <a:pt x="7821" y="23511"/>
                  <a:pt x="7844" y="23522"/>
                  <a:pt x="7865" y="23522"/>
                </a:cubicBezTo>
                <a:cubicBezTo>
                  <a:pt x="7909" y="23522"/>
                  <a:pt x="7943" y="23473"/>
                  <a:pt x="8033" y="23473"/>
                </a:cubicBezTo>
                <a:cubicBezTo>
                  <a:pt x="8050" y="23473"/>
                  <a:pt x="8069" y="23475"/>
                  <a:pt x="8091" y="23479"/>
                </a:cubicBezTo>
                <a:cubicBezTo>
                  <a:pt x="8091" y="23479"/>
                  <a:pt x="8091" y="23479"/>
                  <a:pt x="8091" y="23441"/>
                </a:cubicBezTo>
                <a:lnTo>
                  <a:pt x="8243" y="23441"/>
                </a:lnTo>
                <a:cubicBezTo>
                  <a:pt x="8243" y="23366"/>
                  <a:pt x="8205" y="23328"/>
                  <a:pt x="8167" y="23290"/>
                </a:cubicBezTo>
                <a:cubicBezTo>
                  <a:pt x="8129" y="23252"/>
                  <a:pt x="8054" y="23215"/>
                  <a:pt x="7978" y="23215"/>
                </a:cubicBezTo>
                <a:close/>
                <a:moveTo>
                  <a:pt x="46239" y="22837"/>
                </a:moveTo>
                <a:cubicBezTo>
                  <a:pt x="46126" y="22837"/>
                  <a:pt x="46013" y="22912"/>
                  <a:pt x="45975" y="23063"/>
                </a:cubicBezTo>
                <a:lnTo>
                  <a:pt x="46088" y="23177"/>
                </a:lnTo>
                <a:cubicBezTo>
                  <a:pt x="46050" y="23252"/>
                  <a:pt x="46013" y="23328"/>
                  <a:pt x="46050" y="23441"/>
                </a:cubicBezTo>
                <a:lnTo>
                  <a:pt x="46164" y="23555"/>
                </a:lnTo>
                <a:lnTo>
                  <a:pt x="46315" y="23555"/>
                </a:lnTo>
                <a:cubicBezTo>
                  <a:pt x="46428" y="23517"/>
                  <a:pt x="46504" y="23479"/>
                  <a:pt x="46504" y="23366"/>
                </a:cubicBezTo>
                <a:cubicBezTo>
                  <a:pt x="46504" y="23290"/>
                  <a:pt x="46428" y="23177"/>
                  <a:pt x="46391" y="23139"/>
                </a:cubicBezTo>
                <a:lnTo>
                  <a:pt x="46428" y="23026"/>
                </a:lnTo>
                <a:cubicBezTo>
                  <a:pt x="46428" y="22950"/>
                  <a:pt x="46353" y="22874"/>
                  <a:pt x="46239" y="22837"/>
                </a:cubicBezTo>
                <a:close/>
                <a:moveTo>
                  <a:pt x="64274" y="23101"/>
                </a:moveTo>
                <a:cubicBezTo>
                  <a:pt x="63971" y="23101"/>
                  <a:pt x="63933" y="23290"/>
                  <a:pt x="63933" y="23404"/>
                </a:cubicBezTo>
                <a:cubicBezTo>
                  <a:pt x="63896" y="23441"/>
                  <a:pt x="63896" y="23479"/>
                  <a:pt x="63896" y="23479"/>
                </a:cubicBezTo>
                <a:lnTo>
                  <a:pt x="64009" y="23668"/>
                </a:lnTo>
                <a:cubicBezTo>
                  <a:pt x="64349" y="23631"/>
                  <a:pt x="64387" y="23328"/>
                  <a:pt x="64387" y="23215"/>
                </a:cubicBezTo>
                <a:lnTo>
                  <a:pt x="64274" y="23101"/>
                </a:lnTo>
                <a:close/>
                <a:moveTo>
                  <a:pt x="80011" y="23462"/>
                </a:moveTo>
                <a:cubicBezTo>
                  <a:pt x="79993" y="23462"/>
                  <a:pt x="79976" y="23467"/>
                  <a:pt x="79964" y="23479"/>
                </a:cubicBezTo>
                <a:cubicBezTo>
                  <a:pt x="79888" y="23479"/>
                  <a:pt x="79850" y="23555"/>
                  <a:pt x="79850" y="23631"/>
                </a:cubicBezTo>
                <a:lnTo>
                  <a:pt x="79964" y="23744"/>
                </a:lnTo>
                <a:cubicBezTo>
                  <a:pt x="79996" y="23776"/>
                  <a:pt x="80057" y="23865"/>
                  <a:pt x="80193" y="23865"/>
                </a:cubicBezTo>
                <a:cubicBezTo>
                  <a:pt x="80216" y="23865"/>
                  <a:pt x="80240" y="23863"/>
                  <a:pt x="80266" y="23857"/>
                </a:cubicBezTo>
                <a:lnTo>
                  <a:pt x="80380" y="23744"/>
                </a:lnTo>
                <a:lnTo>
                  <a:pt x="80380" y="23631"/>
                </a:lnTo>
                <a:cubicBezTo>
                  <a:pt x="80342" y="23593"/>
                  <a:pt x="80342" y="23517"/>
                  <a:pt x="80304" y="23479"/>
                </a:cubicBezTo>
                <a:cubicBezTo>
                  <a:pt x="80279" y="23479"/>
                  <a:pt x="80254" y="23462"/>
                  <a:pt x="80217" y="23462"/>
                </a:cubicBezTo>
                <a:cubicBezTo>
                  <a:pt x="80199" y="23462"/>
                  <a:pt x="80178" y="23467"/>
                  <a:pt x="80153" y="23479"/>
                </a:cubicBezTo>
                <a:lnTo>
                  <a:pt x="80115" y="23479"/>
                </a:lnTo>
                <a:cubicBezTo>
                  <a:pt x="80090" y="23479"/>
                  <a:pt x="80048" y="23462"/>
                  <a:pt x="80011" y="23462"/>
                </a:cubicBezTo>
                <a:close/>
                <a:moveTo>
                  <a:pt x="41627" y="23441"/>
                </a:moveTo>
                <a:lnTo>
                  <a:pt x="41438" y="23479"/>
                </a:lnTo>
                <a:cubicBezTo>
                  <a:pt x="41287" y="23706"/>
                  <a:pt x="41438" y="23971"/>
                  <a:pt x="41740" y="24009"/>
                </a:cubicBezTo>
                <a:lnTo>
                  <a:pt x="41929" y="23895"/>
                </a:lnTo>
                <a:lnTo>
                  <a:pt x="41929" y="23593"/>
                </a:lnTo>
                <a:lnTo>
                  <a:pt x="41778" y="23479"/>
                </a:lnTo>
                <a:cubicBezTo>
                  <a:pt x="41702" y="23479"/>
                  <a:pt x="41665" y="23479"/>
                  <a:pt x="41627" y="23441"/>
                </a:cubicBezTo>
                <a:close/>
                <a:moveTo>
                  <a:pt x="85695" y="23728"/>
                </a:moveTo>
                <a:cubicBezTo>
                  <a:pt x="85628" y="23728"/>
                  <a:pt x="85575" y="23755"/>
                  <a:pt x="85521" y="23782"/>
                </a:cubicBezTo>
                <a:cubicBezTo>
                  <a:pt x="85484" y="23820"/>
                  <a:pt x="85446" y="23857"/>
                  <a:pt x="85446" y="23971"/>
                </a:cubicBezTo>
                <a:lnTo>
                  <a:pt x="85446" y="24009"/>
                </a:lnTo>
                <a:lnTo>
                  <a:pt x="85559" y="24122"/>
                </a:lnTo>
                <a:cubicBezTo>
                  <a:pt x="85673" y="24122"/>
                  <a:pt x="85748" y="24084"/>
                  <a:pt x="85824" y="24046"/>
                </a:cubicBezTo>
                <a:cubicBezTo>
                  <a:pt x="85862" y="24009"/>
                  <a:pt x="85900" y="23933"/>
                  <a:pt x="85900" y="23857"/>
                </a:cubicBezTo>
                <a:lnTo>
                  <a:pt x="85900" y="23820"/>
                </a:lnTo>
                <a:lnTo>
                  <a:pt x="85786" y="23744"/>
                </a:lnTo>
                <a:cubicBezTo>
                  <a:pt x="85753" y="23733"/>
                  <a:pt x="85723" y="23728"/>
                  <a:pt x="85695" y="23728"/>
                </a:cubicBezTo>
                <a:close/>
                <a:moveTo>
                  <a:pt x="14956" y="23570"/>
                </a:moveTo>
                <a:cubicBezTo>
                  <a:pt x="14839" y="23570"/>
                  <a:pt x="14728" y="23596"/>
                  <a:pt x="14632" y="23668"/>
                </a:cubicBezTo>
                <a:lnTo>
                  <a:pt x="14670" y="23857"/>
                </a:lnTo>
                <a:cubicBezTo>
                  <a:pt x="14708" y="23857"/>
                  <a:pt x="14783" y="23933"/>
                  <a:pt x="14821" y="23971"/>
                </a:cubicBezTo>
                <a:cubicBezTo>
                  <a:pt x="14910" y="24060"/>
                  <a:pt x="15045" y="24195"/>
                  <a:pt x="15209" y="24195"/>
                </a:cubicBezTo>
                <a:cubicBezTo>
                  <a:pt x="15254" y="24195"/>
                  <a:pt x="15301" y="24184"/>
                  <a:pt x="15351" y="24160"/>
                </a:cubicBezTo>
                <a:lnTo>
                  <a:pt x="15388" y="24122"/>
                </a:lnTo>
                <a:cubicBezTo>
                  <a:pt x="15426" y="24084"/>
                  <a:pt x="15464" y="24009"/>
                  <a:pt x="15464" y="23933"/>
                </a:cubicBezTo>
                <a:cubicBezTo>
                  <a:pt x="15464" y="23820"/>
                  <a:pt x="15313" y="23668"/>
                  <a:pt x="15161" y="23593"/>
                </a:cubicBezTo>
                <a:cubicBezTo>
                  <a:pt x="15092" y="23579"/>
                  <a:pt x="15023" y="23570"/>
                  <a:pt x="14956" y="23570"/>
                </a:cubicBezTo>
                <a:close/>
                <a:moveTo>
                  <a:pt x="54859" y="23820"/>
                </a:moveTo>
                <a:lnTo>
                  <a:pt x="54708" y="23933"/>
                </a:lnTo>
                <a:lnTo>
                  <a:pt x="54708" y="24084"/>
                </a:lnTo>
                <a:lnTo>
                  <a:pt x="54859" y="24235"/>
                </a:lnTo>
                <a:cubicBezTo>
                  <a:pt x="54935" y="24235"/>
                  <a:pt x="55049" y="24198"/>
                  <a:pt x="55086" y="24160"/>
                </a:cubicBezTo>
                <a:cubicBezTo>
                  <a:pt x="55124" y="24122"/>
                  <a:pt x="55162" y="24084"/>
                  <a:pt x="55162" y="23971"/>
                </a:cubicBezTo>
                <a:lnTo>
                  <a:pt x="55162" y="23933"/>
                </a:lnTo>
                <a:lnTo>
                  <a:pt x="55049" y="23820"/>
                </a:lnTo>
                <a:close/>
                <a:moveTo>
                  <a:pt x="48810" y="23971"/>
                </a:moveTo>
                <a:lnTo>
                  <a:pt x="48697" y="24084"/>
                </a:lnTo>
                <a:lnTo>
                  <a:pt x="48697" y="24198"/>
                </a:lnTo>
                <a:lnTo>
                  <a:pt x="48810" y="24311"/>
                </a:lnTo>
                <a:cubicBezTo>
                  <a:pt x="48848" y="24349"/>
                  <a:pt x="48886" y="24349"/>
                  <a:pt x="48924" y="24387"/>
                </a:cubicBezTo>
                <a:lnTo>
                  <a:pt x="49075" y="24235"/>
                </a:lnTo>
                <a:cubicBezTo>
                  <a:pt x="49075" y="24160"/>
                  <a:pt x="49075" y="24084"/>
                  <a:pt x="48999" y="24009"/>
                </a:cubicBezTo>
                <a:cubicBezTo>
                  <a:pt x="48961" y="24009"/>
                  <a:pt x="48886" y="23971"/>
                  <a:pt x="48810" y="23971"/>
                </a:cubicBezTo>
                <a:close/>
                <a:moveTo>
                  <a:pt x="73957" y="24131"/>
                </a:moveTo>
                <a:cubicBezTo>
                  <a:pt x="73915" y="24131"/>
                  <a:pt x="73877" y="24141"/>
                  <a:pt x="73839" y="24160"/>
                </a:cubicBezTo>
                <a:cubicBezTo>
                  <a:pt x="73763" y="24235"/>
                  <a:pt x="73763" y="24349"/>
                  <a:pt x="73763" y="24387"/>
                </a:cubicBezTo>
                <a:cubicBezTo>
                  <a:pt x="73763" y="24387"/>
                  <a:pt x="73763" y="24424"/>
                  <a:pt x="73763" y="24462"/>
                </a:cubicBezTo>
                <a:lnTo>
                  <a:pt x="73877" y="24576"/>
                </a:lnTo>
                <a:cubicBezTo>
                  <a:pt x="73990" y="24576"/>
                  <a:pt x="74066" y="24576"/>
                  <a:pt x="74141" y="24538"/>
                </a:cubicBezTo>
                <a:cubicBezTo>
                  <a:pt x="74179" y="24462"/>
                  <a:pt x="74217" y="24387"/>
                  <a:pt x="74217" y="24311"/>
                </a:cubicBezTo>
                <a:cubicBezTo>
                  <a:pt x="74217" y="24273"/>
                  <a:pt x="74217" y="24273"/>
                  <a:pt x="74217" y="24235"/>
                </a:cubicBezTo>
                <a:lnTo>
                  <a:pt x="74104" y="24160"/>
                </a:lnTo>
                <a:cubicBezTo>
                  <a:pt x="74047" y="24141"/>
                  <a:pt x="74000" y="24131"/>
                  <a:pt x="73957" y="24131"/>
                </a:cubicBezTo>
                <a:close/>
                <a:moveTo>
                  <a:pt x="87336" y="24084"/>
                </a:moveTo>
                <a:cubicBezTo>
                  <a:pt x="87223" y="24084"/>
                  <a:pt x="87147" y="24122"/>
                  <a:pt x="87072" y="24160"/>
                </a:cubicBezTo>
                <a:lnTo>
                  <a:pt x="86845" y="24311"/>
                </a:lnTo>
                <a:cubicBezTo>
                  <a:pt x="86845" y="24311"/>
                  <a:pt x="86845" y="24349"/>
                  <a:pt x="86845" y="24349"/>
                </a:cubicBezTo>
                <a:cubicBezTo>
                  <a:pt x="86807" y="24387"/>
                  <a:pt x="86807" y="24387"/>
                  <a:pt x="86807" y="24462"/>
                </a:cubicBezTo>
                <a:cubicBezTo>
                  <a:pt x="86807" y="24500"/>
                  <a:pt x="86845" y="24576"/>
                  <a:pt x="86883" y="24614"/>
                </a:cubicBezTo>
                <a:lnTo>
                  <a:pt x="86958" y="24614"/>
                </a:lnTo>
                <a:cubicBezTo>
                  <a:pt x="86991" y="24625"/>
                  <a:pt x="87018" y="24629"/>
                  <a:pt x="87041" y="24629"/>
                </a:cubicBezTo>
                <a:cubicBezTo>
                  <a:pt x="87097" y="24629"/>
                  <a:pt x="87132" y="24602"/>
                  <a:pt x="87185" y="24576"/>
                </a:cubicBezTo>
                <a:lnTo>
                  <a:pt x="87298" y="24576"/>
                </a:lnTo>
                <a:lnTo>
                  <a:pt x="87487" y="24462"/>
                </a:lnTo>
                <a:cubicBezTo>
                  <a:pt x="87487" y="24424"/>
                  <a:pt x="87487" y="24424"/>
                  <a:pt x="87487" y="24387"/>
                </a:cubicBezTo>
                <a:cubicBezTo>
                  <a:pt x="87525" y="24387"/>
                  <a:pt x="87525" y="24349"/>
                  <a:pt x="87525" y="24273"/>
                </a:cubicBezTo>
                <a:cubicBezTo>
                  <a:pt x="87525" y="24235"/>
                  <a:pt x="87487" y="24160"/>
                  <a:pt x="87450" y="24122"/>
                </a:cubicBezTo>
                <a:lnTo>
                  <a:pt x="87336" y="24084"/>
                </a:lnTo>
                <a:close/>
                <a:moveTo>
                  <a:pt x="64500" y="24387"/>
                </a:moveTo>
                <a:cubicBezTo>
                  <a:pt x="64349" y="24387"/>
                  <a:pt x="64236" y="24462"/>
                  <a:pt x="64198" y="24576"/>
                </a:cubicBezTo>
                <a:lnTo>
                  <a:pt x="64311" y="24727"/>
                </a:lnTo>
                <a:cubicBezTo>
                  <a:pt x="64311" y="24765"/>
                  <a:pt x="64349" y="24765"/>
                  <a:pt x="64425" y="24803"/>
                </a:cubicBezTo>
                <a:lnTo>
                  <a:pt x="64576" y="24689"/>
                </a:lnTo>
                <a:cubicBezTo>
                  <a:pt x="64614" y="24651"/>
                  <a:pt x="64652" y="24614"/>
                  <a:pt x="64652" y="24538"/>
                </a:cubicBezTo>
                <a:lnTo>
                  <a:pt x="64652" y="24500"/>
                </a:lnTo>
                <a:lnTo>
                  <a:pt x="64500" y="24387"/>
                </a:lnTo>
                <a:close/>
                <a:moveTo>
                  <a:pt x="9150" y="24500"/>
                </a:moveTo>
                <a:cubicBezTo>
                  <a:pt x="9037" y="24500"/>
                  <a:pt x="8923" y="24576"/>
                  <a:pt x="8923" y="24689"/>
                </a:cubicBezTo>
                <a:lnTo>
                  <a:pt x="9074" y="24689"/>
                </a:lnTo>
                <a:cubicBezTo>
                  <a:pt x="9074" y="24727"/>
                  <a:pt x="9074" y="24727"/>
                  <a:pt x="9074" y="24727"/>
                </a:cubicBezTo>
                <a:lnTo>
                  <a:pt x="9150" y="24727"/>
                </a:lnTo>
                <a:cubicBezTo>
                  <a:pt x="9150" y="24727"/>
                  <a:pt x="9188" y="24765"/>
                  <a:pt x="9188" y="24765"/>
                </a:cubicBezTo>
                <a:cubicBezTo>
                  <a:pt x="9226" y="24803"/>
                  <a:pt x="9226" y="24840"/>
                  <a:pt x="9301" y="24840"/>
                </a:cubicBezTo>
                <a:cubicBezTo>
                  <a:pt x="9301" y="24803"/>
                  <a:pt x="9301" y="24765"/>
                  <a:pt x="9301" y="24765"/>
                </a:cubicBezTo>
                <a:lnTo>
                  <a:pt x="9453" y="24765"/>
                </a:lnTo>
                <a:cubicBezTo>
                  <a:pt x="9453" y="24689"/>
                  <a:pt x="9415" y="24614"/>
                  <a:pt x="9377" y="24576"/>
                </a:cubicBezTo>
                <a:cubicBezTo>
                  <a:pt x="9301" y="24538"/>
                  <a:pt x="9226" y="24500"/>
                  <a:pt x="9150" y="24500"/>
                </a:cubicBezTo>
                <a:close/>
                <a:moveTo>
                  <a:pt x="12326" y="24349"/>
                </a:moveTo>
                <a:cubicBezTo>
                  <a:pt x="12250" y="24349"/>
                  <a:pt x="12137" y="24349"/>
                  <a:pt x="12099" y="24387"/>
                </a:cubicBezTo>
                <a:cubicBezTo>
                  <a:pt x="11986" y="24462"/>
                  <a:pt x="11986" y="24576"/>
                  <a:pt x="11986" y="24651"/>
                </a:cubicBezTo>
                <a:cubicBezTo>
                  <a:pt x="11986" y="24651"/>
                  <a:pt x="11986" y="24689"/>
                  <a:pt x="11986" y="24727"/>
                </a:cubicBezTo>
                <a:lnTo>
                  <a:pt x="12137" y="24840"/>
                </a:lnTo>
                <a:cubicBezTo>
                  <a:pt x="12175" y="24840"/>
                  <a:pt x="12212" y="24840"/>
                  <a:pt x="12250" y="24878"/>
                </a:cubicBezTo>
                <a:lnTo>
                  <a:pt x="12439" y="24765"/>
                </a:lnTo>
                <a:cubicBezTo>
                  <a:pt x="12439" y="24689"/>
                  <a:pt x="12439" y="24689"/>
                  <a:pt x="12477" y="24651"/>
                </a:cubicBezTo>
                <a:cubicBezTo>
                  <a:pt x="12477" y="24614"/>
                  <a:pt x="12477" y="24576"/>
                  <a:pt x="12477" y="24538"/>
                </a:cubicBezTo>
                <a:cubicBezTo>
                  <a:pt x="12477" y="24462"/>
                  <a:pt x="12477" y="24424"/>
                  <a:pt x="12402" y="24387"/>
                </a:cubicBezTo>
                <a:lnTo>
                  <a:pt x="12326" y="24349"/>
                </a:lnTo>
                <a:close/>
                <a:moveTo>
                  <a:pt x="18526" y="24614"/>
                </a:moveTo>
                <a:cubicBezTo>
                  <a:pt x="18526" y="24614"/>
                  <a:pt x="18526" y="24651"/>
                  <a:pt x="18526" y="24651"/>
                </a:cubicBezTo>
                <a:lnTo>
                  <a:pt x="18375" y="24651"/>
                </a:lnTo>
                <a:cubicBezTo>
                  <a:pt x="18375" y="24803"/>
                  <a:pt x="18564" y="24878"/>
                  <a:pt x="18715" y="24878"/>
                </a:cubicBezTo>
                <a:cubicBezTo>
                  <a:pt x="18753" y="24878"/>
                  <a:pt x="18829" y="24840"/>
                  <a:pt x="18867" y="24840"/>
                </a:cubicBezTo>
                <a:lnTo>
                  <a:pt x="18904" y="24727"/>
                </a:lnTo>
                <a:lnTo>
                  <a:pt x="18753" y="24727"/>
                </a:lnTo>
                <a:cubicBezTo>
                  <a:pt x="18753" y="24727"/>
                  <a:pt x="18715" y="24727"/>
                  <a:pt x="18715" y="24689"/>
                </a:cubicBezTo>
                <a:lnTo>
                  <a:pt x="18715" y="24651"/>
                </a:lnTo>
                <a:cubicBezTo>
                  <a:pt x="18678" y="24651"/>
                  <a:pt x="18640" y="24614"/>
                  <a:pt x="18640" y="24614"/>
                </a:cubicBezTo>
                <a:cubicBezTo>
                  <a:pt x="18640" y="24614"/>
                  <a:pt x="18640" y="24614"/>
                  <a:pt x="18640" y="24651"/>
                </a:cubicBezTo>
                <a:cubicBezTo>
                  <a:pt x="18640" y="24614"/>
                  <a:pt x="18602" y="24614"/>
                  <a:pt x="18526" y="24614"/>
                </a:cubicBezTo>
                <a:close/>
                <a:moveTo>
                  <a:pt x="60663" y="24916"/>
                </a:moveTo>
                <a:cubicBezTo>
                  <a:pt x="60597" y="24916"/>
                  <a:pt x="60531" y="24954"/>
                  <a:pt x="60568" y="25029"/>
                </a:cubicBezTo>
                <a:lnTo>
                  <a:pt x="60757" y="25029"/>
                </a:lnTo>
                <a:cubicBezTo>
                  <a:pt x="60795" y="24954"/>
                  <a:pt x="60729" y="24916"/>
                  <a:pt x="60663" y="24916"/>
                </a:cubicBezTo>
                <a:close/>
                <a:moveTo>
                  <a:pt x="75304" y="24585"/>
                </a:moveTo>
                <a:cubicBezTo>
                  <a:pt x="75257" y="24585"/>
                  <a:pt x="75219" y="24595"/>
                  <a:pt x="75200" y="24614"/>
                </a:cubicBezTo>
                <a:cubicBezTo>
                  <a:pt x="75087" y="24689"/>
                  <a:pt x="75087" y="24803"/>
                  <a:pt x="75087" y="24840"/>
                </a:cubicBezTo>
                <a:cubicBezTo>
                  <a:pt x="75087" y="24878"/>
                  <a:pt x="75087" y="24878"/>
                  <a:pt x="75087" y="24916"/>
                </a:cubicBezTo>
                <a:lnTo>
                  <a:pt x="75087" y="24992"/>
                </a:lnTo>
                <a:lnTo>
                  <a:pt x="75276" y="25067"/>
                </a:lnTo>
                <a:lnTo>
                  <a:pt x="75238" y="25067"/>
                </a:lnTo>
                <a:cubicBezTo>
                  <a:pt x="75238" y="25105"/>
                  <a:pt x="75276" y="25218"/>
                  <a:pt x="75389" y="25218"/>
                </a:cubicBezTo>
                <a:cubicBezTo>
                  <a:pt x="75502" y="25218"/>
                  <a:pt x="75502" y="25105"/>
                  <a:pt x="75540" y="25067"/>
                </a:cubicBezTo>
                <a:lnTo>
                  <a:pt x="75540" y="24992"/>
                </a:lnTo>
                <a:cubicBezTo>
                  <a:pt x="75502" y="24916"/>
                  <a:pt x="75502" y="24916"/>
                  <a:pt x="75502" y="24878"/>
                </a:cubicBezTo>
                <a:cubicBezTo>
                  <a:pt x="75502" y="24878"/>
                  <a:pt x="75502" y="24840"/>
                  <a:pt x="75502" y="24803"/>
                </a:cubicBezTo>
                <a:lnTo>
                  <a:pt x="75540" y="24765"/>
                </a:lnTo>
                <a:lnTo>
                  <a:pt x="75465" y="24614"/>
                </a:lnTo>
                <a:cubicBezTo>
                  <a:pt x="75408" y="24595"/>
                  <a:pt x="75351" y="24585"/>
                  <a:pt x="75304" y="24585"/>
                </a:cubicBezTo>
                <a:close/>
                <a:moveTo>
                  <a:pt x="26433" y="24850"/>
                </a:moveTo>
                <a:cubicBezTo>
                  <a:pt x="26400" y="24850"/>
                  <a:pt x="26371" y="24859"/>
                  <a:pt x="26353" y="24878"/>
                </a:cubicBezTo>
                <a:cubicBezTo>
                  <a:pt x="26277" y="24878"/>
                  <a:pt x="26164" y="24916"/>
                  <a:pt x="26164" y="25067"/>
                </a:cubicBezTo>
                <a:lnTo>
                  <a:pt x="26164" y="25181"/>
                </a:lnTo>
                <a:lnTo>
                  <a:pt x="26239" y="25294"/>
                </a:lnTo>
                <a:cubicBezTo>
                  <a:pt x="26296" y="25313"/>
                  <a:pt x="26343" y="25322"/>
                  <a:pt x="26386" y="25322"/>
                </a:cubicBezTo>
                <a:cubicBezTo>
                  <a:pt x="26428" y="25322"/>
                  <a:pt x="26466" y="25313"/>
                  <a:pt x="26504" y="25294"/>
                </a:cubicBezTo>
                <a:cubicBezTo>
                  <a:pt x="26579" y="25256"/>
                  <a:pt x="26617" y="25181"/>
                  <a:pt x="26617" y="25067"/>
                </a:cubicBezTo>
                <a:cubicBezTo>
                  <a:pt x="26617" y="24992"/>
                  <a:pt x="26579" y="24916"/>
                  <a:pt x="26542" y="24878"/>
                </a:cubicBezTo>
                <a:cubicBezTo>
                  <a:pt x="26504" y="24859"/>
                  <a:pt x="26466" y="24850"/>
                  <a:pt x="26433" y="24850"/>
                </a:cubicBezTo>
                <a:close/>
                <a:moveTo>
                  <a:pt x="79676" y="24862"/>
                </a:moveTo>
                <a:cubicBezTo>
                  <a:pt x="79598" y="24862"/>
                  <a:pt x="79526" y="24889"/>
                  <a:pt x="79472" y="24916"/>
                </a:cubicBezTo>
                <a:cubicBezTo>
                  <a:pt x="79397" y="24992"/>
                  <a:pt x="79359" y="25105"/>
                  <a:pt x="79359" y="25256"/>
                </a:cubicBezTo>
                <a:lnTo>
                  <a:pt x="79472" y="25370"/>
                </a:lnTo>
                <a:cubicBezTo>
                  <a:pt x="79586" y="25370"/>
                  <a:pt x="79699" y="25370"/>
                  <a:pt x="79775" y="25294"/>
                </a:cubicBezTo>
                <a:cubicBezTo>
                  <a:pt x="79850" y="25256"/>
                  <a:pt x="79888" y="25181"/>
                  <a:pt x="79888" y="25067"/>
                </a:cubicBezTo>
                <a:cubicBezTo>
                  <a:pt x="79888" y="25029"/>
                  <a:pt x="79888" y="24992"/>
                  <a:pt x="79888" y="24954"/>
                </a:cubicBezTo>
                <a:lnTo>
                  <a:pt x="79775" y="24878"/>
                </a:lnTo>
                <a:cubicBezTo>
                  <a:pt x="79741" y="24867"/>
                  <a:pt x="79708" y="24862"/>
                  <a:pt x="79676" y="24862"/>
                </a:cubicBezTo>
                <a:close/>
                <a:moveTo>
                  <a:pt x="65824" y="25029"/>
                </a:moveTo>
                <a:cubicBezTo>
                  <a:pt x="65672" y="25029"/>
                  <a:pt x="65559" y="25067"/>
                  <a:pt x="65521" y="25218"/>
                </a:cubicBezTo>
                <a:lnTo>
                  <a:pt x="65559" y="25332"/>
                </a:lnTo>
                <a:cubicBezTo>
                  <a:pt x="65635" y="25407"/>
                  <a:pt x="65748" y="25407"/>
                  <a:pt x="65824" y="25407"/>
                </a:cubicBezTo>
                <a:cubicBezTo>
                  <a:pt x="65937" y="25370"/>
                  <a:pt x="65975" y="25294"/>
                  <a:pt x="65975" y="25218"/>
                </a:cubicBezTo>
                <a:cubicBezTo>
                  <a:pt x="65975" y="25181"/>
                  <a:pt x="65975" y="25143"/>
                  <a:pt x="65975" y="25105"/>
                </a:cubicBezTo>
                <a:lnTo>
                  <a:pt x="65824" y="25029"/>
                </a:lnTo>
                <a:close/>
                <a:moveTo>
                  <a:pt x="76334" y="25067"/>
                </a:moveTo>
                <a:cubicBezTo>
                  <a:pt x="76183" y="25067"/>
                  <a:pt x="76070" y="25067"/>
                  <a:pt x="76032" y="25143"/>
                </a:cubicBezTo>
                <a:cubicBezTo>
                  <a:pt x="75994" y="25143"/>
                  <a:pt x="75918" y="25218"/>
                  <a:pt x="75918" y="25332"/>
                </a:cubicBezTo>
                <a:lnTo>
                  <a:pt x="75918" y="25370"/>
                </a:lnTo>
                <a:lnTo>
                  <a:pt x="76070" y="25445"/>
                </a:lnTo>
                <a:cubicBezTo>
                  <a:pt x="76103" y="25456"/>
                  <a:pt x="76136" y="25461"/>
                  <a:pt x="76168" y="25461"/>
                </a:cubicBezTo>
                <a:cubicBezTo>
                  <a:pt x="76246" y="25461"/>
                  <a:pt x="76319" y="25434"/>
                  <a:pt x="76372" y="25407"/>
                </a:cubicBezTo>
                <a:cubicBezTo>
                  <a:pt x="76410" y="25370"/>
                  <a:pt x="76448" y="25294"/>
                  <a:pt x="76448" y="25218"/>
                </a:cubicBezTo>
                <a:cubicBezTo>
                  <a:pt x="76448" y="25218"/>
                  <a:pt x="76448" y="25181"/>
                  <a:pt x="76448" y="25181"/>
                </a:cubicBezTo>
                <a:lnTo>
                  <a:pt x="76334" y="25067"/>
                </a:lnTo>
                <a:close/>
                <a:moveTo>
                  <a:pt x="33876" y="25181"/>
                </a:moveTo>
                <a:lnTo>
                  <a:pt x="33725" y="25218"/>
                </a:lnTo>
                <a:cubicBezTo>
                  <a:pt x="33612" y="25294"/>
                  <a:pt x="33612" y="25445"/>
                  <a:pt x="33725" y="25559"/>
                </a:cubicBezTo>
                <a:cubicBezTo>
                  <a:pt x="33752" y="25585"/>
                  <a:pt x="33797" y="25612"/>
                  <a:pt x="33862" y="25612"/>
                </a:cubicBezTo>
                <a:cubicBezTo>
                  <a:pt x="33889" y="25612"/>
                  <a:pt x="33919" y="25608"/>
                  <a:pt x="33952" y="25597"/>
                </a:cubicBezTo>
                <a:lnTo>
                  <a:pt x="34065" y="25483"/>
                </a:lnTo>
                <a:cubicBezTo>
                  <a:pt x="34065" y="25445"/>
                  <a:pt x="34065" y="25256"/>
                  <a:pt x="33876" y="25181"/>
                </a:cubicBezTo>
                <a:close/>
                <a:moveTo>
                  <a:pt x="11003" y="25597"/>
                </a:moveTo>
                <a:cubicBezTo>
                  <a:pt x="10851" y="25597"/>
                  <a:pt x="10738" y="25634"/>
                  <a:pt x="10662" y="25786"/>
                </a:cubicBezTo>
                <a:lnTo>
                  <a:pt x="10700" y="25899"/>
                </a:lnTo>
                <a:cubicBezTo>
                  <a:pt x="10814" y="25975"/>
                  <a:pt x="10927" y="25975"/>
                  <a:pt x="11003" y="25975"/>
                </a:cubicBezTo>
                <a:cubicBezTo>
                  <a:pt x="11078" y="25937"/>
                  <a:pt x="11154" y="25861"/>
                  <a:pt x="11154" y="25786"/>
                </a:cubicBezTo>
                <a:cubicBezTo>
                  <a:pt x="11154" y="25748"/>
                  <a:pt x="11116" y="25710"/>
                  <a:pt x="11116" y="25672"/>
                </a:cubicBezTo>
                <a:lnTo>
                  <a:pt x="11003" y="25597"/>
                </a:lnTo>
                <a:close/>
                <a:moveTo>
                  <a:pt x="31495" y="25430"/>
                </a:moveTo>
                <a:cubicBezTo>
                  <a:pt x="31463" y="25430"/>
                  <a:pt x="31425" y="25434"/>
                  <a:pt x="31381" y="25445"/>
                </a:cubicBezTo>
                <a:lnTo>
                  <a:pt x="31305" y="25483"/>
                </a:lnTo>
                <a:cubicBezTo>
                  <a:pt x="31154" y="25748"/>
                  <a:pt x="31268" y="25975"/>
                  <a:pt x="31494" y="26012"/>
                </a:cubicBezTo>
                <a:lnTo>
                  <a:pt x="31683" y="25861"/>
                </a:lnTo>
                <a:lnTo>
                  <a:pt x="31721" y="25861"/>
                </a:lnTo>
                <a:cubicBezTo>
                  <a:pt x="31759" y="25823"/>
                  <a:pt x="31872" y="25748"/>
                  <a:pt x="31872" y="25634"/>
                </a:cubicBezTo>
                <a:cubicBezTo>
                  <a:pt x="31872" y="25634"/>
                  <a:pt x="31872" y="25597"/>
                  <a:pt x="31835" y="25597"/>
                </a:cubicBezTo>
                <a:lnTo>
                  <a:pt x="31646" y="25483"/>
                </a:lnTo>
                <a:cubicBezTo>
                  <a:pt x="31619" y="25456"/>
                  <a:pt x="31573" y="25430"/>
                  <a:pt x="31495" y="25430"/>
                </a:cubicBezTo>
                <a:close/>
                <a:moveTo>
                  <a:pt x="22496" y="25067"/>
                </a:moveTo>
                <a:lnTo>
                  <a:pt x="22345" y="25181"/>
                </a:lnTo>
                <a:cubicBezTo>
                  <a:pt x="22307" y="25483"/>
                  <a:pt x="22496" y="25597"/>
                  <a:pt x="22647" y="25672"/>
                </a:cubicBezTo>
                <a:cubicBezTo>
                  <a:pt x="22647" y="25672"/>
                  <a:pt x="22647" y="25710"/>
                  <a:pt x="22647" y="25710"/>
                </a:cubicBezTo>
                <a:lnTo>
                  <a:pt x="22534" y="25786"/>
                </a:lnTo>
                <a:cubicBezTo>
                  <a:pt x="22496" y="26050"/>
                  <a:pt x="22723" y="26201"/>
                  <a:pt x="22912" y="26201"/>
                </a:cubicBezTo>
                <a:cubicBezTo>
                  <a:pt x="22944" y="26208"/>
                  <a:pt x="22976" y="26211"/>
                  <a:pt x="23006" y="26211"/>
                </a:cubicBezTo>
                <a:cubicBezTo>
                  <a:pt x="23150" y="26211"/>
                  <a:pt x="23259" y="26138"/>
                  <a:pt x="23290" y="26012"/>
                </a:cubicBezTo>
                <a:lnTo>
                  <a:pt x="23139" y="25861"/>
                </a:lnTo>
                <a:lnTo>
                  <a:pt x="23177" y="25861"/>
                </a:lnTo>
                <a:cubicBezTo>
                  <a:pt x="23177" y="25861"/>
                  <a:pt x="23177" y="25823"/>
                  <a:pt x="23139" y="25786"/>
                </a:cubicBezTo>
                <a:cubicBezTo>
                  <a:pt x="23139" y="25786"/>
                  <a:pt x="23139" y="25748"/>
                  <a:pt x="23101" y="25748"/>
                </a:cubicBezTo>
                <a:cubicBezTo>
                  <a:pt x="23139" y="25634"/>
                  <a:pt x="23177" y="25634"/>
                  <a:pt x="23177" y="25634"/>
                </a:cubicBezTo>
                <a:lnTo>
                  <a:pt x="23290" y="25634"/>
                </a:lnTo>
                <a:lnTo>
                  <a:pt x="23479" y="25559"/>
                </a:lnTo>
                <a:cubicBezTo>
                  <a:pt x="23479" y="25559"/>
                  <a:pt x="23479" y="25521"/>
                  <a:pt x="23479" y="25521"/>
                </a:cubicBezTo>
                <a:cubicBezTo>
                  <a:pt x="23479" y="25370"/>
                  <a:pt x="23366" y="25256"/>
                  <a:pt x="23139" y="25218"/>
                </a:cubicBezTo>
                <a:cubicBezTo>
                  <a:pt x="23025" y="25218"/>
                  <a:pt x="22874" y="25218"/>
                  <a:pt x="22799" y="25294"/>
                </a:cubicBezTo>
                <a:cubicBezTo>
                  <a:pt x="22761" y="25218"/>
                  <a:pt x="22685" y="25067"/>
                  <a:pt x="22496" y="25067"/>
                </a:cubicBezTo>
                <a:close/>
                <a:moveTo>
                  <a:pt x="68092" y="25786"/>
                </a:moveTo>
                <a:lnTo>
                  <a:pt x="68017" y="25823"/>
                </a:lnTo>
                <a:cubicBezTo>
                  <a:pt x="67941" y="25899"/>
                  <a:pt x="67903" y="26012"/>
                  <a:pt x="67903" y="26126"/>
                </a:cubicBezTo>
                <a:cubicBezTo>
                  <a:pt x="67903" y="26164"/>
                  <a:pt x="67903" y="26201"/>
                  <a:pt x="67903" y="26239"/>
                </a:cubicBezTo>
                <a:lnTo>
                  <a:pt x="68017" y="26315"/>
                </a:lnTo>
                <a:cubicBezTo>
                  <a:pt x="68067" y="26329"/>
                  <a:pt x="68111" y="26335"/>
                  <a:pt x="68149" y="26335"/>
                </a:cubicBezTo>
                <a:cubicBezTo>
                  <a:pt x="68309" y="26335"/>
                  <a:pt x="68364" y="26225"/>
                  <a:pt x="68395" y="26164"/>
                </a:cubicBezTo>
                <a:cubicBezTo>
                  <a:pt x="68395" y="26164"/>
                  <a:pt x="68395" y="26126"/>
                  <a:pt x="68395" y="26126"/>
                </a:cubicBezTo>
                <a:lnTo>
                  <a:pt x="68206" y="25975"/>
                </a:lnTo>
                <a:lnTo>
                  <a:pt x="68281" y="25975"/>
                </a:lnTo>
                <a:cubicBezTo>
                  <a:pt x="68319" y="26012"/>
                  <a:pt x="68319" y="26012"/>
                  <a:pt x="68319" y="26012"/>
                </a:cubicBezTo>
                <a:lnTo>
                  <a:pt x="68319" y="25975"/>
                </a:lnTo>
                <a:cubicBezTo>
                  <a:pt x="68319" y="25937"/>
                  <a:pt x="68319" y="25861"/>
                  <a:pt x="68243" y="25823"/>
                </a:cubicBezTo>
                <a:cubicBezTo>
                  <a:pt x="68206" y="25823"/>
                  <a:pt x="68168" y="25786"/>
                  <a:pt x="68092" y="25786"/>
                </a:cubicBezTo>
                <a:close/>
                <a:moveTo>
                  <a:pt x="66202" y="26050"/>
                </a:moveTo>
                <a:cubicBezTo>
                  <a:pt x="66051" y="26050"/>
                  <a:pt x="65937" y="26126"/>
                  <a:pt x="65862" y="26239"/>
                </a:cubicBezTo>
                <a:lnTo>
                  <a:pt x="65975" y="26390"/>
                </a:lnTo>
                <a:cubicBezTo>
                  <a:pt x="66013" y="26390"/>
                  <a:pt x="66051" y="26428"/>
                  <a:pt x="66088" y="26428"/>
                </a:cubicBezTo>
                <a:lnTo>
                  <a:pt x="66277" y="26315"/>
                </a:lnTo>
                <a:cubicBezTo>
                  <a:pt x="66277" y="26315"/>
                  <a:pt x="66315" y="26277"/>
                  <a:pt x="66315" y="26201"/>
                </a:cubicBezTo>
                <a:lnTo>
                  <a:pt x="66315" y="26164"/>
                </a:lnTo>
                <a:lnTo>
                  <a:pt x="66202" y="26050"/>
                </a:lnTo>
                <a:close/>
                <a:moveTo>
                  <a:pt x="2042" y="26088"/>
                </a:moveTo>
                <a:lnTo>
                  <a:pt x="1891" y="26201"/>
                </a:lnTo>
                <a:cubicBezTo>
                  <a:pt x="1853" y="26239"/>
                  <a:pt x="1815" y="26239"/>
                  <a:pt x="1815" y="26315"/>
                </a:cubicBezTo>
                <a:lnTo>
                  <a:pt x="1929" y="26428"/>
                </a:lnTo>
                <a:cubicBezTo>
                  <a:pt x="1967" y="26466"/>
                  <a:pt x="1967" y="26466"/>
                  <a:pt x="2042" y="26504"/>
                </a:cubicBezTo>
                <a:lnTo>
                  <a:pt x="2193" y="26390"/>
                </a:lnTo>
                <a:cubicBezTo>
                  <a:pt x="2231" y="26390"/>
                  <a:pt x="2231" y="26353"/>
                  <a:pt x="2269" y="26315"/>
                </a:cubicBezTo>
                <a:lnTo>
                  <a:pt x="2156" y="26164"/>
                </a:lnTo>
                <a:cubicBezTo>
                  <a:pt x="2118" y="26126"/>
                  <a:pt x="2080" y="26126"/>
                  <a:pt x="2042" y="26088"/>
                </a:cubicBezTo>
                <a:close/>
                <a:moveTo>
                  <a:pt x="21795" y="26191"/>
                </a:moveTo>
                <a:cubicBezTo>
                  <a:pt x="21763" y="26191"/>
                  <a:pt x="21731" y="26194"/>
                  <a:pt x="21702" y="26201"/>
                </a:cubicBezTo>
                <a:cubicBezTo>
                  <a:pt x="21627" y="26239"/>
                  <a:pt x="21589" y="26277"/>
                  <a:pt x="21589" y="26353"/>
                </a:cubicBezTo>
                <a:lnTo>
                  <a:pt x="21664" y="26504"/>
                </a:lnTo>
                <a:cubicBezTo>
                  <a:pt x="21664" y="26504"/>
                  <a:pt x="21664" y="26466"/>
                  <a:pt x="21664" y="26466"/>
                </a:cubicBezTo>
                <a:lnTo>
                  <a:pt x="21778" y="26580"/>
                </a:lnTo>
                <a:cubicBezTo>
                  <a:pt x="21967" y="26580"/>
                  <a:pt x="22080" y="26542"/>
                  <a:pt x="22156" y="26428"/>
                </a:cubicBezTo>
                <a:lnTo>
                  <a:pt x="22118" y="26277"/>
                </a:lnTo>
                <a:cubicBezTo>
                  <a:pt x="22087" y="26246"/>
                  <a:pt x="21933" y="26191"/>
                  <a:pt x="21795" y="26191"/>
                </a:cubicBezTo>
                <a:close/>
                <a:moveTo>
                  <a:pt x="23215" y="26164"/>
                </a:moveTo>
                <a:lnTo>
                  <a:pt x="23101" y="26277"/>
                </a:lnTo>
                <a:lnTo>
                  <a:pt x="23063" y="26315"/>
                </a:lnTo>
                <a:cubicBezTo>
                  <a:pt x="23063" y="26390"/>
                  <a:pt x="23101" y="26504"/>
                  <a:pt x="23177" y="26542"/>
                </a:cubicBezTo>
                <a:lnTo>
                  <a:pt x="23252" y="26580"/>
                </a:lnTo>
                <a:cubicBezTo>
                  <a:pt x="23286" y="26591"/>
                  <a:pt x="23316" y="26595"/>
                  <a:pt x="23343" y="26595"/>
                </a:cubicBezTo>
                <a:cubicBezTo>
                  <a:pt x="23410" y="26595"/>
                  <a:pt x="23463" y="26568"/>
                  <a:pt x="23517" y="26542"/>
                </a:cubicBezTo>
                <a:cubicBezTo>
                  <a:pt x="23555" y="26504"/>
                  <a:pt x="23593" y="26466"/>
                  <a:pt x="23593" y="26353"/>
                </a:cubicBezTo>
                <a:lnTo>
                  <a:pt x="23593" y="26315"/>
                </a:lnTo>
                <a:lnTo>
                  <a:pt x="23441" y="26201"/>
                </a:lnTo>
                <a:lnTo>
                  <a:pt x="23404" y="26201"/>
                </a:lnTo>
                <a:cubicBezTo>
                  <a:pt x="23366" y="26164"/>
                  <a:pt x="23290" y="26164"/>
                  <a:pt x="23215" y="26164"/>
                </a:cubicBezTo>
                <a:close/>
                <a:moveTo>
                  <a:pt x="27298" y="26201"/>
                </a:moveTo>
                <a:cubicBezTo>
                  <a:pt x="27184" y="26201"/>
                  <a:pt x="27109" y="26201"/>
                  <a:pt x="27033" y="26239"/>
                </a:cubicBezTo>
                <a:cubicBezTo>
                  <a:pt x="26920" y="26315"/>
                  <a:pt x="26882" y="26428"/>
                  <a:pt x="26882" y="26504"/>
                </a:cubicBezTo>
                <a:lnTo>
                  <a:pt x="26995" y="26655"/>
                </a:lnTo>
                <a:cubicBezTo>
                  <a:pt x="27109" y="26655"/>
                  <a:pt x="27184" y="26655"/>
                  <a:pt x="27260" y="26617"/>
                </a:cubicBezTo>
                <a:cubicBezTo>
                  <a:pt x="27373" y="26542"/>
                  <a:pt x="27373" y="26428"/>
                  <a:pt x="27373" y="26353"/>
                </a:cubicBezTo>
                <a:lnTo>
                  <a:pt x="27298" y="26201"/>
                </a:lnTo>
                <a:close/>
                <a:moveTo>
                  <a:pt x="34728" y="26271"/>
                </a:moveTo>
                <a:cubicBezTo>
                  <a:pt x="34693" y="26271"/>
                  <a:pt x="34663" y="26277"/>
                  <a:pt x="34632" y="26277"/>
                </a:cubicBezTo>
                <a:cubicBezTo>
                  <a:pt x="34481" y="26353"/>
                  <a:pt x="34481" y="26580"/>
                  <a:pt x="34632" y="26693"/>
                </a:cubicBezTo>
                <a:lnTo>
                  <a:pt x="34859" y="26580"/>
                </a:lnTo>
                <a:cubicBezTo>
                  <a:pt x="34897" y="26542"/>
                  <a:pt x="34935" y="26542"/>
                  <a:pt x="34973" y="26504"/>
                </a:cubicBezTo>
                <a:lnTo>
                  <a:pt x="34935" y="26353"/>
                </a:lnTo>
                <a:cubicBezTo>
                  <a:pt x="34844" y="26285"/>
                  <a:pt x="34781" y="26271"/>
                  <a:pt x="34728" y="26271"/>
                </a:cubicBezTo>
                <a:close/>
                <a:moveTo>
                  <a:pt x="58565" y="26201"/>
                </a:moveTo>
                <a:lnTo>
                  <a:pt x="58413" y="26277"/>
                </a:lnTo>
                <a:lnTo>
                  <a:pt x="58262" y="26353"/>
                </a:lnTo>
                <a:cubicBezTo>
                  <a:pt x="58224" y="26466"/>
                  <a:pt x="58300" y="26542"/>
                  <a:pt x="58338" y="26580"/>
                </a:cubicBezTo>
                <a:lnTo>
                  <a:pt x="58451" y="26769"/>
                </a:lnTo>
                <a:cubicBezTo>
                  <a:pt x="58565" y="26769"/>
                  <a:pt x="58640" y="26731"/>
                  <a:pt x="58678" y="26693"/>
                </a:cubicBezTo>
                <a:cubicBezTo>
                  <a:pt x="58754" y="26655"/>
                  <a:pt x="58791" y="26580"/>
                  <a:pt x="58791" y="26504"/>
                </a:cubicBezTo>
                <a:cubicBezTo>
                  <a:pt x="58791" y="26390"/>
                  <a:pt x="58716" y="26239"/>
                  <a:pt x="58565" y="26201"/>
                </a:cubicBezTo>
                <a:close/>
                <a:moveTo>
                  <a:pt x="67979" y="26353"/>
                </a:moveTo>
                <a:cubicBezTo>
                  <a:pt x="67828" y="26353"/>
                  <a:pt x="67752" y="26390"/>
                  <a:pt x="67714" y="26390"/>
                </a:cubicBezTo>
                <a:cubicBezTo>
                  <a:pt x="67563" y="26504"/>
                  <a:pt x="67676" y="26844"/>
                  <a:pt x="67941" y="26844"/>
                </a:cubicBezTo>
                <a:lnTo>
                  <a:pt x="68054" y="26731"/>
                </a:lnTo>
                <a:lnTo>
                  <a:pt x="68054" y="26466"/>
                </a:lnTo>
                <a:lnTo>
                  <a:pt x="67979" y="26353"/>
                </a:lnTo>
                <a:close/>
                <a:moveTo>
                  <a:pt x="60568" y="26353"/>
                </a:moveTo>
                <a:cubicBezTo>
                  <a:pt x="60493" y="26353"/>
                  <a:pt x="60455" y="26390"/>
                  <a:pt x="60455" y="26390"/>
                </a:cubicBezTo>
                <a:cubicBezTo>
                  <a:pt x="60379" y="26466"/>
                  <a:pt x="60379" y="26542"/>
                  <a:pt x="60379" y="26655"/>
                </a:cubicBezTo>
                <a:cubicBezTo>
                  <a:pt x="60379" y="26655"/>
                  <a:pt x="60379" y="26693"/>
                  <a:pt x="60379" y="26693"/>
                </a:cubicBezTo>
                <a:lnTo>
                  <a:pt x="60455" y="26844"/>
                </a:lnTo>
                <a:cubicBezTo>
                  <a:pt x="60493" y="26863"/>
                  <a:pt x="60540" y="26873"/>
                  <a:pt x="60587" y="26873"/>
                </a:cubicBezTo>
                <a:cubicBezTo>
                  <a:pt x="60635" y="26873"/>
                  <a:pt x="60682" y="26863"/>
                  <a:pt x="60720" y="26844"/>
                </a:cubicBezTo>
                <a:cubicBezTo>
                  <a:pt x="60795" y="26769"/>
                  <a:pt x="60833" y="26655"/>
                  <a:pt x="60833" y="26580"/>
                </a:cubicBezTo>
                <a:cubicBezTo>
                  <a:pt x="60833" y="26504"/>
                  <a:pt x="60833" y="26428"/>
                  <a:pt x="60757" y="26390"/>
                </a:cubicBezTo>
                <a:cubicBezTo>
                  <a:pt x="60720" y="26353"/>
                  <a:pt x="60644" y="26353"/>
                  <a:pt x="60568" y="26353"/>
                </a:cubicBezTo>
                <a:close/>
                <a:moveTo>
                  <a:pt x="25181" y="26655"/>
                </a:moveTo>
                <a:cubicBezTo>
                  <a:pt x="25067" y="26655"/>
                  <a:pt x="24954" y="26693"/>
                  <a:pt x="24878" y="26769"/>
                </a:cubicBezTo>
                <a:lnTo>
                  <a:pt x="24878" y="26920"/>
                </a:lnTo>
                <a:cubicBezTo>
                  <a:pt x="24954" y="26995"/>
                  <a:pt x="25029" y="26995"/>
                  <a:pt x="25143" y="26995"/>
                </a:cubicBezTo>
                <a:cubicBezTo>
                  <a:pt x="25256" y="26995"/>
                  <a:pt x="25332" y="26920"/>
                  <a:pt x="25407" y="26844"/>
                </a:cubicBezTo>
                <a:lnTo>
                  <a:pt x="25370" y="26693"/>
                </a:lnTo>
                <a:cubicBezTo>
                  <a:pt x="25332" y="26655"/>
                  <a:pt x="25256" y="26655"/>
                  <a:pt x="25181" y="26655"/>
                </a:cubicBezTo>
                <a:close/>
                <a:moveTo>
                  <a:pt x="75578" y="26806"/>
                </a:moveTo>
                <a:lnTo>
                  <a:pt x="75389" y="26882"/>
                </a:lnTo>
                <a:cubicBezTo>
                  <a:pt x="75389" y="26882"/>
                  <a:pt x="75389" y="26844"/>
                  <a:pt x="75427" y="26844"/>
                </a:cubicBezTo>
                <a:lnTo>
                  <a:pt x="75389" y="26844"/>
                </a:lnTo>
                <a:cubicBezTo>
                  <a:pt x="75313" y="26882"/>
                  <a:pt x="75087" y="26920"/>
                  <a:pt x="75162" y="27109"/>
                </a:cubicBezTo>
                <a:lnTo>
                  <a:pt x="75351" y="27222"/>
                </a:lnTo>
                <a:cubicBezTo>
                  <a:pt x="75408" y="27184"/>
                  <a:pt x="75446" y="27166"/>
                  <a:pt x="75488" y="27166"/>
                </a:cubicBezTo>
                <a:cubicBezTo>
                  <a:pt x="75531" y="27166"/>
                  <a:pt x="75578" y="27184"/>
                  <a:pt x="75654" y="27222"/>
                </a:cubicBezTo>
                <a:lnTo>
                  <a:pt x="75843" y="27109"/>
                </a:lnTo>
                <a:lnTo>
                  <a:pt x="75843" y="27071"/>
                </a:lnTo>
                <a:cubicBezTo>
                  <a:pt x="75843" y="26920"/>
                  <a:pt x="75691" y="26844"/>
                  <a:pt x="75578" y="26806"/>
                </a:cubicBezTo>
                <a:close/>
                <a:moveTo>
                  <a:pt x="16158" y="26866"/>
                </a:moveTo>
                <a:cubicBezTo>
                  <a:pt x="16132" y="26866"/>
                  <a:pt x="16102" y="26871"/>
                  <a:pt x="16069" y="26882"/>
                </a:cubicBezTo>
                <a:lnTo>
                  <a:pt x="15955" y="26995"/>
                </a:lnTo>
                <a:lnTo>
                  <a:pt x="15955" y="27109"/>
                </a:lnTo>
                <a:lnTo>
                  <a:pt x="16107" y="27222"/>
                </a:lnTo>
                <a:cubicBezTo>
                  <a:pt x="16107" y="27222"/>
                  <a:pt x="16144" y="27260"/>
                  <a:pt x="16182" y="27260"/>
                </a:cubicBezTo>
                <a:lnTo>
                  <a:pt x="16371" y="27109"/>
                </a:lnTo>
                <a:cubicBezTo>
                  <a:pt x="16371" y="27071"/>
                  <a:pt x="16371" y="26958"/>
                  <a:pt x="16258" y="26920"/>
                </a:cubicBezTo>
                <a:cubicBezTo>
                  <a:pt x="16258" y="26893"/>
                  <a:pt x="16220" y="26866"/>
                  <a:pt x="16158" y="26866"/>
                </a:cubicBezTo>
                <a:close/>
                <a:moveTo>
                  <a:pt x="85937" y="26731"/>
                </a:moveTo>
                <a:lnTo>
                  <a:pt x="85862" y="26769"/>
                </a:lnTo>
                <a:cubicBezTo>
                  <a:pt x="85786" y="26806"/>
                  <a:pt x="85748" y="26920"/>
                  <a:pt x="85748" y="26995"/>
                </a:cubicBezTo>
                <a:cubicBezTo>
                  <a:pt x="85748" y="27147"/>
                  <a:pt x="85862" y="27260"/>
                  <a:pt x="86013" y="27260"/>
                </a:cubicBezTo>
                <a:lnTo>
                  <a:pt x="86126" y="27222"/>
                </a:lnTo>
                <a:cubicBezTo>
                  <a:pt x="86126" y="27184"/>
                  <a:pt x="86164" y="27184"/>
                  <a:pt x="86164" y="27184"/>
                </a:cubicBezTo>
                <a:cubicBezTo>
                  <a:pt x="86240" y="27147"/>
                  <a:pt x="86353" y="27109"/>
                  <a:pt x="86353" y="26958"/>
                </a:cubicBezTo>
                <a:cubicBezTo>
                  <a:pt x="86353" y="26920"/>
                  <a:pt x="86353" y="26882"/>
                  <a:pt x="86315" y="26844"/>
                </a:cubicBezTo>
                <a:lnTo>
                  <a:pt x="86164" y="26769"/>
                </a:lnTo>
                <a:lnTo>
                  <a:pt x="86126" y="26769"/>
                </a:lnTo>
                <a:cubicBezTo>
                  <a:pt x="86089" y="26731"/>
                  <a:pt x="86051" y="26731"/>
                  <a:pt x="85937" y="26731"/>
                </a:cubicBezTo>
                <a:close/>
                <a:moveTo>
                  <a:pt x="81816" y="27033"/>
                </a:moveTo>
                <a:cubicBezTo>
                  <a:pt x="81589" y="27033"/>
                  <a:pt x="81514" y="27147"/>
                  <a:pt x="81552" y="27260"/>
                </a:cubicBezTo>
                <a:lnTo>
                  <a:pt x="81665" y="27373"/>
                </a:lnTo>
                <a:lnTo>
                  <a:pt x="81779" y="27373"/>
                </a:lnTo>
                <a:lnTo>
                  <a:pt x="81930" y="27260"/>
                </a:lnTo>
                <a:cubicBezTo>
                  <a:pt x="81930" y="27260"/>
                  <a:pt x="81968" y="27222"/>
                  <a:pt x="81968" y="27184"/>
                </a:cubicBezTo>
                <a:lnTo>
                  <a:pt x="81816" y="27033"/>
                </a:lnTo>
                <a:close/>
                <a:moveTo>
                  <a:pt x="55425" y="27278"/>
                </a:moveTo>
                <a:cubicBezTo>
                  <a:pt x="55330" y="27278"/>
                  <a:pt x="55205" y="27347"/>
                  <a:pt x="55389" y="27449"/>
                </a:cubicBezTo>
                <a:cubicBezTo>
                  <a:pt x="55562" y="27328"/>
                  <a:pt x="55505" y="27278"/>
                  <a:pt x="55425" y="27278"/>
                </a:cubicBezTo>
                <a:close/>
                <a:moveTo>
                  <a:pt x="10246" y="27147"/>
                </a:moveTo>
                <a:cubicBezTo>
                  <a:pt x="10171" y="27147"/>
                  <a:pt x="10057" y="27147"/>
                  <a:pt x="10020" y="27336"/>
                </a:cubicBezTo>
                <a:lnTo>
                  <a:pt x="10057" y="27449"/>
                </a:lnTo>
                <a:cubicBezTo>
                  <a:pt x="10084" y="27475"/>
                  <a:pt x="10146" y="27519"/>
                  <a:pt x="10219" y="27519"/>
                </a:cubicBezTo>
                <a:cubicBezTo>
                  <a:pt x="10252" y="27519"/>
                  <a:pt x="10287" y="27510"/>
                  <a:pt x="10322" y="27487"/>
                </a:cubicBezTo>
                <a:cubicBezTo>
                  <a:pt x="10398" y="27487"/>
                  <a:pt x="10436" y="27411"/>
                  <a:pt x="10436" y="27373"/>
                </a:cubicBezTo>
                <a:cubicBezTo>
                  <a:pt x="10436" y="27260"/>
                  <a:pt x="10360" y="27147"/>
                  <a:pt x="10246" y="27147"/>
                </a:cubicBezTo>
                <a:close/>
                <a:moveTo>
                  <a:pt x="9712" y="27118"/>
                </a:moveTo>
                <a:cubicBezTo>
                  <a:pt x="9679" y="27118"/>
                  <a:pt x="9642" y="27128"/>
                  <a:pt x="9604" y="27147"/>
                </a:cubicBezTo>
                <a:cubicBezTo>
                  <a:pt x="9528" y="27184"/>
                  <a:pt x="9490" y="27260"/>
                  <a:pt x="9490" y="27336"/>
                </a:cubicBezTo>
                <a:cubicBezTo>
                  <a:pt x="9490" y="27411"/>
                  <a:pt x="9528" y="27487"/>
                  <a:pt x="9642" y="27525"/>
                </a:cubicBezTo>
                <a:cubicBezTo>
                  <a:pt x="9679" y="27525"/>
                  <a:pt x="9755" y="27525"/>
                  <a:pt x="9793" y="27487"/>
                </a:cubicBezTo>
                <a:cubicBezTo>
                  <a:pt x="9868" y="27449"/>
                  <a:pt x="9906" y="27411"/>
                  <a:pt x="9906" y="27336"/>
                </a:cubicBezTo>
                <a:cubicBezTo>
                  <a:pt x="9906" y="27260"/>
                  <a:pt x="9868" y="27184"/>
                  <a:pt x="9793" y="27147"/>
                </a:cubicBezTo>
                <a:cubicBezTo>
                  <a:pt x="9774" y="27128"/>
                  <a:pt x="9746" y="27118"/>
                  <a:pt x="9712" y="27118"/>
                </a:cubicBezTo>
                <a:close/>
                <a:moveTo>
                  <a:pt x="31116" y="27260"/>
                </a:moveTo>
                <a:lnTo>
                  <a:pt x="30965" y="27373"/>
                </a:lnTo>
                <a:lnTo>
                  <a:pt x="31116" y="27373"/>
                </a:lnTo>
                <a:cubicBezTo>
                  <a:pt x="31116" y="27373"/>
                  <a:pt x="31116" y="27373"/>
                  <a:pt x="31116" y="27411"/>
                </a:cubicBezTo>
                <a:lnTo>
                  <a:pt x="31116" y="27487"/>
                </a:lnTo>
                <a:cubicBezTo>
                  <a:pt x="31116" y="27487"/>
                  <a:pt x="31154" y="27487"/>
                  <a:pt x="31192" y="27525"/>
                </a:cubicBezTo>
                <a:cubicBezTo>
                  <a:pt x="31192" y="27525"/>
                  <a:pt x="31154" y="27487"/>
                  <a:pt x="31154" y="27487"/>
                </a:cubicBezTo>
                <a:lnTo>
                  <a:pt x="31192" y="27487"/>
                </a:lnTo>
                <a:cubicBezTo>
                  <a:pt x="31192" y="27487"/>
                  <a:pt x="31192" y="27525"/>
                  <a:pt x="31230" y="27525"/>
                </a:cubicBezTo>
                <a:cubicBezTo>
                  <a:pt x="31268" y="27525"/>
                  <a:pt x="31305" y="27487"/>
                  <a:pt x="31305" y="27487"/>
                </a:cubicBezTo>
                <a:lnTo>
                  <a:pt x="31457" y="27487"/>
                </a:lnTo>
                <a:cubicBezTo>
                  <a:pt x="31457" y="27449"/>
                  <a:pt x="31419" y="27373"/>
                  <a:pt x="31381" y="27336"/>
                </a:cubicBezTo>
                <a:cubicBezTo>
                  <a:pt x="31305" y="27298"/>
                  <a:pt x="31192" y="27260"/>
                  <a:pt x="31116" y="27260"/>
                </a:cubicBezTo>
                <a:close/>
                <a:moveTo>
                  <a:pt x="984" y="27147"/>
                </a:moveTo>
                <a:lnTo>
                  <a:pt x="795" y="27260"/>
                </a:lnTo>
                <a:cubicBezTo>
                  <a:pt x="795" y="27222"/>
                  <a:pt x="832" y="27184"/>
                  <a:pt x="832" y="27184"/>
                </a:cubicBezTo>
                <a:cubicBezTo>
                  <a:pt x="757" y="27184"/>
                  <a:pt x="681" y="27184"/>
                  <a:pt x="643" y="27222"/>
                </a:cubicBezTo>
                <a:cubicBezTo>
                  <a:pt x="568" y="27298"/>
                  <a:pt x="568" y="27373"/>
                  <a:pt x="606" y="27449"/>
                </a:cubicBezTo>
                <a:lnTo>
                  <a:pt x="681" y="27525"/>
                </a:lnTo>
                <a:cubicBezTo>
                  <a:pt x="728" y="27540"/>
                  <a:pt x="775" y="27550"/>
                  <a:pt x="822" y="27550"/>
                </a:cubicBezTo>
                <a:cubicBezTo>
                  <a:pt x="889" y="27550"/>
                  <a:pt x="955" y="27531"/>
                  <a:pt x="1021" y="27487"/>
                </a:cubicBezTo>
                <a:cubicBezTo>
                  <a:pt x="1097" y="27449"/>
                  <a:pt x="1135" y="27373"/>
                  <a:pt x="1135" y="27336"/>
                </a:cubicBezTo>
                <a:cubicBezTo>
                  <a:pt x="1135" y="27260"/>
                  <a:pt x="1059" y="27184"/>
                  <a:pt x="984" y="27147"/>
                </a:cubicBezTo>
                <a:close/>
                <a:moveTo>
                  <a:pt x="70096" y="27147"/>
                </a:moveTo>
                <a:cubicBezTo>
                  <a:pt x="70020" y="27147"/>
                  <a:pt x="69945" y="27147"/>
                  <a:pt x="69907" y="27184"/>
                </a:cubicBezTo>
                <a:cubicBezTo>
                  <a:pt x="69831" y="27260"/>
                  <a:pt x="69793" y="27298"/>
                  <a:pt x="69793" y="27373"/>
                </a:cubicBezTo>
                <a:cubicBezTo>
                  <a:pt x="69793" y="27487"/>
                  <a:pt x="69907" y="27562"/>
                  <a:pt x="70020" y="27562"/>
                </a:cubicBezTo>
                <a:lnTo>
                  <a:pt x="70172" y="27487"/>
                </a:lnTo>
                <a:cubicBezTo>
                  <a:pt x="70172" y="27487"/>
                  <a:pt x="70172" y="27487"/>
                  <a:pt x="70209" y="27449"/>
                </a:cubicBezTo>
                <a:cubicBezTo>
                  <a:pt x="70247" y="27449"/>
                  <a:pt x="70285" y="27411"/>
                  <a:pt x="70285" y="27336"/>
                </a:cubicBezTo>
                <a:cubicBezTo>
                  <a:pt x="70285" y="27260"/>
                  <a:pt x="70247" y="27222"/>
                  <a:pt x="70209" y="27184"/>
                </a:cubicBezTo>
                <a:lnTo>
                  <a:pt x="70096" y="27147"/>
                </a:lnTo>
                <a:close/>
                <a:moveTo>
                  <a:pt x="5974" y="27411"/>
                </a:moveTo>
                <a:lnTo>
                  <a:pt x="5861" y="27525"/>
                </a:lnTo>
                <a:cubicBezTo>
                  <a:pt x="5861" y="27562"/>
                  <a:pt x="5861" y="27562"/>
                  <a:pt x="5823" y="27562"/>
                </a:cubicBezTo>
                <a:cubicBezTo>
                  <a:pt x="5823" y="27562"/>
                  <a:pt x="5823" y="27600"/>
                  <a:pt x="5823" y="27638"/>
                </a:cubicBezTo>
                <a:cubicBezTo>
                  <a:pt x="5823" y="27714"/>
                  <a:pt x="5861" y="27752"/>
                  <a:pt x="5899" y="27789"/>
                </a:cubicBezTo>
                <a:lnTo>
                  <a:pt x="5974" y="27827"/>
                </a:lnTo>
                <a:lnTo>
                  <a:pt x="6088" y="27827"/>
                </a:lnTo>
                <a:lnTo>
                  <a:pt x="6201" y="27789"/>
                </a:lnTo>
                <a:cubicBezTo>
                  <a:pt x="6239" y="27752"/>
                  <a:pt x="6277" y="27714"/>
                  <a:pt x="6277" y="27638"/>
                </a:cubicBezTo>
                <a:cubicBezTo>
                  <a:pt x="6277" y="27600"/>
                  <a:pt x="6277" y="27562"/>
                  <a:pt x="6239" y="27562"/>
                </a:cubicBezTo>
                <a:cubicBezTo>
                  <a:pt x="6239" y="27562"/>
                  <a:pt x="6239" y="27562"/>
                  <a:pt x="6239" y="27525"/>
                </a:cubicBezTo>
                <a:lnTo>
                  <a:pt x="6088" y="27411"/>
                </a:lnTo>
                <a:close/>
                <a:moveTo>
                  <a:pt x="24576" y="27638"/>
                </a:moveTo>
                <a:cubicBezTo>
                  <a:pt x="24349" y="27676"/>
                  <a:pt x="24235" y="27752"/>
                  <a:pt x="24273" y="27903"/>
                </a:cubicBezTo>
                <a:lnTo>
                  <a:pt x="24424" y="27978"/>
                </a:lnTo>
                <a:lnTo>
                  <a:pt x="24538" y="27978"/>
                </a:lnTo>
                <a:lnTo>
                  <a:pt x="24689" y="27903"/>
                </a:lnTo>
                <a:cubicBezTo>
                  <a:pt x="24689" y="27865"/>
                  <a:pt x="24727" y="27827"/>
                  <a:pt x="24727" y="27789"/>
                </a:cubicBezTo>
                <a:lnTo>
                  <a:pt x="24576" y="27638"/>
                </a:lnTo>
                <a:close/>
                <a:moveTo>
                  <a:pt x="22761" y="27525"/>
                </a:moveTo>
                <a:lnTo>
                  <a:pt x="22534" y="27638"/>
                </a:lnTo>
                <a:cubicBezTo>
                  <a:pt x="22572" y="27714"/>
                  <a:pt x="22534" y="27752"/>
                  <a:pt x="22496" y="27789"/>
                </a:cubicBezTo>
                <a:lnTo>
                  <a:pt x="22534" y="27978"/>
                </a:lnTo>
                <a:cubicBezTo>
                  <a:pt x="22647" y="28054"/>
                  <a:pt x="22761" y="28054"/>
                  <a:pt x="22950" y="28054"/>
                </a:cubicBezTo>
                <a:lnTo>
                  <a:pt x="23063" y="27941"/>
                </a:lnTo>
                <a:cubicBezTo>
                  <a:pt x="23063" y="27903"/>
                  <a:pt x="23063" y="27865"/>
                  <a:pt x="23063" y="27865"/>
                </a:cubicBezTo>
                <a:cubicBezTo>
                  <a:pt x="23063" y="27676"/>
                  <a:pt x="22912" y="27600"/>
                  <a:pt x="22836" y="27562"/>
                </a:cubicBezTo>
                <a:cubicBezTo>
                  <a:pt x="22799" y="27562"/>
                  <a:pt x="22799" y="27525"/>
                  <a:pt x="22761" y="27525"/>
                </a:cubicBezTo>
                <a:close/>
                <a:moveTo>
                  <a:pt x="52780" y="27752"/>
                </a:moveTo>
                <a:lnTo>
                  <a:pt x="52629" y="27903"/>
                </a:lnTo>
                <a:cubicBezTo>
                  <a:pt x="52629" y="27978"/>
                  <a:pt x="52629" y="28054"/>
                  <a:pt x="52704" y="28130"/>
                </a:cubicBezTo>
                <a:cubicBezTo>
                  <a:pt x="52730" y="28130"/>
                  <a:pt x="52772" y="28146"/>
                  <a:pt x="52819" y="28146"/>
                </a:cubicBezTo>
                <a:cubicBezTo>
                  <a:pt x="52843" y="28146"/>
                  <a:pt x="52868" y="28142"/>
                  <a:pt x="52893" y="28130"/>
                </a:cubicBezTo>
                <a:lnTo>
                  <a:pt x="53007" y="28016"/>
                </a:lnTo>
                <a:cubicBezTo>
                  <a:pt x="53007" y="27903"/>
                  <a:pt x="52931" y="27789"/>
                  <a:pt x="52780" y="27752"/>
                </a:cubicBezTo>
                <a:close/>
                <a:moveTo>
                  <a:pt x="72138" y="28167"/>
                </a:moveTo>
                <a:cubicBezTo>
                  <a:pt x="72138" y="28168"/>
                  <a:pt x="72137" y="28205"/>
                  <a:pt x="72100" y="28205"/>
                </a:cubicBezTo>
                <a:cubicBezTo>
                  <a:pt x="72138" y="28205"/>
                  <a:pt x="72138" y="28205"/>
                  <a:pt x="72138" y="28167"/>
                </a:cubicBezTo>
                <a:close/>
                <a:moveTo>
                  <a:pt x="43933" y="27978"/>
                </a:moveTo>
                <a:lnTo>
                  <a:pt x="43744" y="28130"/>
                </a:lnTo>
                <a:cubicBezTo>
                  <a:pt x="43744" y="28167"/>
                  <a:pt x="43744" y="28281"/>
                  <a:pt x="43857" y="28319"/>
                </a:cubicBezTo>
                <a:cubicBezTo>
                  <a:pt x="43895" y="28356"/>
                  <a:pt x="43933" y="28356"/>
                  <a:pt x="44047" y="28356"/>
                </a:cubicBezTo>
                <a:lnTo>
                  <a:pt x="44160" y="28243"/>
                </a:lnTo>
                <a:cubicBezTo>
                  <a:pt x="44160" y="28092"/>
                  <a:pt x="44084" y="28016"/>
                  <a:pt x="43933" y="27978"/>
                </a:cubicBezTo>
                <a:close/>
                <a:moveTo>
                  <a:pt x="36032" y="27954"/>
                </a:moveTo>
                <a:cubicBezTo>
                  <a:pt x="35981" y="27954"/>
                  <a:pt x="35927" y="27963"/>
                  <a:pt x="35880" y="27978"/>
                </a:cubicBezTo>
                <a:lnTo>
                  <a:pt x="35729" y="28054"/>
                </a:lnTo>
                <a:lnTo>
                  <a:pt x="35729" y="28092"/>
                </a:lnTo>
                <a:cubicBezTo>
                  <a:pt x="35729" y="28167"/>
                  <a:pt x="35767" y="28205"/>
                  <a:pt x="35767" y="28243"/>
                </a:cubicBezTo>
                <a:cubicBezTo>
                  <a:pt x="35804" y="28281"/>
                  <a:pt x="35804" y="28281"/>
                  <a:pt x="35804" y="28281"/>
                </a:cubicBezTo>
                <a:lnTo>
                  <a:pt x="35918" y="28394"/>
                </a:lnTo>
                <a:cubicBezTo>
                  <a:pt x="36069" y="28394"/>
                  <a:pt x="36183" y="28394"/>
                  <a:pt x="36258" y="28319"/>
                </a:cubicBezTo>
                <a:lnTo>
                  <a:pt x="36296" y="28243"/>
                </a:lnTo>
                <a:cubicBezTo>
                  <a:pt x="36334" y="28243"/>
                  <a:pt x="36334" y="28205"/>
                  <a:pt x="36334" y="28205"/>
                </a:cubicBezTo>
                <a:cubicBezTo>
                  <a:pt x="36334" y="28130"/>
                  <a:pt x="36258" y="28054"/>
                  <a:pt x="36220" y="28016"/>
                </a:cubicBezTo>
                <a:cubicBezTo>
                  <a:pt x="36176" y="27972"/>
                  <a:pt x="36106" y="27954"/>
                  <a:pt x="36032" y="27954"/>
                </a:cubicBezTo>
                <a:close/>
                <a:moveTo>
                  <a:pt x="72327" y="27950"/>
                </a:moveTo>
                <a:cubicBezTo>
                  <a:pt x="72289" y="27950"/>
                  <a:pt x="72251" y="27959"/>
                  <a:pt x="72213" y="27978"/>
                </a:cubicBezTo>
                <a:cubicBezTo>
                  <a:pt x="72138" y="28054"/>
                  <a:pt x="72138" y="28130"/>
                  <a:pt x="72138" y="28167"/>
                </a:cubicBezTo>
                <a:lnTo>
                  <a:pt x="72213" y="28394"/>
                </a:lnTo>
                <a:cubicBezTo>
                  <a:pt x="72235" y="28405"/>
                  <a:pt x="72257" y="28410"/>
                  <a:pt x="72280" y="28410"/>
                </a:cubicBezTo>
                <a:cubicBezTo>
                  <a:pt x="72333" y="28410"/>
                  <a:pt x="72387" y="28383"/>
                  <a:pt x="72440" y="28356"/>
                </a:cubicBezTo>
                <a:cubicBezTo>
                  <a:pt x="72516" y="28319"/>
                  <a:pt x="72516" y="28243"/>
                  <a:pt x="72516" y="28130"/>
                </a:cubicBezTo>
                <a:cubicBezTo>
                  <a:pt x="72516" y="28130"/>
                  <a:pt x="72516" y="28092"/>
                  <a:pt x="72516" y="28054"/>
                </a:cubicBezTo>
                <a:lnTo>
                  <a:pt x="72440" y="27978"/>
                </a:lnTo>
                <a:cubicBezTo>
                  <a:pt x="72402" y="27959"/>
                  <a:pt x="72364" y="27950"/>
                  <a:pt x="72327" y="27950"/>
                </a:cubicBezTo>
                <a:close/>
                <a:moveTo>
                  <a:pt x="89567" y="28063"/>
                </a:moveTo>
                <a:cubicBezTo>
                  <a:pt x="89529" y="28063"/>
                  <a:pt x="89491" y="28073"/>
                  <a:pt x="89453" y="28092"/>
                </a:cubicBezTo>
                <a:cubicBezTo>
                  <a:pt x="89340" y="28167"/>
                  <a:pt x="89264" y="28356"/>
                  <a:pt x="89378" y="28432"/>
                </a:cubicBezTo>
                <a:lnTo>
                  <a:pt x="89529" y="28470"/>
                </a:lnTo>
                <a:lnTo>
                  <a:pt x="89642" y="28356"/>
                </a:lnTo>
                <a:cubicBezTo>
                  <a:pt x="89642" y="28356"/>
                  <a:pt x="89642" y="28394"/>
                  <a:pt x="89642" y="28394"/>
                </a:cubicBezTo>
                <a:cubicBezTo>
                  <a:pt x="89680" y="28356"/>
                  <a:pt x="89756" y="28319"/>
                  <a:pt x="89756" y="28205"/>
                </a:cubicBezTo>
                <a:cubicBezTo>
                  <a:pt x="89756" y="28205"/>
                  <a:pt x="89756" y="28167"/>
                  <a:pt x="89756" y="28167"/>
                </a:cubicBezTo>
                <a:lnTo>
                  <a:pt x="89680" y="28092"/>
                </a:lnTo>
                <a:cubicBezTo>
                  <a:pt x="89642" y="28073"/>
                  <a:pt x="89605" y="28063"/>
                  <a:pt x="89567" y="28063"/>
                </a:cubicBezTo>
                <a:close/>
                <a:moveTo>
                  <a:pt x="16825" y="28205"/>
                </a:moveTo>
                <a:lnTo>
                  <a:pt x="16560" y="28281"/>
                </a:lnTo>
                <a:lnTo>
                  <a:pt x="16560" y="28319"/>
                </a:lnTo>
                <a:cubicBezTo>
                  <a:pt x="16560" y="28394"/>
                  <a:pt x="16636" y="28470"/>
                  <a:pt x="16674" y="28508"/>
                </a:cubicBezTo>
                <a:cubicBezTo>
                  <a:pt x="16701" y="28534"/>
                  <a:pt x="16746" y="28561"/>
                  <a:pt x="16811" y="28561"/>
                </a:cubicBezTo>
                <a:cubicBezTo>
                  <a:pt x="16837" y="28561"/>
                  <a:pt x="16867" y="28557"/>
                  <a:pt x="16901" y="28545"/>
                </a:cubicBezTo>
                <a:lnTo>
                  <a:pt x="17014" y="28470"/>
                </a:lnTo>
                <a:cubicBezTo>
                  <a:pt x="17052" y="28432"/>
                  <a:pt x="17052" y="28432"/>
                  <a:pt x="17052" y="28394"/>
                </a:cubicBezTo>
                <a:cubicBezTo>
                  <a:pt x="17052" y="28243"/>
                  <a:pt x="16901" y="28205"/>
                  <a:pt x="16825" y="28205"/>
                </a:cubicBezTo>
                <a:close/>
                <a:moveTo>
                  <a:pt x="49982" y="28130"/>
                </a:moveTo>
                <a:lnTo>
                  <a:pt x="49793" y="28167"/>
                </a:lnTo>
                <a:cubicBezTo>
                  <a:pt x="49793" y="28167"/>
                  <a:pt x="49755" y="28205"/>
                  <a:pt x="49755" y="28205"/>
                </a:cubicBezTo>
                <a:cubicBezTo>
                  <a:pt x="49680" y="28243"/>
                  <a:pt x="49529" y="28319"/>
                  <a:pt x="49604" y="28508"/>
                </a:cubicBezTo>
                <a:lnTo>
                  <a:pt x="49718" y="28621"/>
                </a:lnTo>
                <a:cubicBezTo>
                  <a:pt x="49793" y="28621"/>
                  <a:pt x="49869" y="28621"/>
                  <a:pt x="49944" y="28545"/>
                </a:cubicBezTo>
                <a:cubicBezTo>
                  <a:pt x="50058" y="28508"/>
                  <a:pt x="50096" y="28394"/>
                  <a:pt x="50096" y="28319"/>
                </a:cubicBezTo>
                <a:cubicBezTo>
                  <a:pt x="50096" y="28205"/>
                  <a:pt x="50058" y="28167"/>
                  <a:pt x="49982" y="28130"/>
                </a:cubicBezTo>
                <a:close/>
                <a:moveTo>
                  <a:pt x="61107" y="28101"/>
                </a:moveTo>
                <a:cubicBezTo>
                  <a:pt x="61079" y="28101"/>
                  <a:pt x="61041" y="28111"/>
                  <a:pt x="60984" y="28130"/>
                </a:cubicBezTo>
                <a:lnTo>
                  <a:pt x="60947" y="28205"/>
                </a:lnTo>
                <a:cubicBezTo>
                  <a:pt x="60909" y="28243"/>
                  <a:pt x="60909" y="28281"/>
                  <a:pt x="60909" y="28319"/>
                </a:cubicBezTo>
                <a:cubicBezTo>
                  <a:pt x="60871" y="28508"/>
                  <a:pt x="60909" y="28583"/>
                  <a:pt x="61022" y="28697"/>
                </a:cubicBezTo>
                <a:lnTo>
                  <a:pt x="61173" y="28697"/>
                </a:lnTo>
                <a:cubicBezTo>
                  <a:pt x="61249" y="28697"/>
                  <a:pt x="61287" y="28659"/>
                  <a:pt x="61362" y="28659"/>
                </a:cubicBezTo>
                <a:cubicBezTo>
                  <a:pt x="61400" y="28621"/>
                  <a:pt x="61438" y="28621"/>
                  <a:pt x="61551" y="28621"/>
                </a:cubicBezTo>
                <a:lnTo>
                  <a:pt x="61665" y="28508"/>
                </a:lnTo>
                <a:cubicBezTo>
                  <a:pt x="61703" y="28508"/>
                  <a:pt x="61703" y="28470"/>
                  <a:pt x="61703" y="28470"/>
                </a:cubicBezTo>
                <a:cubicBezTo>
                  <a:pt x="61703" y="28243"/>
                  <a:pt x="61438" y="28243"/>
                  <a:pt x="61325" y="28243"/>
                </a:cubicBezTo>
                <a:lnTo>
                  <a:pt x="61287" y="28243"/>
                </a:lnTo>
                <a:cubicBezTo>
                  <a:pt x="61287" y="28205"/>
                  <a:pt x="61249" y="28130"/>
                  <a:pt x="61173" y="28130"/>
                </a:cubicBezTo>
                <a:cubicBezTo>
                  <a:pt x="61154" y="28111"/>
                  <a:pt x="61136" y="28101"/>
                  <a:pt x="61107" y="28101"/>
                </a:cubicBezTo>
                <a:close/>
                <a:moveTo>
                  <a:pt x="63139" y="28319"/>
                </a:moveTo>
                <a:lnTo>
                  <a:pt x="62988" y="28470"/>
                </a:lnTo>
                <a:cubicBezTo>
                  <a:pt x="62988" y="28545"/>
                  <a:pt x="62988" y="28621"/>
                  <a:pt x="63064" y="28697"/>
                </a:cubicBezTo>
                <a:cubicBezTo>
                  <a:pt x="63089" y="28697"/>
                  <a:pt x="63131" y="28714"/>
                  <a:pt x="63179" y="28714"/>
                </a:cubicBezTo>
                <a:cubicBezTo>
                  <a:pt x="63202" y="28714"/>
                  <a:pt x="63228" y="28709"/>
                  <a:pt x="63253" y="28697"/>
                </a:cubicBezTo>
                <a:lnTo>
                  <a:pt x="63366" y="28583"/>
                </a:lnTo>
                <a:cubicBezTo>
                  <a:pt x="63366" y="28470"/>
                  <a:pt x="63291" y="28356"/>
                  <a:pt x="63139" y="28319"/>
                </a:cubicBezTo>
                <a:close/>
                <a:moveTo>
                  <a:pt x="81552" y="28205"/>
                </a:moveTo>
                <a:cubicBezTo>
                  <a:pt x="81476" y="28205"/>
                  <a:pt x="81363" y="28243"/>
                  <a:pt x="81325" y="28281"/>
                </a:cubicBezTo>
                <a:cubicBezTo>
                  <a:pt x="81287" y="28319"/>
                  <a:pt x="81249" y="28356"/>
                  <a:pt x="81249" y="28470"/>
                </a:cubicBezTo>
                <a:lnTo>
                  <a:pt x="81249" y="28508"/>
                </a:lnTo>
                <a:lnTo>
                  <a:pt x="81325" y="28583"/>
                </a:lnTo>
                <a:cubicBezTo>
                  <a:pt x="81287" y="28659"/>
                  <a:pt x="81287" y="28735"/>
                  <a:pt x="81287" y="28810"/>
                </a:cubicBezTo>
                <a:lnTo>
                  <a:pt x="81438" y="28924"/>
                </a:lnTo>
                <a:cubicBezTo>
                  <a:pt x="81514" y="28924"/>
                  <a:pt x="81589" y="28886"/>
                  <a:pt x="81627" y="28848"/>
                </a:cubicBezTo>
                <a:cubicBezTo>
                  <a:pt x="81741" y="28772"/>
                  <a:pt x="81741" y="28659"/>
                  <a:pt x="81741" y="28545"/>
                </a:cubicBezTo>
                <a:lnTo>
                  <a:pt x="81703" y="28470"/>
                </a:lnTo>
                <a:lnTo>
                  <a:pt x="81703" y="28356"/>
                </a:lnTo>
                <a:lnTo>
                  <a:pt x="81552" y="28205"/>
                </a:lnTo>
                <a:close/>
                <a:moveTo>
                  <a:pt x="44765" y="28621"/>
                </a:moveTo>
                <a:cubicBezTo>
                  <a:pt x="44651" y="28621"/>
                  <a:pt x="44576" y="28659"/>
                  <a:pt x="44500" y="28697"/>
                </a:cubicBezTo>
                <a:cubicBezTo>
                  <a:pt x="44425" y="28735"/>
                  <a:pt x="44387" y="28848"/>
                  <a:pt x="44425" y="28961"/>
                </a:cubicBezTo>
                <a:lnTo>
                  <a:pt x="44538" y="29075"/>
                </a:lnTo>
                <a:cubicBezTo>
                  <a:pt x="44651" y="29075"/>
                  <a:pt x="44727" y="29075"/>
                  <a:pt x="44765" y="29037"/>
                </a:cubicBezTo>
                <a:cubicBezTo>
                  <a:pt x="44840" y="28961"/>
                  <a:pt x="44878" y="28886"/>
                  <a:pt x="44878" y="28810"/>
                </a:cubicBezTo>
                <a:cubicBezTo>
                  <a:pt x="44878" y="28772"/>
                  <a:pt x="44878" y="28772"/>
                  <a:pt x="44878" y="28735"/>
                </a:cubicBezTo>
                <a:lnTo>
                  <a:pt x="44765" y="28621"/>
                </a:lnTo>
                <a:close/>
                <a:moveTo>
                  <a:pt x="8734" y="28735"/>
                </a:moveTo>
                <a:lnTo>
                  <a:pt x="8621" y="28848"/>
                </a:lnTo>
                <a:lnTo>
                  <a:pt x="8621" y="28961"/>
                </a:lnTo>
                <a:lnTo>
                  <a:pt x="8734" y="29075"/>
                </a:lnTo>
                <a:cubicBezTo>
                  <a:pt x="8772" y="29075"/>
                  <a:pt x="8810" y="29113"/>
                  <a:pt x="8848" y="29113"/>
                </a:cubicBezTo>
                <a:lnTo>
                  <a:pt x="8999" y="28961"/>
                </a:lnTo>
                <a:cubicBezTo>
                  <a:pt x="8999" y="28924"/>
                  <a:pt x="8999" y="28810"/>
                  <a:pt x="8923" y="28772"/>
                </a:cubicBezTo>
                <a:cubicBezTo>
                  <a:pt x="8885" y="28735"/>
                  <a:pt x="8810" y="28735"/>
                  <a:pt x="8734" y="28735"/>
                </a:cubicBezTo>
                <a:close/>
                <a:moveTo>
                  <a:pt x="80531" y="28772"/>
                </a:moveTo>
                <a:cubicBezTo>
                  <a:pt x="80493" y="28810"/>
                  <a:pt x="80266" y="28810"/>
                  <a:pt x="80266" y="28961"/>
                </a:cubicBezTo>
                <a:cubicBezTo>
                  <a:pt x="80266" y="28999"/>
                  <a:pt x="80266" y="28999"/>
                  <a:pt x="80266" y="29037"/>
                </a:cubicBezTo>
                <a:lnTo>
                  <a:pt x="80417" y="29113"/>
                </a:lnTo>
                <a:lnTo>
                  <a:pt x="80531" y="29113"/>
                </a:lnTo>
                <a:lnTo>
                  <a:pt x="80682" y="29037"/>
                </a:lnTo>
                <a:cubicBezTo>
                  <a:pt x="80682" y="28999"/>
                  <a:pt x="80720" y="28999"/>
                  <a:pt x="80720" y="28924"/>
                </a:cubicBezTo>
                <a:lnTo>
                  <a:pt x="80531" y="28772"/>
                </a:lnTo>
                <a:close/>
                <a:moveTo>
                  <a:pt x="62421" y="28772"/>
                </a:moveTo>
                <a:lnTo>
                  <a:pt x="62308" y="28924"/>
                </a:lnTo>
                <a:lnTo>
                  <a:pt x="62308" y="29075"/>
                </a:lnTo>
                <a:lnTo>
                  <a:pt x="62421" y="29188"/>
                </a:lnTo>
                <a:cubicBezTo>
                  <a:pt x="62497" y="29188"/>
                  <a:pt x="62534" y="29188"/>
                  <a:pt x="62610" y="29150"/>
                </a:cubicBezTo>
                <a:cubicBezTo>
                  <a:pt x="62610" y="29188"/>
                  <a:pt x="62648" y="29188"/>
                  <a:pt x="62686" y="29188"/>
                </a:cubicBezTo>
                <a:lnTo>
                  <a:pt x="62799" y="29150"/>
                </a:lnTo>
                <a:cubicBezTo>
                  <a:pt x="62837" y="29113"/>
                  <a:pt x="62875" y="29037"/>
                  <a:pt x="62875" y="28999"/>
                </a:cubicBezTo>
                <a:cubicBezTo>
                  <a:pt x="62875" y="28924"/>
                  <a:pt x="62837" y="28886"/>
                  <a:pt x="62799" y="28848"/>
                </a:cubicBezTo>
                <a:cubicBezTo>
                  <a:pt x="62723" y="28810"/>
                  <a:pt x="62572" y="28772"/>
                  <a:pt x="62421" y="28772"/>
                </a:cubicBezTo>
                <a:close/>
                <a:moveTo>
                  <a:pt x="6541" y="29150"/>
                </a:moveTo>
                <a:cubicBezTo>
                  <a:pt x="6504" y="29150"/>
                  <a:pt x="6390" y="29150"/>
                  <a:pt x="6314" y="29188"/>
                </a:cubicBezTo>
                <a:cubicBezTo>
                  <a:pt x="6277" y="29226"/>
                  <a:pt x="6277" y="29264"/>
                  <a:pt x="6277" y="29302"/>
                </a:cubicBezTo>
                <a:lnTo>
                  <a:pt x="6428" y="29302"/>
                </a:lnTo>
                <a:cubicBezTo>
                  <a:pt x="6428" y="29302"/>
                  <a:pt x="6390" y="29302"/>
                  <a:pt x="6390" y="29339"/>
                </a:cubicBezTo>
                <a:cubicBezTo>
                  <a:pt x="6504" y="29339"/>
                  <a:pt x="6541" y="29377"/>
                  <a:pt x="6655" y="29377"/>
                </a:cubicBezTo>
                <a:cubicBezTo>
                  <a:pt x="6655" y="29339"/>
                  <a:pt x="6655" y="29339"/>
                  <a:pt x="6655" y="29339"/>
                </a:cubicBezTo>
                <a:lnTo>
                  <a:pt x="6806" y="29339"/>
                </a:lnTo>
                <a:cubicBezTo>
                  <a:pt x="6806" y="29226"/>
                  <a:pt x="6693" y="29150"/>
                  <a:pt x="6541" y="29150"/>
                </a:cubicBezTo>
                <a:close/>
                <a:moveTo>
                  <a:pt x="83971" y="28697"/>
                </a:moveTo>
                <a:lnTo>
                  <a:pt x="83820" y="28772"/>
                </a:lnTo>
                <a:cubicBezTo>
                  <a:pt x="83820" y="28772"/>
                  <a:pt x="83820" y="28810"/>
                  <a:pt x="83820" y="28810"/>
                </a:cubicBezTo>
                <a:cubicBezTo>
                  <a:pt x="83782" y="28848"/>
                  <a:pt x="83745" y="28886"/>
                  <a:pt x="83745" y="28961"/>
                </a:cubicBezTo>
                <a:lnTo>
                  <a:pt x="83669" y="28999"/>
                </a:lnTo>
                <a:cubicBezTo>
                  <a:pt x="83669" y="29037"/>
                  <a:pt x="83631" y="29037"/>
                  <a:pt x="83631" y="29075"/>
                </a:cubicBezTo>
                <a:cubicBezTo>
                  <a:pt x="83593" y="29113"/>
                  <a:pt x="83555" y="29150"/>
                  <a:pt x="83555" y="29188"/>
                </a:cubicBezTo>
                <a:cubicBezTo>
                  <a:pt x="83555" y="29302"/>
                  <a:pt x="83593" y="29339"/>
                  <a:pt x="83745" y="29377"/>
                </a:cubicBezTo>
                <a:lnTo>
                  <a:pt x="83896" y="29302"/>
                </a:lnTo>
                <a:cubicBezTo>
                  <a:pt x="83934" y="29264"/>
                  <a:pt x="83971" y="29188"/>
                  <a:pt x="83971" y="29113"/>
                </a:cubicBezTo>
                <a:cubicBezTo>
                  <a:pt x="84047" y="29113"/>
                  <a:pt x="84085" y="29075"/>
                  <a:pt x="84123" y="29075"/>
                </a:cubicBezTo>
                <a:cubicBezTo>
                  <a:pt x="84160" y="29037"/>
                  <a:pt x="84198" y="28961"/>
                  <a:pt x="84198" y="28886"/>
                </a:cubicBezTo>
                <a:cubicBezTo>
                  <a:pt x="84198" y="28772"/>
                  <a:pt x="84123" y="28697"/>
                  <a:pt x="83971" y="28697"/>
                </a:cubicBezTo>
                <a:close/>
                <a:moveTo>
                  <a:pt x="14859" y="29150"/>
                </a:moveTo>
                <a:cubicBezTo>
                  <a:pt x="14783" y="29150"/>
                  <a:pt x="14708" y="29188"/>
                  <a:pt x="14670" y="29226"/>
                </a:cubicBezTo>
                <a:cubicBezTo>
                  <a:pt x="14594" y="29264"/>
                  <a:pt x="14594" y="29339"/>
                  <a:pt x="14594" y="29377"/>
                </a:cubicBezTo>
                <a:lnTo>
                  <a:pt x="14746" y="29377"/>
                </a:lnTo>
                <a:cubicBezTo>
                  <a:pt x="14746" y="29415"/>
                  <a:pt x="14708" y="29415"/>
                  <a:pt x="14708" y="29415"/>
                </a:cubicBezTo>
                <a:cubicBezTo>
                  <a:pt x="14758" y="29453"/>
                  <a:pt x="14783" y="29465"/>
                  <a:pt x="14802" y="29465"/>
                </a:cubicBezTo>
                <a:cubicBezTo>
                  <a:pt x="14838" y="29465"/>
                  <a:pt x="14846" y="29415"/>
                  <a:pt x="14972" y="29415"/>
                </a:cubicBezTo>
                <a:cubicBezTo>
                  <a:pt x="14972" y="29415"/>
                  <a:pt x="14972" y="29415"/>
                  <a:pt x="14972" y="29377"/>
                </a:cubicBezTo>
                <a:lnTo>
                  <a:pt x="15124" y="29377"/>
                </a:lnTo>
                <a:cubicBezTo>
                  <a:pt x="15124" y="29264"/>
                  <a:pt x="15010" y="29150"/>
                  <a:pt x="14859" y="29150"/>
                </a:cubicBezTo>
                <a:close/>
                <a:moveTo>
                  <a:pt x="31608" y="28961"/>
                </a:moveTo>
                <a:lnTo>
                  <a:pt x="31457" y="29075"/>
                </a:lnTo>
                <a:lnTo>
                  <a:pt x="31457" y="29188"/>
                </a:lnTo>
                <a:cubicBezTo>
                  <a:pt x="31457" y="29415"/>
                  <a:pt x="31608" y="29491"/>
                  <a:pt x="31721" y="29491"/>
                </a:cubicBezTo>
                <a:lnTo>
                  <a:pt x="31835" y="29415"/>
                </a:lnTo>
                <a:cubicBezTo>
                  <a:pt x="31872" y="29377"/>
                  <a:pt x="31872" y="29377"/>
                  <a:pt x="31910" y="29377"/>
                </a:cubicBezTo>
                <a:lnTo>
                  <a:pt x="31986" y="29264"/>
                </a:lnTo>
                <a:cubicBezTo>
                  <a:pt x="31948" y="29075"/>
                  <a:pt x="31835" y="28961"/>
                  <a:pt x="31608" y="28961"/>
                </a:cubicBezTo>
                <a:close/>
                <a:moveTo>
                  <a:pt x="13634" y="29097"/>
                </a:moveTo>
                <a:cubicBezTo>
                  <a:pt x="13567" y="29097"/>
                  <a:pt x="13514" y="29124"/>
                  <a:pt x="13460" y="29150"/>
                </a:cubicBezTo>
                <a:cubicBezTo>
                  <a:pt x="13422" y="29188"/>
                  <a:pt x="13385" y="29264"/>
                  <a:pt x="13385" y="29339"/>
                </a:cubicBezTo>
                <a:lnTo>
                  <a:pt x="13385" y="29377"/>
                </a:lnTo>
                <a:lnTo>
                  <a:pt x="13498" y="29491"/>
                </a:lnTo>
                <a:cubicBezTo>
                  <a:pt x="13515" y="29499"/>
                  <a:pt x="13536" y="29504"/>
                  <a:pt x="13559" y="29504"/>
                </a:cubicBezTo>
                <a:cubicBezTo>
                  <a:pt x="13638" y="29504"/>
                  <a:pt x="13742" y="29448"/>
                  <a:pt x="13800" y="29302"/>
                </a:cubicBezTo>
                <a:lnTo>
                  <a:pt x="13725" y="29113"/>
                </a:lnTo>
                <a:cubicBezTo>
                  <a:pt x="13692" y="29102"/>
                  <a:pt x="13662" y="29097"/>
                  <a:pt x="13634" y="29097"/>
                </a:cubicBezTo>
                <a:close/>
                <a:moveTo>
                  <a:pt x="19714" y="29105"/>
                </a:moveTo>
                <a:cubicBezTo>
                  <a:pt x="19585" y="29105"/>
                  <a:pt x="19472" y="29203"/>
                  <a:pt x="19472" y="29302"/>
                </a:cubicBezTo>
                <a:lnTo>
                  <a:pt x="19509" y="29415"/>
                </a:lnTo>
                <a:cubicBezTo>
                  <a:pt x="19585" y="29453"/>
                  <a:pt x="19661" y="29491"/>
                  <a:pt x="19736" y="29491"/>
                </a:cubicBezTo>
                <a:cubicBezTo>
                  <a:pt x="19774" y="29491"/>
                  <a:pt x="19812" y="29491"/>
                  <a:pt x="19812" y="29528"/>
                </a:cubicBezTo>
                <a:lnTo>
                  <a:pt x="20039" y="29453"/>
                </a:lnTo>
                <a:cubicBezTo>
                  <a:pt x="20039" y="29415"/>
                  <a:pt x="20076" y="29377"/>
                  <a:pt x="20076" y="29339"/>
                </a:cubicBezTo>
                <a:cubicBezTo>
                  <a:pt x="20076" y="29226"/>
                  <a:pt x="19925" y="29113"/>
                  <a:pt x="19774" y="29113"/>
                </a:cubicBezTo>
                <a:cubicBezTo>
                  <a:pt x="19754" y="29108"/>
                  <a:pt x="19733" y="29105"/>
                  <a:pt x="19714" y="29105"/>
                </a:cubicBezTo>
                <a:close/>
                <a:moveTo>
                  <a:pt x="69604" y="29150"/>
                </a:moveTo>
                <a:lnTo>
                  <a:pt x="69491" y="29264"/>
                </a:lnTo>
                <a:lnTo>
                  <a:pt x="69491" y="29415"/>
                </a:lnTo>
                <a:lnTo>
                  <a:pt x="69604" y="29528"/>
                </a:lnTo>
                <a:cubicBezTo>
                  <a:pt x="69649" y="29540"/>
                  <a:pt x="69687" y="29544"/>
                  <a:pt x="69720" y="29544"/>
                </a:cubicBezTo>
                <a:cubicBezTo>
                  <a:pt x="69800" y="29544"/>
                  <a:pt x="69853" y="29517"/>
                  <a:pt x="69907" y="29491"/>
                </a:cubicBezTo>
                <a:cubicBezTo>
                  <a:pt x="69945" y="29453"/>
                  <a:pt x="69983" y="29377"/>
                  <a:pt x="69983" y="29302"/>
                </a:cubicBezTo>
                <a:cubicBezTo>
                  <a:pt x="69983" y="29302"/>
                  <a:pt x="69983" y="29264"/>
                  <a:pt x="69983" y="29264"/>
                </a:cubicBezTo>
                <a:lnTo>
                  <a:pt x="69869" y="29150"/>
                </a:lnTo>
                <a:close/>
                <a:moveTo>
                  <a:pt x="72591" y="29188"/>
                </a:moveTo>
                <a:lnTo>
                  <a:pt x="72440" y="29302"/>
                </a:lnTo>
                <a:cubicBezTo>
                  <a:pt x="72440" y="29415"/>
                  <a:pt x="72478" y="29491"/>
                  <a:pt x="72516" y="29528"/>
                </a:cubicBezTo>
                <a:cubicBezTo>
                  <a:pt x="72591" y="29604"/>
                  <a:pt x="72705" y="29604"/>
                  <a:pt x="72818" y="29604"/>
                </a:cubicBezTo>
                <a:lnTo>
                  <a:pt x="72932" y="29491"/>
                </a:lnTo>
                <a:lnTo>
                  <a:pt x="72969" y="29453"/>
                </a:lnTo>
                <a:cubicBezTo>
                  <a:pt x="72969" y="29264"/>
                  <a:pt x="72742" y="29226"/>
                  <a:pt x="72667" y="29226"/>
                </a:cubicBezTo>
                <a:lnTo>
                  <a:pt x="72591" y="29188"/>
                </a:lnTo>
                <a:close/>
                <a:moveTo>
                  <a:pt x="53763" y="29302"/>
                </a:moveTo>
                <a:cubicBezTo>
                  <a:pt x="53650" y="29302"/>
                  <a:pt x="53498" y="29302"/>
                  <a:pt x="53423" y="29377"/>
                </a:cubicBezTo>
                <a:cubicBezTo>
                  <a:pt x="53385" y="29415"/>
                  <a:pt x="53309" y="29453"/>
                  <a:pt x="53347" y="29604"/>
                </a:cubicBezTo>
                <a:lnTo>
                  <a:pt x="53461" y="29680"/>
                </a:lnTo>
                <a:cubicBezTo>
                  <a:pt x="53523" y="29695"/>
                  <a:pt x="53579" y="29705"/>
                  <a:pt x="53632" y="29705"/>
                </a:cubicBezTo>
                <a:cubicBezTo>
                  <a:pt x="53706" y="29705"/>
                  <a:pt x="53772" y="29686"/>
                  <a:pt x="53839" y="29642"/>
                </a:cubicBezTo>
                <a:cubicBezTo>
                  <a:pt x="53876" y="29604"/>
                  <a:pt x="53914" y="29528"/>
                  <a:pt x="53914" y="29453"/>
                </a:cubicBezTo>
                <a:cubicBezTo>
                  <a:pt x="53914" y="29453"/>
                  <a:pt x="53914" y="29415"/>
                  <a:pt x="53914" y="29415"/>
                </a:cubicBezTo>
                <a:lnTo>
                  <a:pt x="53763" y="29302"/>
                </a:lnTo>
                <a:close/>
                <a:moveTo>
                  <a:pt x="69102" y="29360"/>
                </a:moveTo>
                <a:cubicBezTo>
                  <a:pt x="69084" y="29360"/>
                  <a:pt x="69063" y="29365"/>
                  <a:pt x="69037" y="29377"/>
                </a:cubicBezTo>
                <a:lnTo>
                  <a:pt x="68962" y="29491"/>
                </a:lnTo>
                <a:cubicBezTo>
                  <a:pt x="68962" y="29491"/>
                  <a:pt x="68924" y="29491"/>
                  <a:pt x="68924" y="29528"/>
                </a:cubicBezTo>
                <a:cubicBezTo>
                  <a:pt x="68924" y="29566"/>
                  <a:pt x="68886" y="29604"/>
                  <a:pt x="68886" y="29680"/>
                </a:cubicBezTo>
                <a:lnTo>
                  <a:pt x="68962" y="29793"/>
                </a:lnTo>
                <a:cubicBezTo>
                  <a:pt x="69000" y="29812"/>
                  <a:pt x="69037" y="29822"/>
                  <a:pt x="69075" y="29822"/>
                </a:cubicBezTo>
                <a:cubicBezTo>
                  <a:pt x="69113" y="29822"/>
                  <a:pt x="69151" y="29812"/>
                  <a:pt x="69189" y="29793"/>
                </a:cubicBezTo>
                <a:cubicBezTo>
                  <a:pt x="69226" y="29755"/>
                  <a:pt x="69302" y="29680"/>
                  <a:pt x="69302" y="29566"/>
                </a:cubicBezTo>
                <a:cubicBezTo>
                  <a:pt x="69302" y="29528"/>
                  <a:pt x="69264" y="29453"/>
                  <a:pt x="69189" y="29377"/>
                </a:cubicBezTo>
                <a:cubicBezTo>
                  <a:pt x="69163" y="29377"/>
                  <a:pt x="69138" y="29360"/>
                  <a:pt x="69102" y="29360"/>
                </a:cubicBezTo>
                <a:close/>
                <a:moveTo>
                  <a:pt x="49793" y="29453"/>
                </a:moveTo>
                <a:lnTo>
                  <a:pt x="49642" y="29566"/>
                </a:lnTo>
                <a:cubicBezTo>
                  <a:pt x="49642" y="29566"/>
                  <a:pt x="49604" y="29604"/>
                  <a:pt x="49604" y="29642"/>
                </a:cubicBezTo>
                <a:lnTo>
                  <a:pt x="49680" y="29793"/>
                </a:lnTo>
                <a:cubicBezTo>
                  <a:pt x="49732" y="29819"/>
                  <a:pt x="49820" y="29863"/>
                  <a:pt x="49907" y="29863"/>
                </a:cubicBezTo>
                <a:cubicBezTo>
                  <a:pt x="49946" y="29863"/>
                  <a:pt x="49985" y="29854"/>
                  <a:pt x="50020" y="29831"/>
                </a:cubicBezTo>
                <a:cubicBezTo>
                  <a:pt x="50058" y="29831"/>
                  <a:pt x="50096" y="29793"/>
                  <a:pt x="50096" y="29680"/>
                </a:cubicBezTo>
                <a:lnTo>
                  <a:pt x="50020" y="29566"/>
                </a:lnTo>
                <a:lnTo>
                  <a:pt x="50020" y="29566"/>
                </a:lnTo>
                <a:lnTo>
                  <a:pt x="49907" y="29453"/>
                </a:lnTo>
                <a:close/>
                <a:moveTo>
                  <a:pt x="80909" y="29113"/>
                </a:moveTo>
                <a:cubicBezTo>
                  <a:pt x="80833" y="29113"/>
                  <a:pt x="80720" y="29113"/>
                  <a:pt x="80606" y="29150"/>
                </a:cubicBezTo>
                <a:lnTo>
                  <a:pt x="80531" y="29339"/>
                </a:lnTo>
                <a:cubicBezTo>
                  <a:pt x="80569" y="29415"/>
                  <a:pt x="80569" y="29491"/>
                  <a:pt x="80531" y="29566"/>
                </a:cubicBezTo>
                <a:cubicBezTo>
                  <a:pt x="80455" y="29718"/>
                  <a:pt x="80455" y="29869"/>
                  <a:pt x="80531" y="30020"/>
                </a:cubicBezTo>
                <a:lnTo>
                  <a:pt x="80758" y="29944"/>
                </a:lnTo>
                <a:lnTo>
                  <a:pt x="80947" y="29944"/>
                </a:lnTo>
                <a:lnTo>
                  <a:pt x="81060" y="29793"/>
                </a:lnTo>
                <a:cubicBezTo>
                  <a:pt x="81060" y="29718"/>
                  <a:pt x="81060" y="29604"/>
                  <a:pt x="81098" y="29528"/>
                </a:cubicBezTo>
                <a:cubicBezTo>
                  <a:pt x="81211" y="29491"/>
                  <a:pt x="81325" y="29339"/>
                  <a:pt x="81325" y="29226"/>
                </a:cubicBezTo>
                <a:lnTo>
                  <a:pt x="81325" y="29188"/>
                </a:lnTo>
                <a:lnTo>
                  <a:pt x="81174" y="29113"/>
                </a:lnTo>
                <a:close/>
                <a:moveTo>
                  <a:pt x="60417" y="29680"/>
                </a:moveTo>
                <a:lnTo>
                  <a:pt x="60304" y="29718"/>
                </a:lnTo>
                <a:cubicBezTo>
                  <a:pt x="60228" y="29755"/>
                  <a:pt x="60228" y="29831"/>
                  <a:pt x="60228" y="29907"/>
                </a:cubicBezTo>
                <a:cubicBezTo>
                  <a:pt x="60228" y="30020"/>
                  <a:pt x="60304" y="30096"/>
                  <a:pt x="60455" y="30096"/>
                </a:cubicBezTo>
                <a:lnTo>
                  <a:pt x="60606" y="29982"/>
                </a:lnTo>
                <a:cubicBezTo>
                  <a:pt x="60606" y="29982"/>
                  <a:pt x="60606" y="29944"/>
                  <a:pt x="60606" y="29944"/>
                </a:cubicBezTo>
                <a:lnTo>
                  <a:pt x="60493" y="29944"/>
                </a:lnTo>
                <a:lnTo>
                  <a:pt x="60606" y="29907"/>
                </a:lnTo>
                <a:cubicBezTo>
                  <a:pt x="60606" y="29755"/>
                  <a:pt x="60531" y="29680"/>
                  <a:pt x="60417" y="29680"/>
                </a:cubicBezTo>
                <a:close/>
                <a:moveTo>
                  <a:pt x="73196" y="29869"/>
                </a:moveTo>
                <a:cubicBezTo>
                  <a:pt x="72969" y="29869"/>
                  <a:pt x="72894" y="29982"/>
                  <a:pt x="72818" y="30096"/>
                </a:cubicBezTo>
                <a:lnTo>
                  <a:pt x="72932" y="30247"/>
                </a:lnTo>
                <a:cubicBezTo>
                  <a:pt x="72965" y="30258"/>
                  <a:pt x="72998" y="30263"/>
                  <a:pt x="73030" y="30263"/>
                </a:cubicBezTo>
                <a:cubicBezTo>
                  <a:pt x="73108" y="30263"/>
                  <a:pt x="73181" y="30236"/>
                  <a:pt x="73234" y="30209"/>
                </a:cubicBezTo>
                <a:cubicBezTo>
                  <a:pt x="73272" y="30171"/>
                  <a:pt x="73310" y="30133"/>
                  <a:pt x="73310" y="30020"/>
                </a:cubicBezTo>
                <a:lnTo>
                  <a:pt x="73310" y="29982"/>
                </a:lnTo>
                <a:lnTo>
                  <a:pt x="73196" y="29869"/>
                </a:lnTo>
                <a:close/>
                <a:moveTo>
                  <a:pt x="265" y="29869"/>
                </a:moveTo>
                <a:lnTo>
                  <a:pt x="152" y="29944"/>
                </a:lnTo>
                <a:cubicBezTo>
                  <a:pt x="76" y="30096"/>
                  <a:pt x="190" y="30285"/>
                  <a:pt x="341" y="30322"/>
                </a:cubicBezTo>
                <a:cubicBezTo>
                  <a:pt x="454" y="30322"/>
                  <a:pt x="568" y="30285"/>
                  <a:pt x="643" y="30209"/>
                </a:cubicBezTo>
                <a:lnTo>
                  <a:pt x="568" y="30058"/>
                </a:lnTo>
                <a:cubicBezTo>
                  <a:pt x="568" y="30058"/>
                  <a:pt x="568" y="30020"/>
                  <a:pt x="530" y="30020"/>
                </a:cubicBezTo>
                <a:cubicBezTo>
                  <a:pt x="492" y="29944"/>
                  <a:pt x="417" y="29907"/>
                  <a:pt x="265" y="29869"/>
                </a:cubicBezTo>
                <a:close/>
                <a:moveTo>
                  <a:pt x="83781" y="29557"/>
                </a:moveTo>
                <a:cubicBezTo>
                  <a:pt x="83757" y="29557"/>
                  <a:pt x="83733" y="29560"/>
                  <a:pt x="83707" y="29566"/>
                </a:cubicBezTo>
                <a:lnTo>
                  <a:pt x="83593" y="29680"/>
                </a:lnTo>
                <a:lnTo>
                  <a:pt x="83593" y="29718"/>
                </a:lnTo>
                <a:cubicBezTo>
                  <a:pt x="83593" y="30096"/>
                  <a:pt x="83782" y="30247"/>
                  <a:pt x="83971" y="30322"/>
                </a:cubicBezTo>
                <a:lnTo>
                  <a:pt x="84160" y="30209"/>
                </a:lnTo>
                <a:lnTo>
                  <a:pt x="84160" y="29907"/>
                </a:lnTo>
                <a:lnTo>
                  <a:pt x="83971" y="29793"/>
                </a:lnTo>
                <a:lnTo>
                  <a:pt x="84009" y="29793"/>
                </a:lnTo>
                <a:cubicBezTo>
                  <a:pt x="84009" y="29793"/>
                  <a:pt x="84009" y="29755"/>
                  <a:pt x="84009" y="29755"/>
                </a:cubicBezTo>
                <a:cubicBezTo>
                  <a:pt x="83978" y="29630"/>
                  <a:pt x="83895" y="29557"/>
                  <a:pt x="83781" y="29557"/>
                </a:cubicBezTo>
                <a:close/>
                <a:moveTo>
                  <a:pt x="87297" y="29929"/>
                </a:moveTo>
                <a:cubicBezTo>
                  <a:pt x="87216" y="29929"/>
                  <a:pt x="87163" y="29955"/>
                  <a:pt x="87109" y="29982"/>
                </a:cubicBezTo>
                <a:cubicBezTo>
                  <a:pt x="87072" y="30020"/>
                  <a:pt x="87034" y="30058"/>
                  <a:pt x="87034" y="30171"/>
                </a:cubicBezTo>
                <a:lnTo>
                  <a:pt x="87034" y="30209"/>
                </a:lnTo>
                <a:lnTo>
                  <a:pt x="87147" y="30322"/>
                </a:lnTo>
                <a:cubicBezTo>
                  <a:pt x="87298" y="30322"/>
                  <a:pt x="87374" y="30322"/>
                  <a:pt x="87450" y="30247"/>
                </a:cubicBezTo>
                <a:cubicBezTo>
                  <a:pt x="87487" y="30209"/>
                  <a:pt x="87525" y="30171"/>
                  <a:pt x="87525" y="30058"/>
                </a:cubicBezTo>
                <a:cubicBezTo>
                  <a:pt x="87525" y="30058"/>
                  <a:pt x="87525" y="30058"/>
                  <a:pt x="87525" y="30020"/>
                </a:cubicBezTo>
                <a:lnTo>
                  <a:pt x="87412" y="29944"/>
                </a:lnTo>
                <a:cubicBezTo>
                  <a:pt x="87368" y="29933"/>
                  <a:pt x="87330" y="29929"/>
                  <a:pt x="87297" y="29929"/>
                </a:cubicBezTo>
                <a:close/>
                <a:moveTo>
                  <a:pt x="28848" y="30020"/>
                </a:moveTo>
                <a:cubicBezTo>
                  <a:pt x="28659" y="30020"/>
                  <a:pt x="28583" y="30096"/>
                  <a:pt x="28508" y="30209"/>
                </a:cubicBezTo>
                <a:lnTo>
                  <a:pt x="28545" y="30322"/>
                </a:lnTo>
                <a:cubicBezTo>
                  <a:pt x="28601" y="30378"/>
                  <a:pt x="28676" y="30413"/>
                  <a:pt x="28757" y="30413"/>
                </a:cubicBezTo>
                <a:cubicBezTo>
                  <a:pt x="28787" y="30413"/>
                  <a:pt x="28817" y="30408"/>
                  <a:pt x="28848" y="30398"/>
                </a:cubicBezTo>
                <a:cubicBezTo>
                  <a:pt x="28923" y="30360"/>
                  <a:pt x="28961" y="30285"/>
                  <a:pt x="28961" y="30209"/>
                </a:cubicBezTo>
                <a:cubicBezTo>
                  <a:pt x="28961" y="30171"/>
                  <a:pt x="28961" y="30171"/>
                  <a:pt x="28961" y="30133"/>
                </a:cubicBezTo>
                <a:lnTo>
                  <a:pt x="28848" y="30020"/>
                </a:lnTo>
                <a:close/>
                <a:moveTo>
                  <a:pt x="26920" y="30020"/>
                </a:moveTo>
                <a:cubicBezTo>
                  <a:pt x="26806" y="30020"/>
                  <a:pt x="26731" y="30058"/>
                  <a:pt x="26693" y="30096"/>
                </a:cubicBezTo>
                <a:cubicBezTo>
                  <a:pt x="26655" y="30133"/>
                  <a:pt x="26617" y="30209"/>
                  <a:pt x="26655" y="30322"/>
                </a:cubicBezTo>
                <a:lnTo>
                  <a:pt x="26768" y="30436"/>
                </a:lnTo>
                <a:lnTo>
                  <a:pt x="26882" y="30436"/>
                </a:lnTo>
                <a:lnTo>
                  <a:pt x="27033" y="30285"/>
                </a:lnTo>
                <a:lnTo>
                  <a:pt x="27033" y="30133"/>
                </a:lnTo>
                <a:lnTo>
                  <a:pt x="26920" y="30020"/>
                </a:lnTo>
                <a:close/>
                <a:moveTo>
                  <a:pt x="76939" y="30096"/>
                </a:moveTo>
                <a:lnTo>
                  <a:pt x="76788" y="30209"/>
                </a:lnTo>
                <a:cubicBezTo>
                  <a:pt x="76750" y="30209"/>
                  <a:pt x="76712" y="30247"/>
                  <a:pt x="76712" y="30322"/>
                </a:cubicBezTo>
                <a:lnTo>
                  <a:pt x="76712" y="30360"/>
                </a:lnTo>
                <a:lnTo>
                  <a:pt x="76864" y="30474"/>
                </a:lnTo>
                <a:lnTo>
                  <a:pt x="76901" y="30474"/>
                </a:lnTo>
                <a:cubicBezTo>
                  <a:pt x="76977" y="30474"/>
                  <a:pt x="77128" y="30474"/>
                  <a:pt x="77166" y="30322"/>
                </a:cubicBezTo>
                <a:lnTo>
                  <a:pt x="77015" y="30171"/>
                </a:lnTo>
                <a:cubicBezTo>
                  <a:pt x="77053" y="30171"/>
                  <a:pt x="77090" y="30209"/>
                  <a:pt x="77090" y="30209"/>
                </a:cubicBezTo>
                <a:cubicBezTo>
                  <a:pt x="77090" y="30171"/>
                  <a:pt x="77053" y="30096"/>
                  <a:pt x="76939" y="30096"/>
                </a:cubicBezTo>
                <a:close/>
                <a:moveTo>
                  <a:pt x="81060" y="30020"/>
                </a:moveTo>
                <a:cubicBezTo>
                  <a:pt x="80985" y="30058"/>
                  <a:pt x="80947" y="30096"/>
                  <a:pt x="80947" y="30133"/>
                </a:cubicBezTo>
                <a:cubicBezTo>
                  <a:pt x="80909" y="30133"/>
                  <a:pt x="80871" y="30096"/>
                  <a:pt x="80833" y="30096"/>
                </a:cubicBezTo>
                <a:lnTo>
                  <a:pt x="80644" y="30247"/>
                </a:lnTo>
                <a:cubicBezTo>
                  <a:pt x="80644" y="30285"/>
                  <a:pt x="80644" y="30398"/>
                  <a:pt x="80720" y="30436"/>
                </a:cubicBezTo>
                <a:cubicBezTo>
                  <a:pt x="80758" y="30474"/>
                  <a:pt x="80833" y="30474"/>
                  <a:pt x="80909" y="30474"/>
                </a:cubicBezTo>
                <a:lnTo>
                  <a:pt x="80985" y="30398"/>
                </a:lnTo>
                <a:cubicBezTo>
                  <a:pt x="81060" y="30436"/>
                  <a:pt x="81098" y="30436"/>
                  <a:pt x="81174" y="30436"/>
                </a:cubicBezTo>
                <a:lnTo>
                  <a:pt x="81211" y="30360"/>
                </a:lnTo>
                <a:lnTo>
                  <a:pt x="81174" y="30360"/>
                </a:lnTo>
                <a:lnTo>
                  <a:pt x="81325" y="30247"/>
                </a:lnTo>
                <a:lnTo>
                  <a:pt x="81325" y="30133"/>
                </a:lnTo>
                <a:lnTo>
                  <a:pt x="81249" y="30058"/>
                </a:lnTo>
                <a:cubicBezTo>
                  <a:pt x="81174" y="30020"/>
                  <a:pt x="81098" y="30020"/>
                  <a:pt x="81060" y="30020"/>
                </a:cubicBezTo>
                <a:close/>
                <a:moveTo>
                  <a:pt x="42232" y="30133"/>
                </a:moveTo>
                <a:lnTo>
                  <a:pt x="42118" y="30247"/>
                </a:lnTo>
                <a:cubicBezTo>
                  <a:pt x="42118" y="30285"/>
                  <a:pt x="42081" y="30322"/>
                  <a:pt x="42081" y="30398"/>
                </a:cubicBezTo>
                <a:lnTo>
                  <a:pt x="42081" y="30436"/>
                </a:lnTo>
                <a:lnTo>
                  <a:pt x="42118" y="30511"/>
                </a:lnTo>
                <a:cubicBezTo>
                  <a:pt x="42156" y="30530"/>
                  <a:pt x="42194" y="30540"/>
                  <a:pt x="42232" y="30540"/>
                </a:cubicBezTo>
                <a:cubicBezTo>
                  <a:pt x="42270" y="30540"/>
                  <a:pt x="42307" y="30530"/>
                  <a:pt x="42345" y="30511"/>
                </a:cubicBezTo>
                <a:cubicBezTo>
                  <a:pt x="42421" y="30474"/>
                  <a:pt x="42459" y="30398"/>
                  <a:pt x="42459" y="30322"/>
                </a:cubicBezTo>
                <a:cubicBezTo>
                  <a:pt x="42459" y="30247"/>
                  <a:pt x="42459" y="30209"/>
                  <a:pt x="42383" y="30171"/>
                </a:cubicBezTo>
                <a:cubicBezTo>
                  <a:pt x="42345" y="30133"/>
                  <a:pt x="42307" y="30133"/>
                  <a:pt x="42232" y="30133"/>
                </a:cubicBezTo>
                <a:close/>
                <a:moveTo>
                  <a:pt x="24166" y="30594"/>
                </a:moveTo>
                <a:cubicBezTo>
                  <a:pt x="24177" y="30605"/>
                  <a:pt x="24198" y="30625"/>
                  <a:pt x="24198" y="30625"/>
                </a:cubicBezTo>
                <a:cubicBezTo>
                  <a:pt x="24198" y="30608"/>
                  <a:pt x="24183" y="30599"/>
                  <a:pt x="24166" y="30594"/>
                </a:cubicBezTo>
                <a:close/>
                <a:moveTo>
                  <a:pt x="24122" y="30322"/>
                </a:moveTo>
                <a:lnTo>
                  <a:pt x="24008" y="30360"/>
                </a:lnTo>
                <a:lnTo>
                  <a:pt x="23971" y="30474"/>
                </a:lnTo>
                <a:lnTo>
                  <a:pt x="24122" y="30474"/>
                </a:lnTo>
                <a:lnTo>
                  <a:pt x="24122" y="30587"/>
                </a:lnTo>
                <a:cubicBezTo>
                  <a:pt x="24122" y="30587"/>
                  <a:pt x="24145" y="30587"/>
                  <a:pt x="24166" y="30594"/>
                </a:cubicBezTo>
                <a:lnTo>
                  <a:pt x="24166" y="30594"/>
                </a:lnTo>
                <a:cubicBezTo>
                  <a:pt x="24162" y="30590"/>
                  <a:pt x="24160" y="30587"/>
                  <a:pt x="24160" y="30587"/>
                </a:cubicBezTo>
                <a:lnTo>
                  <a:pt x="24198" y="30587"/>
                </a:lnTo>
                <a:cubicBezTo>
                  <a:pt x="24198" y="30587"/>
                  <a:pt x="24198" y="30625"/>
                  <a:pt x="24235" y="30625"/>
                </a:cubicBezTo>
                <a:cubicBezTo>
                  <a:pt x="24311" y="30625"/>
                  <a:pt x="24311" y="30587"/>
                  <a:pt x="24311" y="30587"/>
                </a:cubicBezTo>
                <a:lnTo>
                  <a:pt x="24462" y="30587"/>
                </a:lnTo>
                <a:cubicBezTo>
                  <a:pt x="24462" y="30436"/>
                  <a:pt x="24235" y="30322"/>
                  <a:pt x="24122" y="30322"/>
                </a:cubicBezTo>
                <a:close/>
                <a:moveTo>
                  <a:pt x="20795" y="30171"/>
                </a:moveTo>
                <a:cubicBezTo>
                  <a:pt x="20719" y="30171"/>
                  <a:pt x="20530" y="30171"/>
                  <a:pt x="20492" y="30322"/>
                </a:cubicBezTo>
                <a:lnTo>
                  <a:pt x="20644" y="30474"/>
                </a:lnTo>
                <a:lnTo>
                  <a:pt x="20606" y="30474"/>
                </a:lnTo>
                <a:cubicBezTo>
                  <a:pt x="20635" y="30589"/>
                  <a:pt x="20730" y="30639"/>
                  <a:pt x="20824" y="30639"/>
                </a:cubicBezTo>
                <a:cubicBezTo>
                  <a:pt x="20853" y="30639"/>
                  <a:pt x="20881" y="30634"/>
                  <a:pt x="20908" y="30625"/>
                </a:cubicBezTo>
                <a:lnTo>
                  <a:pt x="21022" y="30511"/>
                </a:lnTo>
                <a:lnTo>
                  <a:pt x="21022" y="30285"/>
                </a:lnTo>
                <a:lnTo>
                  <a:pt x="20870" y="30171"/>
                </a:lnTo>
                <a:close/>
                <a:moveTo>
                  <a:pt x="60039" y="30285"/>
                </a:moveTo>
                <a:cubicBezTo>
                  <a:pt x="59964" y="30285"/>
                  <a:pt x="59888" y="30322"/>
                  <a:pt x="59850" y="30322"/>
                </a:cubicBezTo>
                <a:cubicBezTo>
                  <a:pt x="59812" y="30360"/>
                  <a:pt x="59774" y="30398"/>
                  <a:pt x="59774" y="30474"/>
                </a:cubicBezTo>
                <a:lnTo>
                  <a:pt x="59699" y="30398"/>
                </a:lnTo>
                <a:cubicBezTo>
                  <a:pt x="59510" y="30398"/>
                  <a:pt x="59434" y="30436"/>
                  <a:pt x="59359" y="30587"/>
                </a:cubicBezTo>
                <a:lnTo>
                  <a:pt x="59472" y="30738"/>
                </a:lnTo>
                <a:cubicBezTo>
                  <a:pt x="59510" y="30738"/>
                  <a:pt x="59548" y="30776"/>
                  <a:pt x="59585" y="30776"/>
                </a:cubicBezTo>
                <a:lnTo>
                  <a:pt x="59774" y="30663"/>
                </a:lnTo>
                <a:cubicBezTo>
                  <a:pt x="59774" y="30663"/>
                  <a:pt x="59774" y="30625"/>
                  <a:pt x="59812" y="30587"/>
                </a:cubicBezTo>
                <a:lnTo>
                  <a:pt x="59926" y="30663"/>
                </a:lnTo>
                <a:lnTo>
                  <a:pt x="60039" y="30663"/>
                </a:lnTo>
                <a:lnTo>
                  <a:pt x="60190" y="30549"/>
                </a:lnTo>
                <a:lnTo>
                  <a:pt x="60190" y="30398"/>
                </a:lnTo>
                <a:lnTo>
                  <a:pt x="60039" y="30285"/>
                </a:lnTo>
                <a:close/>
                <a:moveTo>
                  <a:pt x="49362" y="30388"/>
                </a:moveTo>
                <a:cubicBezTo>
                  <a:pt x="49342" y="30388"/>
                  <a:pt x="49322" y="30391"/>
                  <a:pt x="49302" y="30398"/>
                </a:cubicBezTo>
                <a:cubicBezTo>
                  <a:pt x="49151" y="30398"/>
                  <a:pt x="48999" y="30474"/>
                  <a:pt x="48999" y="30587"/>
                </a:cubicBezTo>
                <a:lnTo>
                  <a:pt x="48999" y="30625"/>
                </a:lnTo>
                <a:lnTo>
                  <a:pt x="49037" y="30701"/>
                </a:lnTo>
                <a:cubicBezTo>
                  <a:pt x="49068" y="30731"/>
                  <a:pt x="49222" y="30786"/>
                  <a:pt x="49360" y="30786"/>
                </a:cubicBezTo>
                <a:cubicBezTo>
                  <a:pt x="49392" y="30786"/>
                  <a:pt x="49424" y="30783"/>
                  <a:pt x="49453" y="30776"/>
                </a:cubicBezTo>
                <a:cubicBezTo>
                  <a:pt x="49529" y="30738"/>
                  <a:pt x="49566" y="30701"/>
                  <a:pt x="49566" y="30587"/>
                </a:cubicBezTo>
                <a:cubicBezTo>
                  <a:pt x="49566" y="30587"/>
                  <a:pt x="49566" y="30549"/>
                  <a:pt x="49566" y="30549"/>
                </a:cubicBezTo>
                <a:cubicBezTo>
                  <a:pt x="49535" y="30456"/>
                  <a:pt x="49453" y="30388"/>
                  <a:pt x="49362" y="30388"/>
                </a:cubicBezTo>
                <a:close/>
                <a:moveTo>
                  <a:pt x="79056" y="30701"/>
                </a:moveTo>
                <a:lnTo>
                  <a:pt x="78943" y="30814"/>
                </a:lnTo>
                <a:cubicBezTo>
                  <a:pt x="78905" y="30852"/>
                  <a:pt x="78867" y="30890"/>
                  <a:pt x="78867" y="30965"/>
                </a:cubicBezTo>
                <a:lnTo>
                  <a:pt x="78905" y="31003"/>
                </a:lnTo>
                <a:lnTo>
                  <a:pt x="78943" y="31079"/>
                </a:lnTo>
                <a:cubicBezTo>
                  <a:pt x="78981" y="31098"/>
                  <a:pt x="79019" y="31107"/>
                  <a:pt x="79056" y="31107"/>
                </a:cubicBezTo>
                <a:cubicBezTo>
                  <a:pt x="79094" y="31107"/>
                  <a:pt x="79132" y="31098"/>
                  <a:pt x="79170" y="31079"/>
                </a:cubicBezTo>
                <a:cubicBezTo>
                  <a:pt x="79245" y="31041"/>
                  <a:pt x="79283" y="30965"/>
                  <a:pt x="79283" y="30890"/>
                </a:cubicBezTo>
                <a:cubicBezTo>
                  <a:pt x="79283" y="30814"/>
                  <a:pt x="79245" y="30776"/>
                  <a:pt x="79208" y="30738"/>
                </a:cubicBezTo>
                <a:cubicBezTo>
                  <a:pt x="79170" y="30701"/>
                  <a:pt x="79094" y="30701"/>
                  <a:pt x="79056" y="30701"/>
                </a:cubicBezTo>
                <a:close/>
                <a:moveTo>
                  <a:pt x="89189" y="30814"/>
                </a:moveTo>
                <a:cubicBezTo>
                  <a:pt x="88962" y="30814"/>
                  <a:pt x="88849" y="30890"/>
                  <a:pt x="88886" y="31041"/>
                </a:cubicBezTo>
                <a:lnTo>
                  <a:pt x="89038" y="31154"/>
                </a:lnTo>
                <a:lnTo>
                  <a:pt x="89151" y="31154"/>
                </a:lnTo>
                <a:lnTo>
                  <a:pt x="89264" y="31041"/>
                </a:lnTo>
                <a:cubicBezTo>
                  <a:pt x="89302" y="31041"/>
                  <a:pt x="89340" y="31003"/>
                  <a:pt x="89340" y="30965"/>
                </a:cubicBezTo>
                <a:lnTo>
                  <a:pt x="89189" y="30814"/>
                </a:lnTo>
                <a:close/>
                <a:moveTo>
                  <a:pt x="17241" y="30398"/>
                </a:moveTo>
                <a:cubicBezTo>
                  <a:pt x="17203" y="30398"/>
                  <a:pt x="17014" y="30398"/>
                  <a:pt x="17014" y="30549"/>
                </a:cubicBezTo>
                <a:lnTo>
                  <a:pt x="17090" y="30663"/>
                </a:lnTo>
                <a:cubicBezTo>
                  <a:pt x="17052" y="30663"/>
                  <a:pt x="17052" y="30625"/>
                  <a:pt x="17014" y="30625"/>
                </a:cubicBezTo>
                <a:cubicBezTo>
                  <a:pt x="17014" y="30663"/>
                  <a:pt x="17014" y="30738"/>
                  <a:pt x="17014" y="30776"/>
                </a:cubicBezTo>
                <a:cubicBezTo>
                  <a:pt x="16938" y="30776"/>
                  <a:pt x="16901" y="30814"/>
                  <a:pt x="16863" y="30852"/>
                </a:cubicBezTo>
                <a:lnTo>
                  <a:pt x="16825" y="30927"/>
                </a:lnTo>
                <a:lnTo>
                  <a:pt x="16825" y="31079"/>
                </a:lnTo>
                <a:lnTo>
                  <a:pt x="16938" y="31192"/>
                </a:lnTo>
                <a:lnTo>
                  <a:pt x="17014" y="31192"/>
                </a:lnTo>
                <a:cubicBezTo>
                  <a:pt x="17127" y="31192"/>
                  <a:pt x="17279" y="31192"/>
                  <a:pt x="17392" y="31116"/>
                </a:cubicBezTo>
                <a:cubicBezTo>
                  <a:pt x="17430" y="31079"/>
                  <a:pt x="17468" y="31041"/>
                  <a:pt x="17468" y="30890"/>
                </a:cubicBezTo>
                <a:lnTo>
                  <a:pt x="17430" y="30852"/>
                </a:lnTo>
                <a:cubicBezTo>
                  <a:pt x="17392" y="30852"/>
                  <a:pt x="17392" y="30814"/>
                  <a:pt x="17392" y="30814"/>
                </a:cubicBezTo>
                <a:cubicBezTo>
                  <a:pt x="17430" y="30814"/>
                  <a:pt x="17506" y="30776"/>
                  <a:pt x="17506" y="30701"/>
                </a:cubicBezTo>
                <a:lnTo>
                  <a:pt x="17392" y="30549"/>
                </a:lnTo>
                <a:cubicBezTo>
                  <a:pt x="17417" y="30549"/>
                  <a:pt x="17426" y="30566"/>
                  <a:pt x="17429" y="30566"/>
                </a:cubicBezTo>
                <a:cubicBezTo>
                  <a:pt x="17430" y="30566"/>
                  <a:pt x="17430" y="30562"/>
                  <a:pt x="17430" y="30549"/>
                </a:cubicBezTo>
                <a:cubicBezTo>
                  <a:pt x="17430" y="30549"/>
                  <a:pt x="17468" y="30549"/>
                  <a:pt x="17468" y="30511"/>
                </a:cubicBezTo>
                <a:lnTo>
                  <a:pt x="17279" y="30398"/>
                </a:lnTo>
                <a:close/>
                <a:moveTo>
                  <a:pt x="83054" y="30912"/>
                </a:moveTo>
                <a:cubicBezTo>
                  <a:pt x="83033" y="30912"/>
                  <a:pt x="83011" y="30916"/>
                  <a:pt x="82988" y="30927"/>
                </a:cubicBezTo>
                <a:lnTo>
                  <a:pt x="82875" y="31041"/>
                </a:lnTo>
                <a:cubicBezTo>
                  <a:pt x="82875" y="31041"/>
                  <a:pt x="82875" y="31041"/>
                  <a:pt x="82837" y="31079"/>
                </a:cubicBezTo>
                <a:cubicBezTo>
                  <a:pt x="82837" y="31116"/>
                  <a:pt x="82799" y="31154"/>
                  <a:pt x="82799" y="31230"/>
                </a:cubicBezTo>
                <a:lnTo>
                  <a:pt x="82913" y="31343"/>
                </a:lnTo>
                <a:cubicBezTo>
                  <a:pt x="83064" y="31343"/>
                  <a:pt x="83215" y="31343"/>
                  <a:pt x="83291" y="31268"/>
                </a:cubicBezTo>
                <a:cubicBezTo>
                  <a:pt x="83329" y="31268"/>
                  <a:pt x="83366" y="31192"/>
                  <a:pt x="83366" y="31116"/>
                </a:cubicBezTo>
                <a:cubicBezTo>
                  <a:pt x="83366" y="31079"/>
                  <a:pt x="83366" y="31079"/>
                  <a:pt x="83366" y="31079"/>
                </a:cubicBezTo>
                <a:lnTo>
                  <a:pt x="83215" y="30965"/>
                </a:lnTo>
                <a:lnTo>
                  <a:pt x="83177" y="30965"/>
                </a:lnTo>
                <a:cubicBezTo>
                  <a:pt x="83151" y="30938"/>
                  <a:pt x="83105" y="30912"/>
                  <a:pt x="83054" y="30912"/>
                </a:cubicBezTo>
                <a:close/>
                <a:moveTo>
                  <a:pt x="78300" y="31003"/>
                </a:moveTo>
                <a:cubicBezTo>
                  <a:pt x="78187" y="31003"/>
                  <a:pt x="78149" y="31041"/>
                  <a:pt x="78111" y="31079"/>
                </a:cubicBezTo>
                <a:cubicBezTo>
                  <a:pt x="78073" y="31116"/>
                  <a:pt x="77998" y="31192"/>
                  <a:pt x="78036" y="31305"/>
                </a:cubicBezTo>
                <a:lnTo>
                  <a:pt x="78187" y="31419"/>
                </a:lnTo>
                <a:lnTo>
                  <a:pt x="78300" y="31419"/>
                </a:lnTo>
                <a:lnTo>
                  <a:pt x="78451" y="31268"/>
                </a:lnTo>
                <a:lnTo>
                  <a:pt x="78451" y="31116"/>
                </a:lnTo>
                <a:lnTo>
                  <a:pt x="78300" y="31003"/>
                </a:lnTo>
                <a:close/>
                <a:moveTo>
                  <a:pt x="37695" y="31079"/>
                </a:moveTo>
                <a:cubicBezTo>
                  <a:pt x="37544" y="31079"/>
                  <a:pt x="37430" y="31154"/>
                  <a:pt x="37430" y="31268"/>
                </a:cubicBezTo>
                <a:lnTo>
                  <a:pt x="37544" y="31381"/>
                </a:lnTo>
                <a:cubicBezTo>
                  <a:pt x="37544" y="31419"/>
                  <a:pt x="37544" y="31419"/>
                  <a:pt x="37581" y="31419"/>
                </a:cubicBezTo>
                <a:cubicBezTo>
                  <a:pt x="37619" y="31457"/>
                  <a:pt x="37695" y="31457"/>
                  <a:pt x="37846" y="31457"/>
                </a:cubicBezTo>
                <a:lnTo>
                  <a:pt x="37922" y="31343"/>
                </a:lnTo>
                <a:cubicBezTo>
                  <a:pt x="37959" y="31343"/>
                  <a:pt x="37959" y="31305"/>
                  <a:pt x="37959" y="31305"/>
                </a:cubicBezTo>
                <a:cubicBezTo>
                  <a:pt x="37959" y="31154"/>
                  <a:pt x="37846" y="31079"/>
                  <a:pt x="37695" y="31079"/>
                </a:cubicBezTo>
                <a:close/>
                <a:moveTo>
                  <a:pt x="81514" y="31230"/>
                </a:moveTo>
                <a:lnTo>
                  <a:pt x="81363" y="31343"/>
                </a:lnTo>
                <a:cubicBezTo>
                  <a:pt x="81363" y="31381"/>
                  <a:pt x="81363" y="31381"/>
                  <a:pt x="81325" y="31419"/>
                </a:cubicBezTo>
                <a:lnTo>
                  <a:pt x="81438" y="31608"/>
                </a:lnTo>
                <a:lnTo>
                  <a:pt x="81627" y="31608"/>
                </a:lnTo>
                <a:lnTo>
                  <a:pt x="81741" y="31494"/>
                </a:lnTo>
                <a:lnTo>
                  <a:pt x="81741" y="31381"/>
                </a:lnTo>
                <a:lnTo>
                  <a:pt x="81627" y="31268"/>
                </a:lnTo>
                <a:cubicBezTo>
                  <a:pt x="81627" y="31268"/>
                  <a:pt x="81589" y="31230"/>
                  <a:pt x="81514" y="31230"/>
                </a:cubicBezTo>
                <a:close/>
                <a:moveTo>
                  <a:pt x="15180" y="31532"/>
                </a:moveTo>
                <a:cubicBezTo>
                  <a:pt x="15114" y="31532"/>
                  <a:pt x="15048" y="31570"/>
                  <a:pt x="15086" y="31646"/>
                </a:cubicBezTo>
                <a:lnTo>
                  <a:pt x="15275" y="31646"/>
                </a:lnTo>
                <a:cubicBezTo>
                  <a:pt x="15313" y="31570"/>
                  <a:pt x="15247" y="31532"/>
                  <a:pt x="15180" y="31532"/>
                </a:cubicBezTo>
                <a:close/>
                <a:moveTo>
                  <a:pt x="61098" y="31343"/>
                </a:moveTo>
                <a:cubicBezTo>
                  <a:pt x="61022" y="31419"/>
                  <a:pt x="60984" y="31494"/>
                  <a:pt x="60984" y="31532"/>
                </a:cubicBezTo>
                <a:cubicBezTo>
                  <a:pt x="60984" y="31646"/>
                  <a:pt x="61098" y="31759"/>
                  <a:pt x="61211" y="31759"/>
                </a:cubicBezTo>
                <a:lnTo>
                  <a:pt x="61325" y="31721"/>
                </a:lnTo>
                <a:cubicBezTo>
                  <a:pt x="61400" y="31684"/>
                  <a:pt x="61438" y="31608"/>
                  <a:pt x="61438" y="31570"/>
                </a:cubicBezTo>
                <a:cubicBezTo>
                  <a:pt x="61438" y="31494"/>
                  <a:pt x="61362" y="31381"/>
                  <a:pt x="61249" y="31343"/>
                </a:cubicBezTo>
                <a:close/>
                <a:moveTo>
                  <a:pt x="21816" y="31079"/>
                </a:moveTo>
                <a:cubicBezTo>
                  <a:pt x="21778" y="31079"/>
                  <a:pt x="21702" y="31116"/>
                  <a:pt x="21664" y="31154"/>
                </a:cubicBezTo>
                <a:lnTo>
                  <a:pt x="21664" y="31230"/>
                </a:lnTo>
                <a:cubicBezTo>
                  <a:pt x="21627" y="31268"/>
                  <a:pt x="21551" y="31343"/>
                  <a:pt x="21589" y="31457"/>
                </a:cubicBezTo>
                <a:cubicBezTo>
                  <a:pt x="21589" y="31494"/>
                  <a:pt x="21589" y="31494"/>
                  <a:pt x="21589" y="31494"/>
                </a:cubicBezTo>
                <a:cubicBezTo>
                  <a:pt x="21589" y="31532"/>
                  <a:pt x="21589" y="31532"/>
                  <a:pt x="21551" y="31532"/>
                </a:cubicBezTo>
                <a:cubicBezTo>
                  <a:pt x="21513" y="31570"/>
                  <a:pt x="21513" y="31608"/>
                  <a:pt x="21513" y="31646"/>
                </a:cubicBezTo>
                <a:lnTo>
                  <a:pt x="21513" y="31684"/>
                </a:lnTo>
                <a:lnTo>
                  <a:pt x="21627" y="31759"/>
                </a:lnTo>
                <a:cubicBezTo>
                  <a:pt x="21677" y="31772"/>
                  <a:pt x="21723" y="31776"/>
                  <a:pt x="21765" y="31776"/>
                </a:cubicBezTo>
                <a:cubicBezTo>
                  <a:pt x="21849" y="31776"/>
                  <a:pt x="21916" y="31759"/>
                  <a:pt x="21967" y="31759"/>
                </a:cubicBezTo>
                <a:cubicBezTo>
                  <a:pt x="22005" y="31740"/>
                  <a:pt x="22033" y="31731"/>
                  <a:pt x="22061" y="31731"/>
                </a:cubicBezTo>
                <a:cubicBezTo>
                  <a:pt x="22090" y="31731"/>
                  <a:pt x="22118" y="31740"/>
                  <a:pt x="22156" y="31759"/>
                </a:cubicBezTo>
                <a:lnTo>
                  <a:pt x="22345" y="31646"/>
                </a:lnTo>
                <a:lnTo>
                  <a:pt x="22345" y="31343"/>
                </a:lnTo>
                <a:lnTo>
                  <a:pt x="22156" y="31230"/>
                </a:lnTo>
                <a:cubicBezTo>
                  <a:pt x="22118" y="31230"/>
                  <a:pt x="22080" y="31230"/>
                  <a:pt x="22042" y="31154"/>
                </a:cubicBezTo>
                <a:cubicBezTo>
                  <a:pt x="21967" y="31116"/>
                  <a:pt x="21891" y="31079"/>
                  <a:pt x="21816" y="31079"/>
                </a:cubicBezTo>
                <a:close/>
                <a:moveTo>
                  <a:pt x="22912" y="31116"/>
                </a:moveTo>
                <a:cubicBezTo>
                  <a:pt x="22534" y="31116"/>
                  <a:pt x="22534" y="31457"/>
                  <a:pt x="22534" y="31608"/>
                </a:cubicBezTo>
                <a:lnTo>
                  <a:pt x="22610" y="31684"/>
                </a:lnTo>
                <a:cubicBezTo>
                  <a:pt x="22723" y="31759"/>
                  <a:pt x="22874" y="31797"/>
                  <a:pt x="22988" y="31797"/>
                </a:cubicBezTo>
                <a:cubicBezTo>
                  <a:pt x="23063" y="31759"/>
                  <a:pt x="23139" y="31721"/>
                  <a:pt x="23215" y="31608"/>
                </a:cubicBezTo>
                <a:lnTo>
                  <a:pt x="23215" y="31457"/>
                </a:lnTo>
                <a:cubicBezTo>
                  <a:pt x="23177" y="31457"/>
                  <a:pt x="23177" y="31419"/>
                  <a:pt x="23139" y="31381"/>
                </a:cubicBezTo>
                <a:cubicBezTo>
                  <a:pt x="23063" y="31343"/>
                  <a:pt x="23063" y="31305"/>
                  <a:pt x="23063" y="31230"/>
                </a:cubicBezTo>
                <a:lnTo>
                  <a:pt x="22912" y="31116"/>
                </a:lnTo>
                <a:close/>
                <a:moveTo>
                  <a:pt x="72138" y="31041"/>
                </a:moveTo>
                <a:cubicBezTo>
                  <a:pt x="72100" y="31041"/>
                  <a:pt x="72100" y="31079"/>
                  <a:pt x="72100" y="31079"/>
                </a:cubicBezTo>
                <a:lnTo>
                  <a:pt x="71835" y="31154"/>
                </a:lnTo>
                <a:cubicBezTo>
                  <a:pt x="71835" y="31192"/>
                  <a:pt x="71835" y="31230"/>
                  <a:pt x="71835" y="31268"/>
                </a:cubicBezTo>
                <a:cubicBezTo>
                  <a:pt x="71797" y="31305"/>
                  <a:pt x="71759" y="31381"/>
                  <a:pt x="71759" y="31457"/>
                </a:cubicBezTo>
                <a:lnTo>
                  <a:pt x="71911" y="31570"/>
                </a:lnTo>
                <a:cubicBezTo>
                  <a:pt x="71986" y="31570"/>
                  <a:pt x="72024" y="31608"/>
                  <a:pt x="72100" y="31646"/>
                </a:cubicBezTo>
                <a:cubicBezTo>
                  <a:pt x="72165" y="31711"/>
                  <a:pt x="72259" y="31804"/>
                  <a:pt x="72429" y="31804"/>
                </a:cubicBezTo>
                <a:cubicBezTo>
                  <a:pt x="72456" y="31804"/>
                  <a:pt x="72485" y="31802"/>
                  <a:pt x="72516" y="31797"/>
                </a:cubicBezTo>
                <a:lnTo>
                  <a:pt x="72629" y="31646"/>
                </a:lnTo>
                <a:cubicBezTo>
                  <a:pt x="72629" y="31646"/>
                  <a:pt x="72667" y="31608"/>
                  <a:pt x="72667" y="31608"/>
                </a:cubicBezTo>
                <a:cubicBezTo>
                  <a:pt x="72667" y="31570"/>
                  <a:pt x="72705" y="31532"/>
                  <a:pt x="72705" y="31494"/>
                </a:cubicBezTo>
                <a:cubicBezTo>
                  <a:pt x="72705" y="31457"/>
                  <a:pt x="72705" y="31381"/>
                  <a:pt x="72591" y="31343"/>
                </a:cubicBezTo>
                <a:cubicBezTo>
                  <a:pt x="72591" y="31343"/>
                  <a:pt x="72591" y="31305"/>
                  <a:pt x="72591" y="31305"/>
                </a:cubicBezTo>
                <a:lnTo>
                  <a:pt x="72553" y="31192"/>
                </a:lnTo>
                <a:cubicBezTo>
                  <a:pt x="72516" y="31154"/>
                  <a:pt x="72440" y="31154"/>
                  <a:pt x="72402" y="31154"/>
                </a:cubicBezTo>
                <a:lnTo>
                  <a:pt x="72327" y="31079"/>
                </a:lnTo>
                <a:cubicBezTo>
                  <a:pt x="72251" y="31041"/>
                  <a:pt x="72175" y="31041"/>
                  <a:pt x="72138" y="31041"/>
                </a:cubicBezTo>
                <a:close/>
                <a:moveTo>
                  <a:pt x="55464" y="31230"/>
                </a:moveTo>
                <a:lnTo>
                  <a:pt x="55351" y="31381"/>
                </a:lnTo>
                <a:cubicBezTo>
                  <a:pt x="55389" y="31457"/>
                  <a:pt x="55389" y="31494"/>
                  <a:pt x="55389" y="31532"/>
                </a:cubicBezTo>
                <a:cubicBezTo>
                  <a:pt x="55427" y="31646"/>
                  <a:pt x="55427" y="31759"/>
                  <a:pt x="55616" y="31835"/>
                </a:cubicBezTo>
                <a:lnTo>
                  <a:pt x="55805" y="31835"/>
                </a:lnTo>
                <a:cubicBezTo>
                  <a:pt x="55842" y="31759"/>
                  <a:pt x="55880" y="31684"/>
                  <a:pt x="55880" y="31646"/>
                </a:cubicBezTo>
                <a:cubicBezTo>
                  <a:pt x="55880" y="31419"/>
                  <a:pt x="55691" y="31230"/>
                  <a:pt x="55464" y="31230"/>
                </a:cubicBezTo>
                <a:close/>
                <a:moveTo>
                  <a:pt x="54935" y="31419"/>
                </a:moveTo>
                <a:lnTo>
                  <a:pt x="54859" y="31570"/>
                </a:lnTo>
                <a:cubicBezTo>
                  <a:pt x="54859" y="31570"/>
                  <a:pt x="54859" y="31570"/>
                  <a:pt x="54822" y="31608"/>
                </a:cubicBezTo>
                <a:cubicBezTo>
                  <a:pt x="54822" y="31608"/>
                  <a:pt x="54784" y="31684"/>
                  <a:pt x="54784" y="31759"/>
                </a:cubicBezTo>
                <a:lnTo>
                  <a:pt x="54859" y="31835"/>
                </a:lnTo>
                <a:cubicBezTo>
                  <a:pt x="54935" y="31873"/>
                  <a:pt x="55011" y="31873"/>
                  <a:pt x="55086" y="31873"/>
                </a:cubicBezTo>
                <a:cubicBezTo>
                  <a:pt x="55162" y="31835"/>
                  <a:pt x="55200" y="31759"/>
                  <a:pt x="55200" y="31646"/>
                </a:cubicBezTo>
                <a:cubicBezTo>
                  <a:pt x="55200" y="31608"/>
                  <a:pt x="55162" y="31532"/>
                  <a:pt x="55086" y="31457"/>
                </a:cubicBezTo>
                <a:cubicBezTo>
                  <a:pt x="55049" y="31419"/>
                  <a:pt x="55011" y="31419"/>
                  <a:pt x="54935" y="31419"/>
                </a:cubicBezTo>
                <a:close/>
                <a:moveTo>
                  <a:pt x="16409" y="31532"/>
                </a:moveTo>
                <a:lnTo>
                  <a:pt x="16258" y="31646"/>
                </a:lnTo>
                <a:lnTo>
                  <a:pt x="16258" y="31797"/>
                </a:lnTo>
                <a:lnTo>
                  <a:pt x="16409" y="31910"/>
                </a:lnTo>
                <a:lnTo>
                  <a:pt x="16598" y="31910"/>
                </a:lnTo>
                <a:lnTo>
                  <a:pt x="16712" y="31797"/>
                </a:lnTo>
                <a:lnTo>
                  <a:pt x="16712" y="31646"/>
                </a:lnTo>
                <a:lnTo>
                  <a:pt x="16598" y="31532"/>
                </a:lnTo>
                <a:close/>
                <a:moveTo>
                  <a:pt x="19925" y="31570"/>
                </a:moveTo>
                <a:cubicBezTo>
                  <a:pt x="19812" y="31646"/>
                  <a:pt x="19774" y="31873"/>
                  <a:pt x="19887" y="31948"/>
                </a:cubicBezTo>
                <a:cubicBezTo>
                  <a:pt x="19925" y="31948"/>
                  <a:pt x="20001" y="31986"/>
                  <a:pt x="20039" y="31986"/>
                </a:cubicBezTo>
                <a:lnTo>
                  <a:pt x="20114" y="31910"/>
                </a:lnTo>
                <a:lnTo>
                  <a:pt x="20039" y="31910"/>
                </a:lnTo>
                <a:lnTo>
                  <a:pt x="20228" y="31797"/>
                </a:lnTo>
                <a:lnTo>
                  <a:pt x="20228" y="31684"/>
                </a:lnTo>
                <a:lnTo>
                  <a:pt x="20152" y="31608"/>
                </a:lnTo>
                <a:cubicBezTo>
                  <a:pt x="20076" y="31570"/>
                  <a:pt x="20001" y="31570"/>
                  <a:pt x="19925" y="31570"/>
                </a:cubicBezTo>
                <a:close/>
                <a:moveTo>
                  <a:pt x="79203" y="31542"/>
                </a:moveTo>
                <a:cubicBezTo>
                  <a:pt x="79160" y="31542"/>
                  <a:pt x="79113" y="31551"/>
                  <a:pt x="79056" y="31570"/>
                </a:cubicBezTo>
                <a:cubicBezTo>
                  <a:pt x="78981" y="31608"/>
                  <a:pt x="78943" y="31684"/>
                  <a:pt x="78943" y="31721"/>
                </a:cubicBezTo>
                <a:lnTo>
                  <a:pt x="79056" y="31873"/>
                </a:lnTo>
                <a:cubicBezTo>
                  <a:pt x="79094" y="31873"/>
                  <a:pt x="79132" y="31910"/>
                  <a:pt x="79170" y="31910"/>
                </a:cubicBezTo>
                <a:cubicBezTo>
                  <a:pt x="79195" y="31936"/>
                  <a:pt x="79273" y="32014"/>
                  <a:pt x="79380" y="32014"/>
                </a:cubicBezTo>
                <a:cubicBezTo>
                  <a:pt x="79430" y="32014"/>
                  <a:pt x="79487" y="31997"/>
                  <a:pt x="79548" y="31948"/>
                </a:cubicBezTo>
                <a:lnTo>
                  <a:pt x="79586" y="31835"/>
                </a:lnTo>
                <a:lnTo>
                  <a:pt x="79586" y="31684"/>
                </a:lnTo>
                <a:lnTo>
                  <a:pt x="79434" y="31570"/>
                </a:lnTo>
                <a:lnTo>
                  <a:pt x="79321" y="31570"/>
                </a:lnTo>
                <a:cubicBezTo>
                  <a:pt x="79283" y="31551"/>
                  <a:pt x="79245" y="31542"/>
                  <a:pt x="79203" y="31542"/>
                </a:cubicBezTo>
                <a:close/>
                <a:moveTo>
                  <a:pt x="80039" y="31684"/>
                </a:moveTo>
                <a:cubicBezTo>
                  <a:pt x="79813" y="31684"/>
                  <a:pt x="79661" y="31759"/>
                  <a:pt x="79623" y="31835"/>
                </a:cubicBezTo>
                <a:lnTo>
                  <a:pt x="79737" y="32024"/>
                </a:lnTo>
                <a:cubicBezTo>
                  <a:pt x="79762" y="32024"/>
                  <a:pt x="79797" y="32026"/>
                  <a:pt x="79836" y="32026"/>
                </a:cubicBezTo>
                <a:cubicBezTo>
                  <a:pt x="79972" y="32026"/>
                  <a:pt x="80161" y="32003"/>
                  <a:pt x="80191" y="31797"/>
                </a:cubicBezTo>
                <a:lnTo>
                  <a:pt x="80039" y="31684"/>
                </a:lnTo>
                <a:close/>
                <a:moveTo>
                  <a:pt x="81642" y="31668"/>
                </a:moveTo>
                <a:cubicBezTo>
                  <a:pt x="81564" y="31668"/>
                  <a:pt x="81492" y="31695"/>
                  <a:pt x="81438" y="31721"/>
                </a:cubicBezTo>
                <a:cubicBezTo>
                  <a:pt x="81249" y="31835"/>
                  <a:pt x="81249" y="32062"/>
                  <a:pt x="81438" y="32099"/>
                </a:cubicBezTo>
                <a:lnTo>
                  <a:pt x="81627" y="32024"/>
                </a:lnTo>
                <a:lnTo>
                  <a:pt x="81627" y="32024"/>
                </a:lnTo>
                <a:cubicBezTo>
                  <a:pt x="81627" y="32062"/>
                  <a:pt x="81589" y="32062"/>
                  <a:pt x="81627" y="32062"/>
                </a:cubicBezTo>
                <a:cubicBezTo>
                  <a:pt x="81665" y="32062"/>
                  <a:pt x="81816" y="32024"/>
                  <a:pt x="81816" y="31873"/>
                </a:cubicBezTo>
                <a:cubicBezTo>
                  <a:pt x="81816" y="31835"/>
                  <a:pt x="81816" y="31797"/>
                  <a:pt x="81816" y="31759"/>
                </a:cubicBezTo>
                <a:lnTo>
                  <a:pt x="81741" y="31684"/>
                </a:lnTo>
                <a:cubicBezTo>
                  <a:pt x="81707" y="31672"/>
                  <a:pt x="81674" y="31668"/>
                  <a:pt x="81642" y="31668"/>
                </a:cubicBezTo>
                <a:close/>
                <a:moveTo>
                  <a:pt x="43290" y="31646"/>
                </a:moveTo>
                <a:lnTo>
                  <a:pt x="43139" y="31721"/>
                </a:lnTo>
                <a:lnTo>
                  <a:pt x="43139" y="31759"/>
                </a:lnTo>
                <a:cubicBezTo>
                  <a:pt x="43139" y="31873"/>
                  <a:pt x="43177" y="31910"/>
                  <a:pt x="43215" y="31948"/>
                </a:cubicBezTo>
                <a:lnTo>
                  <a:pt x="43215" y="31986"/>
                </a:lnTo>
                <a:lnTo>
                  <a:pt x="43328" y="32137"/>
                </a:lnTo>
                <a:cubicBezTo>
                  <a:pt x="43404" y="32137"/>
                  <a:pt x="43479" y="32099"/>
                  <a:pt x="43555" y="32062"/>
                </a:cubicBezTo>
                <a:cubicBezTo>
                  <a:pt x="43593" y="32024"/>
                  <a:pt x="43631" y="31948"/>
                  <a:pt x="43631" y="31835"/>
                </a:cubicBezTo>
                <a:cubicBezTo>
                  <a:pt x="43631" y="31759"/>
                  <a:pt x="43593" y="31721"/>
                  <a:pt x="43555" y="31646"/>
                </a:cubicBezTo>
                <a:close/>
                <a:moveTo>
                  <a:pt x="5256" y="32137"/>
                </a:moveTo>
                <a:lnTo>
                  <a:pt x="5142" y="32251"/>
                </a:lnTo>
                <a:cubicBezTo>
                  <a:pt x="5067" y="32402"/>
                  <a:pt x="5180" y="32477"/>
                  <a:pt x="5369" y="32477"/>
                </a:cubicBezTo>
                <a:lnTo>
                  <a:pt x="5634" y="32440"/>
                </a:lnTo>
                <a:lnTo>
                  <a:pt x="5634" y="32402"/>
                </a:lnTo>
                <a:cubicBezTo>
                  <a:pt x="5634" y="32288"/>
                  <a:pt x="5596" y="32251"/>
                  <a:pt x="5558" y="32213"/>
                </a:cubicBezTo>
                <a:cubicBezTo>
                  <a:pt x="5483" y="32175"/>
                  <a:pt x="5369" y="32137"/>
                  <a:pt x="5256" y="32137"/>
                </a:cubicBezTo>
                <a:close/>
                <a:moveTo>
                  <a:pt x="58035" y="32099"/>
                </a:moveTo>
                <a:cubicBezTo>
                  <a:pt x="57922" y="32137"/>
                  <a:pt x="57808" y="32251"/>
                  <a:pt x="57808" y="32326"/>
                </a:cubicBezTo>
                <a:cubicBezTo>
                  <a:pt x="57808" y="32402"/>
                  <a:pt x="57884" y="32477"/>
                  <a:pt x="57960" y="32477"/>
                </a:cubicBezTo>
                <a:lnTo>
                  <a:pt x="58111" y="32364"/>
                </a:lnTo>
                <a:cubicBezTo>
                  <a:pt x="58111" y="32402"/>
                  <a:pt x="58111" y="32440"/>
                  <a:pt x="58111" y="32440"/>
                </a:cubicBezTo>
                <a:cubicBezTo>
                  <a:pt x="58149" y="32440"/>
                  <a:pt x="58300" y="32402"/>
                  <a:pt x="58300" y="32288"/>
                </a:cubicBezTo>
                <a:lnTo>
                  <a:pt x="58300" y="32213"/>
                </a:lnTo>
                <a:cubicBezTo>
                  <a:pt x="58262" y="32137"/>
                  <a:pt x="58149" y="32099"/>
                  <a:pt x="58035" y="32099"/>
                </a:cubicBezTo>
                <a:close/>
                <a:moveTo>
                  <a:pt x="5369" y="32477"/>
                </a:moveTo>
                <a:cubicBezTo>
                  <a:pt x="5369" y="32515"/>
                  <a:pt x="5407" y="32515"/>
                  <a:pt x="5407" y="32515"/>
                </a:cubicBezTo>
                <a:cubicBezTo>
                  <a:pt x="5407" y="32515"/>
                  <a:pt x="5407" y="32477"/>
                  <a:pt x="5369" y="32477"/>
                </a:cubicBezTo>
                <a:close/>
                <a:moveTo>
                  <a:pt x="20886" y="32084"/>
                </a:moveTo>
                <a:cubicBezTo>
                  <a:pt x="20858" y="32084"/>
                  <a:pt x="20828" y="32088"/>
                  <a:pt x="20795" y="32099"/>
                </a:cubicBezTo>
                <a:lnTo>
                  <a:pt x="20681" y="32213"/>
                </a:lnTo>
                <a:cubicBezTo>
                  <a:pt x="20681" y="32213"/>
                  <a:pt x="20681" y="32251"/>
                  <a:pt x="20681" y="32288"/>
                </a:cubicBezTo>
                <a:cubicBezTo>
                  <a:pt x="20681" y="32402"/>
                  <a:pt x="20719" y="32553"/>
                  <a:pt x="20946" y="32629"/>
                </a:cubicBezTo>
                <a:lnTo>
                  <a:pt x="21097" y="32591"/>
                </a:lnTo>
                <a:cubicBezTo>
                  <a:pt x="21135" y="32553"/>
                  <a:pt x="21173" y="32477"/>
                  <a:pt x="21173" y="32402"/>
                </a:cubicBezTo>
                <a:cubicBezTo>
                  <a:pt x="21173" y="32288"/>
                  <a:pt x="21135" y="32213"/>
                  <a:pt x="21059" y="32137"/>
                </a:cubicBezTo>
                <a:cubicBezTo>
                  <a:pt x="21006" y="32110"/>
                  <a:pt x="20953" y="32084"/>
                  <a:pt x="20886" y="32084"/>
                </a:cubicBezTo>
                <a:close/>
                <a:moveTo>
                  <a:pt x="67038" y="32298"/>
                </a:moveTo>
                <a:cubicBezTo>
                  <a:pt x="67005" y="32298"/>
                  <a:pt x="66977" y="32307"/>
                  <a:pt x="66958" y="32326"/>
                </a:cubicBezTo>
                <a:cubicBezTo>
                  <a:pt x="66807" y="32364"/>
                  <a:pt x="66769" y="32591"/>
                  <a:pt x="66882" y="32667"/>
                </a:cubicBezTo>
                <a:cubicBezTo>
                  <a:pt x="66958" y="32704"/>
                  <a:pt x="66996" y="32704"/>
                  <a:pt x="67071" y="32704"/>
                </a:cubicBezTo>
                <a:lnTo>
                  <a:pt x="67109" y="32629"/>
                </a:lnTo>
                <a:lnTo>
                  <a:pt x="67071" y="32629"/>
                </a:lnTo>
                <a:lnTo>
                  <a:pt x="67223" y="32515"/>
                </a:lnTo>
                <a:lnTo>
                  <a:pt x="67223" y="32440"/>
                </a:lnTo>
                <a:lnTo>
                  <a:pt x="67147" y="32326"/>
                </a:lnTo>
                <a:cubicBezTo>
                  <a:pt x="67109" y="32307"/>
                  <a:pt x="67071" y="32298"/>
                  <a:pt x="67038" y="32298"/>
                </a:cubicBezTo>
                <a:close/>
                <a:moveTo>
                  <a:pt x="54708" y="32175"/>
                </a:moveTo>
                <a:lnTo>
                  <a:pt x="54557" y="32213"/>
                </a:lnTo>
                <a:cubicBezTo>
                  <a:pt x="54519" y="32251"/>
                  <a:pt x="54519" y="32288"/>
                  <a:pt x="54519" y="32288"/>
                </a:cubicBezTo>
                <a:cubicBezTo>
                  <a:pt x="54444" y="32402"/>
                  <a:pt x="54406" y="32515"/>
                  <a:pt x="54406" y="32704"/>
                </a:cubicBezTo>
                <a:lnTo>
                  <a:pt x="54557" y="32780"/>
                </a:lnTo>
                <a:cubicBezTo>
                  <a:pt x="54784" y="32780"/>
                  <a:pt x="54897" y="32629"/>
                  <a:pt x="54897" y="32440"/>
                </a:cubicBezTo>
                <a:cubicBezTo>
                  <a:pt x="54897" y="32288"/>
                  <a:pt x="54822" y="32213"/>
                  <a:pt x="54708" y="32175"/>
                </a:cubicBezTo>
                <a:close/>
                <a:moveTo>
                  <a:pt x="82648" y="32402"/>
                </a:moveTo>
                <a:cubicBezTo>
                  <a:pt x="82497" y="32402"/>
                  <a:pt x="82383" y="32477"/>
                  <a:pt x="82346" y="32591"/>
                </a:cubicBezTo>
                <a:lnTo>
                  <a:pt x="82421" y="32742"/>
                </a:lnTo>
                <a:cubicBezTo>
                  <a:pt x="82459" y="32742"/>
                  <a:pt x="82497" y="32780"/>
                  <a:pt x="82535" y="32780"/>
                </a:cubicBezTo>
                <a:lnTo>
                  <a:pt x="82724" y="32704"/>
                </a:lnTo>
                <a:cubicBezTo>
                  <a:pt x="82724" y="32667"/>
                  <a:pt x="82762" y="32629"/>
                  <a:pt x="82762" y="32553"/>
                </a:cubicBezTo>
                <a:lnTo>
                  <a:pt x="82762" y="32515"/>
                </a:lnTo>
                <a:lnTo>
                  <a:pt x="82648" y="32402"/>
                </a:lnTo>
                <a:close/>
                <a:moveTo>
                  <a:pt x="3933" y="32251"/>
                </a:moveTo>
                <a:lnTo>
                  <a:pt x="3819" y="32326"/>
                </a:lnTo>
                <a:cubicBezTo>
                  <a:pt x="3706" y="32591"/>
                  <a:pt x="3744" y="32780"/>
                  <a:pt x="3933" y="32856"/>
                </a:cubicBezTo>
                <a:lnTo>
                  <a:pt x="4084" y="32818"/>
                </a:lnTo>
                <a:cubicBezTo>
                  <a:pt x="4159" y="32780"/>
                  <a:pt x="4311" y="32667"/>
                  <a:pt x="4311" y="32477"/>
                </a:cubicBezTo>
                <a:cubicBezTo>
                  <a:pt x="4311" y="32440"/>
                  <a:pt x="4311" y="32402"/>
                  <a:pt x="4311" y="32326"/>
                </a:cubicBezTo>
                <a:lnTo>
                  <a:pt x="4159" y="32251"/>
                </a:lnTo>
                <a:close/>
                <a:moveTo>
                  <a:pt x="43064" y="32477"/>
                </a:moveTo>
                <a:lnTo>
                  <a:pt x="42912" y="32553"/>
                </a:lnTo>
                <a:cubicBezTo>
                  <a:pt x="42874" y="32742"/>
                  <a:pt x="42988" y="32893"/>
                  <a:pt x="43139" y="32893"/>
                </a:cubicBezTo>
                <a:lnTo>
                  <a:pt x="43290" y="32780"/>
                </a:lnTo>
                <a:cubicBezTo>
                  <a:pt x="43290" y="32780"/>
                  <a:pt x="43290" y="32742"/>
                  <a:pt x="43290" y="32742"/>
                </a:cubicBezTo>
                <a:cubicBezTo>
                  <a:pt x="43290" y="32591"/>
                  <a:pt x="43215" y="32477"/>
                  <a:pt x="43064" y="32477"/>
                </a:cubicBezTo>
                <a:close/>
                <a:moveTo>
                  <a:pt x="78225" y="32251"/>
                </a:moveTo>
                <a:lnTo>
                  <a:pt x="78111" y="32326"/>
                </a:lnTo>
                <a:cubicBezTo>
                  <a:pt x="78111" y="32326"/>
                  <a:pt x="78073" y="32364"/>
                  <a:pt x="78036" y="32402"/>
                </a:cubicBezTo>
                <a:cubicBezTo>
                  <a:pt x="77960" y="32477"/>
                  <a:pt x="77847" y="32591"/>
                  <a:pt x="77847" y="32704"/>
                </a:cubicBezTo>
                <a:cubicBezTo>
                  <a:pt x="77847" y="32780"/>
                  <a:pt x="77884" y="32856"/>
                  <a:pt x="77960" y="32893"/>
                </a:cubicBezTo>
                <a:lnTo>
                  <a:pt x="78073" y="32969"/>
                </a:lnTo>
                <a:cubicBezTo>
                  <a:pt x="78225" y="32931"/>
                  <a:pt x="78338" y="32893"/>
                  <a:pt x="78414" y="32818"/>
                </a:cubicBezTo>
                <a:cubicBezTo>
                  <a:pt x="78489" y="32780"/>
                  <a:pt x="78527" y="32742"/>
                  <a:pt x="78565" y="32742"/>
                </a:cubicBezTo>
                <a:lnTo>
                  <a:pt x="78678" y="32667"/>
                </a:lnTo>
                <a:cubicBezTo>
                  <a:pt x="78678" y="32629"/>
                  <a:pt x="78678" y="32629"/>
                  <a:pt x="78678" y="32591"/>
                </a:cubicBezTo>
                <a:cubicBezTo>
                  <a:pt x="78678" y="32515"/>
                  <a:pt x="78640" y="32477"/>
                  <a:pt x="78603" y="32440"/>
                </a:cubicBezTo>
                <a:lnTo>
                  <a:pt x="78603" y="32402"/>
                </a:lnTo>
                <a:lnTo>
                  <a:pt x="78489" y="32251"/>
                </a:lnTo>
                <a:close/>
                <a:moveTo>
                  <a:pt x="79826" y="32386"/>
                </a:moveTo>
                <a:cubicBezTo>
                  <a:pt x="79746" y="32386"/>
                  <a:pt x="79666" y="32413"/>
                  <a:pt x="79586" y="32440"/>
                </a:cubicBezTo>
                <a:cubicBezTo>
                  <a:pt x="79434" y="32553"/>
                  <a:pt x="79359" y="32818"/>
                  <a:pt x="79510" y="32931"/>
                </a:cubicBezTo>
                <a:cubicBezTo>
                  <a:pt x="79548" y="32969"/>
                  <a:pt x="79623" y="33007"/>
                  <a:pt x="79737" y="33007"/>
                </a:cubicBezTo>
                <a:lnTo>
                  <a:pt x="79813" y="33007"/>
                </a:lnTo>
                <a:cubicBezTo>
                  <a:pt x="80002" y="32893"/>
                  <a:pt x="80002" y="32704"/>
                  <a:pt x="80002" y="32591"/>
                </a:cubicBezTo>
                <a:cubicBezTo>
                  <a:pt x="80002" y="32591"/>
                  <a:pt x="80002" y="32553"/>
                  <a:pt x="80002" y="32515"/>
                </a:cubicBezTo>
                <a:lnTo>
                  <a:pt x="79926" y="32402"/>
                </a:lnTo>
                <a:cubicBezTo>
                  <a:pt x="79893" y="32391"/>
                  <a:pt x="79859" y="32386"/>
                  <a:pt x="79826" y="32386"/>
                </a:cubicBezTo>
                <a:close/>
                <a:moveTo>
                  <a:pt x="81249" y="32667"/>
                </a:moveTo>
                <a:lnTo>
                  <a:pt x="81098" y="32780"/>
                </a:lnTo>
                <a:lnTo>
                  <a:pt x="81098" y="32931"/>
                </a:lnTo>
                <a:lnTo>
                  <a:pt x="81249" y="33045"/>
                </a:lnTo>
                <a:cubicBezTo>
                  <a:pt x="81363" y="33045"/>
                  <a:pt x="81438" y="33045"/>
                  <a:pt x="81476" y="33007"/>
                </a:cubicBezTo>
                <a:cubicBezTo>
                  <a:pt x="81514" y="32969"/>
                  <a:pt x="81589" y="32893"/>
                  <a:pt x="81589" y="32818"/>
                </a:cubicBezTo>
                <a:lnTo>
                  <a:pt x="81552" y="32780"/>
                </a:lnTo>
                <a:lnTo>
                  <a:pt x="81438" y="32667"/>
                </a:lnTo>
                <a:close/>
                <a:moveTo>
                  <a:pt x="17406" y="32615"/>
                </a:moveTo>
                <a:cubicBezTo>
                  <a:pt x="17340" y="32615"/>
                  <a:pt x="17269" y="32657"/>
                  <a:pt x="17241" y="32742"/>
                </a:cubicBezTo>
                <a:lnTo>
                  <a:pt x="17354" y="32893"/>
                </a:lnTo>
                <a:cubicBezTo>
                  <a:pt x="17317" y="32893"/>
                  <a:pt x="17279" y="32856"/>
                  <a:pt x="17279" y="32856"/>
                </a:cubicBezTo>
                <a:lnTo>
                  <a:pt x="17279" y="32893"/>
                </a:lnTo>
                <a:cubicBezTo>
                  <a:pt x="17279" y="32931"/>
                  <a:pt x="17317" y="32969"/>
                  <a:pt x="17317" y="33007"/>
                </a:cubicBezTo>
                <a:cubicBezTo>
                  <a:pt x="17354" y="33045"/>
                  <a:pt x="17402" y="33054"/>
                  <a:pt x="17449" y="33054"/>
                </a:cubicBezTo>
                <a:cubicBezTo>
                  <a:pt x="17496" y="33054"/>
                  <a:pt x="17543" y="33045"/>
                  <a:pt x="17581" y="33045"/>
                </a:cubicBezTo>
                <a:lnTo>
                  <a:pt x="17695" y="32969"/>
                </a:lnTo>
                <a:lnTo>
                  <a:pt x="17695" y="32931"/>
                </a:lnTo>
                <a:cubicBezTo>
                  <a:pt x="17695" y="32818"/>
                  <a:pt x="17619" y="32629"/>
                  <a:pt x="17468" y="32629"/>
                </a:cubicBezTo>
                <a:cubicBezTo>
                  <a:pt x="17449" y="32619"/>
                  <a:pt x="17428" y="32615"/>
                  <a:pt x="17406" y="32615"/>
                </a:cubicBezTo>
                <a:close/>
                <a:moveTo>
                  <a:pt x="40265" y="32662"/>
                </a:moveTo>
                <a:cubicBezTo>
                  <a:pt x="40026" y="32662"/>
                  <a:pt x="39963" y="32821"/>
                  <a:pt x="39963" y="32856"/>
                </a:cubicBezTo>
                <a:lnTo>
                  <a:pt x="40077" y="33007"/>
                </a:lnTo>
                <a:lnTo>
                  <a:pt x="40115" y="33007"/>
                </a:lnTo>
                <a:cubicBezTo>
                  <a:pt x="40141" y="33034"/>
                  <a:pt x="40187" y="33060"/>
                  <a:pt x="40265" y="33060"/>
                </a:cubicBezTo>
                <a:cubicBezTo>
                  <a:pt x="40297" y="33060"/>
                  <a:pt x="40335" y="33056"/>
                  <a:pt x="40379" y="33045"/>
                </a:cubicBezTo>
                <a:lnTo>
                  <a:pt x="40455" y="32931"/>
                </a:lnTo>
                <a:lnTo>
                  <a:pt x="40455" y="32780"/>
                </a:lnTo>
                <a:lnTo>
                  <a:pt x="40341" y="32667"/>
                </a:lnTo>
                <a:cubicBezTo>
                  <a:pt x="40314" y="32663"/>
                  <a:pt x="40289" y="32662"/>
                  <a:pt x="40265" y="32662"/>
                </a:cubicBezTo>
                <a:close/>
                <a:moveTo>
                  <a:pt x="52704" y="32704"/>
                </a:moveTo>
                <a:cubicBezTo>
                  <a:pt x="52591" y="32704"/>
                  <a:pt x="52515" y="32742"/>
                  <a:pt x="52440" y="32780"/>
                </a:cubicBezTo>
                <a:cubicBezTo>
                  <a:pt x="52402" y="32818"/>
                  <a:pt x="52364" y="32856"/>
                  <a:pt x="52364" y="32969"/>
                </a:cubicBezTo>
                <a:lnTo>
                  <a:pt x="52364" y="33007"/>
                </a:lnTo>
                <a:lnTo>
                  <a:pt x="52515" y="33120"/>
                </a:lnTo>
                <a:lnTo>
                  <a:pt x="52704" y="33120"/>
                </a:lnTo>
                <a:lnTo>
                  <a:pt x="52818" y="33007"/>
                </a:lnTo>
                <a:lnTo>
                  <a:pt x="52818" y="32818"/>
                </a:lnTo>
                <a:lnTo>
                  <a:pt x="52704" y="32704"/>
                </a:lnTo>
                <a:close/>
                <a:moveTo>
                  <a:pt x="24214" y="32755"/>
                </a:moveTo>
                <a:cubicBezTo>
                  <a:pt x="24089" y="32755"/>
                  <a:pt x="24037" y="32835"/>
                  <a:pt x="24008" y="32893"/>
                </a:cubicBezTo>
                <a:lnTo>
                  <a:pt x="24046" y="32893"/>
                </a:lnTo>
                <a:lnTo>
                  <a:pt x="23857" y="33007"/>
                </a:lnTo>
                <a:cubicBezTo>
                  <a:pt x="23857" y="33007"/>
                  <a:pt x="23857" y="33045"/>
                  <a:pt x="23857" y="33045"/>
                </a:cubicBezTo>
                <a:cubicBezTo>
                  <a:pt x="23857" y="33082"/>
                  <a:pt x="23895" y="33234"/>
                  <a:pt x="24046" y="33271"/>
                </a:cubicBezTo>
                <a:lnTo>
                  <a:pt x="24198" y="33158"/>
                </a:lnTo>
                <a:lnTo>
                  <a:pt x="24198" y="33158"/>
                </a:lnTo>
                <a:cubicBezTo>
                  <a:pt x="24198" y="33196"/>
                  <a:pt x="24160" y="33196"/>
                  <a:pt x="24160" y="33196"/>
                </a:cubicBezTo>
                <a:lnTo>
                  <a:pt x="24311" y="33196"/>
                </a:lnTo>
                <a:lnTo>
                  <a:pt x="24424" y="33082"/>
                </a:lnTo>
                <a:lnTo>
                  <a:pt x="24424" y="32893"/>
                </a:lnTo>
                <a:lnTo>
                  <a:pt x="24349" y="32780"/>
                </a:lnTo>
                <a:cubicBezTo>
                  <a:pt x="24296" y="32762"/>
                  <a:pt x="24251" y="32755"/>
                  <a:pt x="24214" y="32755"/>
                </a:cubicBezTo>
                <a:close/>
                <a:moveTo>
                  <a:pt x="20711" y="32614"/>
                </a:moveTo>
                <a:cubicBezTo>
                  <a:pt x="20667" y="32614"/>
                  <a:pt x="20619" y="32619"/>
                  <a:pt x="20568" y="32629"/>
                </a:cubicBezTo>
                <a:lnTo>
                  <a:pt x="20417" y="32742"/>
                </a:lnTo>
                <a:cubicBezTo>
                  <a:pt x="20417" y="32893"/>
                  <a:pt x="20455" y="33082"/>
                  <a:pt x="20606" y="33196"/>
                </a:cubicBezTo>
                <a:cubicBezTo>
                  <a:pt x="20689" y="33251"/>
                  <a:pt x="20792" y="33286"/>
                  <a:pt x="20916" y="33286"/>
                </a:cubicBezTo>
                <a:cubicBezTo>
                  <a:pt x="20961" y="33286"/>
                  <a:pt x="21009" y="33282"/>
                  <a:pt x="21059" y="33271"/>
                </a:cubicBezTo>
                <a:lnTo>
                  <a:pt x="21173" y="33158"/>
                </a:lnTo>
                <a:cubicBezTo>
                  <a:pt x="21173" y="32931"/>
                  <a:pt x="21135" y="32818"/>
                  <a:pt x="20984" y="32704"/>
                </a:cubicBezTo>
                <a:cubicBezTo>
                  <a:pt x="20929" y="32649"/>
                  <a:pt x="20833" y="32614"/>
                  <a:pt x="20711" y="32614"/>
                </a:cubicBezTo>
                <a:close/>
                <a:moveTo>
                  <a:pt x="78036" y="32969"/>
                </a:moveTo>
                <a:lnTo>
                  <a:pt x="77847" y="33082"/>
                </a:lnTo>
                <a:cubicBezTo>
                  <a:pt x="77847" y="33120"/>
                  <a:pt x="77847" y="33158"/>
                  <a:pt x="77809" y="33196"/>
                </a:cubicBezTo>
                <a:lnTo>
                  <a:pt x="77922" y="33385"/>
                </a:lnTo>
                <a:lnTo>
                  <a:pt x="78073" y="33385"/>
                </a:lnTo>
                <a:lnTo>
                  <a:pt x="78149" y="33309"/>
                </a:lnTo>
                <a:cubicBezTo>
                  <a:pt x="78187" y="33271"/>
                  <a:pt x="78225" y="33234"/>
                  <a:pt x="78225" y="33158"/>
                </a:cubicBezTo>
                <a:cubicBezTo>
                  <a:pt x="78225" y="33120"/>
                  <a:pt x="78225" y="33007"/>
                  <a:pt x="78036" y="32969"/>
                </a:cubicBezTo>
                <a:close/>
                <a:moveTo>
                  <a:pt x="55842" y="32969"/>
                </a:moveTo>
                <a:lnTo>
                  <a:pt x="55691" y="33045"/>
                </a:lnTo>
                <a:cubicBezTo>
                  <a:pt x="55691" y="33045"/>
                  <a:pt x="55691" y="33082"/>
                  <a:pt x="55653" y="33082"/>
                </a:cubicBezTo>
                <a:cubicBezTo>
                  <a:pt x="55616" y="33120"/>
                  <a:pt x="55578" y="33158"/>
                  <a:pt x="55578" y="33234"/>
                </a:cubicBezTo>
                <a:cubicBezTo>
                  <a:pt x="55578" y="33309"/>
                  <a:pt x="55616" y="33385"/>
                  <a:pt x="55767" y="33423"/>
                </a:cubicBezTo>
                <a:lnTo>
                  <a:pt x="55956" y="33347"/>
                </a:lnTo>
                <a:cubicBezTo>
                  <a:pt x="55994" y="33271"/>
                  <a:pt x="56032" y="33234"/>
                  <a:pt x="56032" y="33158"/>
                </a:cubicBezTo>
                <a:cubicBezTo>
                  <a:pt x="56032" y="33045"/>
                  <a:pt x="55956" y="32969"/>
                  <a:pt x="55842" y="32969"/>
                </a:cubicBezTo>
                <a:close/>
                <a:moveTo>
                  <a:pt x="76599" y="32856"/>
                </a:moveTo>
                <a:lnTo>
                  <a:pt x="76485" y="32969"/>
                </a:lnTo>
                <a:cubicBezTo>
                  <a:pt x="76485" y="33007"/>
                  <a:pt x="76485" y="33045"/>
                  <a:pt x="76485" y="33082"/>
                </a:cubicBezTo>
                <a:cubicBezTo>
                  <a:pt x="76485" y="33158"/>
                  <a:pt x="76485" y="33385"/>
                  <a:pt x="76674" y="33460"/>
                </a:cubicBezTo>
                <a:lnTo>
                  <a:pt x="76864" y="33385"/>
                </a:lnTo>
                <a:lnTo>
                  <a:pt x="76864" y="33385"/>
                </a:lnTo>
                <a:cubicBezTo>
                  <a:pt x="76864" y="33385"/>
                  <a:pt x="76826" y="33423"/>
                  <a:pt x="76826" y="33423"/>
                </a:cubicBezTo>
                <a:lnTo>
                  <a:pt x="76901" y="33423"/>
                </a:lnTo>
                <a:cubicBezTo>
                  <a:pt x="76977" y="33423"/>
                  <a:pt x="77242" y="33423"/>
                  <a:pt x="77242" y="33234"/>
                </a:cubicBezTo>
                <a:lnTo>
                  <a:pt x="77090" y="32969"/>
                </a:lnTo>
                <a:cubicBezTo>
                  <a:pt x="77053" y="32969"/>
                  <a:pt x="76977" y="32969"/>
                  <a:pt x="76939" y="32931"/>
                </a:cubicBezTo>
                <a:cubicBezTo>
                  <a:pt x="76864" y="32893"/>
                  <a:pt x="76750" y="32856"/>
                  <a:pt x="76599" y="32856"/>
                </a:cubicBezTo>
                <a:close/>
                <a:moveTo>
                  <a:pt x="41438" y="33196"/>
                </a:moveTo>
                <a:cubicBezTo>
                  <a:pt x="41287" y="33234"/>
                  <a:pt x="41211" y="33347"/>
                  <a:pt x="41173" y="33423"/>
                </a:cubicBezTo>
                <a:lnTo>
                  <a:pt x="41287" y="33574"/>
                </a:lnTo>
                <a:cubicBezTo>
                  <a:pt x="41551" y="33574"/>
                  <a:pt x="41665" y="33498"/>
                  <a:pt x="41702" y="33423"/>
                </a:cubicBezTo>
                <a:lnTo>
                  <a:pt x="41702" y="33271"/>
                </a:lnTo>
                <a:cubicBezTo>
                  <a:pt x="41627" y="33196"/>
                  <a:pt x="41551" y="33196"/>
                  <a:pt x="41438" y="33196"/>
                </a:cubicBezTo>
                <a:close/>
                <a:moveTo>
                  <a:pt x="13142" y="33256"/>
                </a:moveTo>
                <a:cubicBezTo>
                  <a:pt x="13111" y="33256"/>
                  <a:pt x="13077" y="33260"/>
                  <a:pt x="13044" y="33271"/>
                </a:cubicBezTo>
                <a:cubicBezTo>
                  <a:pt x="12969" y="33271"/>
                  <a:pt x="12931" y="33347"/>
                  <a:pt x="12893" y="33423"/>
                </a:cubicBezTo>
                <a:lnTo>
                  <a:pt x="13044" y="33574"/>
                </a:lnTo>
                <a:cubicBezTo>
                  <a:pt x="13044" y="33601"/>
                  <a:pt x="13082" y="33627"/>
                  <a:pt x="13144" y="33627"/>
                </a:cubicBezTo>
                <a:cubicBezTo>
                  <a:pt x="13170" y="33627"/>
                  <a:pt x="13200" y="33623"/>
                  <a:pt x="13233" y="33612"/>
                </a:cubicBezTo>
                <a:lnTo>
                  <a:pt x="13347" y="33498"/>
                </a:lnTo>
                <a:lnTo>
                  <a:pt x="13347" y="33423"/>
                </a:lnTo>
                <a:lnTo>
                  <a:pt x="13309" y="33309"/>
                </a:lnTo>
                <a:cubicBezTo>
                  <a:pt x="13282" y="33283"/>
                  <a:pt x="13218" y="33256"/>
                  <a:pt x="13142" y="33256"/>
                </a:cubicBezTo>
                <a:close/>
                <a:moveTo>
                  <a:pt x="59850" y="33082"/>
                </a:moveTo>
                <a:cubicBezTo>
                  <a:pt x="59585" y="33082"/>
                  <a:pt x="59472" y="33271"/>
                  <a:pt x="59472" y="33385"/>
                </a:cubicBezTo>
                <a:cubicBezTo>
                  <a:pt x="59472" y="33498"/>
                  <a:pt x="59548" y="33612"/>
                  <a:pt x="59661" y="33650"/>
                </a:cubicBezTo>
                <a:lnTo>
                  <a:pt x="59812" y="33574"/>
                </a:lnTo>
                <a:cubicBezTo>
                  <a:pt x="59868" y="33596"/>
                  <a:pt x="59913" y="33605"/>
                  <a:pt x="59951" y="33605"/>
                </a:cubicBezTo>
                <a:cubicBezTo>
                  <a:pt x="60042" y="33605"/>
                  <a:pt x="60088" y="33552"/>
                  <a:pt x="60115" y="33498"/>
                </a:cubicBezTo>
                <a:cubicBezTo>
                  <a:pt x="60115" y="33460"/>
                  <a:pt x="60115" y="33423"/>
                  <a:pt x="60115" y="33423"/>
                </a:cubicBezTo>
                <a:cubicBezTo>
                  <a:pt x="60115" y="33309"/>
                  <a:pt x="60039" y="33271"/>
                  <a:pt x="60001" y="33234"/>
                </a:cubicBezTo>
                <a:lnTo>
                  <a:pt x="59850" y="33082"/>
                </a:lnTo>
                <a:close/>
                <a:moveTo>
                  <a:pt x="57491" y="33341"/>
                </a:moveTo>
                <a:cubicBezTo>
                  <a:pt x="57264" y="33341"/>
                  <a:pt x="57204" y="33469"/>
                  <a:pt x="57204" y="33536"/>
                </a:cubicBezTo>
                <a:lnTo>
                  <a:pt x="57241" y="33650"/>
                </a:lnTo>
                <a:cubicBezTo>
                  <a:pt x="57286" y="33694"/>
                  <a:pt x="57343" y="33712"/>
                  <a:pt x="57406" y="33712"/>
                </a:cubicBezTo>
                <a:cubicBezTo>
                  <a:pt x="57450" y="33712"/>
                  <a:pt x="57497" y="33703"/>
                  <a:pt x="57544" y="33687"/>
                </a:cubicBezTo>
                <a:cubicBezTo>
                  <a:pt x="57657" y="33687"/>
                  <a:pt x="57695" y="33574"/>
                  <a:pt x="57695" y="33498"/>
                </a:cubicBezTo>
                <a:cubicBezTo>
                  <a:pt x="57695" y="33460"/>
                  <a:pt x="57695" y="33460"/>
                  <a:pt x="57695" y="33423"/>
                </a:cubicBezTo>
                <a:lnTo>
                  <a:pt x="57582" y="33347"/>
                </a:lnTo>
                <a:cubicBezTo>
                  <a:pt x="57549" y="33343"/>
                  <a:pt x="57519" y="33341"/>
                  <a:pt x="57491" y="33341"/>
                </a:cubicBezTo>
                <a:close/>
                <a:moveTo>
                  <a:pt x="379" y="33234"/>
                </a:moveTo>
                <a:lnTo>
                  <a:pt x="227" y="33347"/>
                </a:lnTo>
                <a:cubicBezTo>
                  <a:pt x="227" y="33460"/>
                  <a:pt x="265" y="33574"/>
                  <a:pt x="341" y="33687"/>
                </a:cubicBezTo>
                <a:lnTo>
                  <a:pt x="454" y="33725"/>
                </a:lnTo>
                <a:lnTo>
                  <a:pt x="606" y="33725"/>
                </a:lnTo>
                <a:lnTo>
                  <a:pt x="757" y="33650"/>
                </a:lnTo>
                <a:cubicBezTo>
                  <a:pt x="757" y="33612"/>
                  <a:pt x="757" y="33574"/>
                  <a:pt x="757" y="33536"/>
                </a:cubicBezTo>
                <a:cubicBezTo>
                  <a:pt x="757" y="33460"/>
                  <a:pt x="719" y="33234"/>
                  <a:pt x="379" y="33234"/>
                </a:cubicBezTo>
                <a:close/>
                <a:moveTo>
                  <a:pt x="64009" y="33385"/>
                </a:moveTo>
                <a:cubicBezTo>
                  <a:pt x="63858" y="33385"/>
                  <a:pt x="63744" y="33460"/>
                  <a:pt x="63706" y="33574"/>
                </a:cubicBezTo>
                <a:lnTo>
                  <a:pt x="63820" y="33725"/>
                </a:lnTo>
                <a:cubicBezTo>
                  <a:pt x="63858" y="33725"/>
                  <a:pt x="63858" y="33763"/>
                  <a:pt x="63933" y="33763"/>
                </a:cubicBezTo>
                <a:lnTo>
                  <a:pt x="64085" y="33650"/>
                </a:lnTo>
                <a:cubicBezTo>
                  <a:pt x="64122" y="33650"/>
                  <a:pt x="64160" y="33612"/>
                  <a:pt x="64160" y="33536"/>
                </a:cubicBezTo>
                <a:lnTo>
                  <a:pt x="64160" y="33498"/>
                </a:lnTo>
                <a:lnTo>
                  <a:pt x="64009" y="33385"/>
                </a:lnTo>
                <a:close/>
                <a:moveTo>
                  <a:pt x="48130" y="33385"/>
                </a:moveTo>
                <a:lnTo>
                  <a:pt x="48016" y="33498"/>
                </a:lnTo>
                <a:cubicBezTo>
                  <a:pt x="48016" y="33536"/>
                  <a:pt x="47979" y="33574"/>
                  <a:pt x="47979" y="33650"/>
                </a:cubicBezTo>
                <a:lnTo>
                  <a:pt x="47979" y="33687"/>
                </a:lnTo>
                <a:lnTo>
                  <a:pt x="48016" y="33763"/>
                </a:lnTo>
                <a:cubicBezTo>
                  <a:pt x="48054" y="33782"/>
                  <a:pt x="48101" y="33791"/>
                  <a:pt x="48144" y="33791"/>
                </a:cubicBezTo>
                <a:cubicBezTo>
                  <a:pt x="48186" y="33791"/>
                  <a:pt x="48224" y="33782"/>
                  <a:pt x="48243" y="33763"/>
                </a:cubicBezTo>
                <a:cubicBezTo>
                  <a:pt x="48319" y="33725"/>
                  <a:pt x="48394" y="33650"/>
                  <a:pt x="48394" y="33574"/>
                </a:cubicBezTo>
                <a:cubicBezTo>
                  <a:pt x="48394" y="33498"/>
                  <a:pt x="48357" y="33460"/>
                  <a:pt x="48281" y="33423"/>
                </a:cubicBezTo>
                <a:cubicBezTo>
                  <a:pt x="48243" y="33385"/>
                  <a:pt x="48205" y="33385"/>
                  <a:pt x="48130" y="33385"/>
                </a:cubicBezTo>
                <a:close/>
                <a:moveTo>
                  <a:pt x="16334" y="33612"/>
                </a:moveTo>
                <a:lnTo>
                  <a:pt x="16144" y="33763"/>
                </a:lnTo>
                <a:cubicBezTo>
                  <a:pt x="16144" y="33801"/>
                  <a:pt x="16144" y="33914"/>
                  <a:pt x="16258" y="33952"/>
                </a:cubicBezTo>
                <a:cubicBezTo>
                  <a:pt x="16296" y="33990"/>
                  <a:pt x="16334" y="33990"/>
                  <a:pt x="16447" y="33990"/>
                </a:cubicBezTo>
                <a:lnTo>
                  <a:pt x="16560" y="33876"/>
                </a:lnTo>
                <a:cubicBezTo>
                  <a:pt x="16560" y="33725"/>
                  <a:pt x="16485" y="33650"/>
                  <a:pt x="16334" y="33612"/>
                </a:cubicBezTo>
                <a:close/>
                <a:moveTo>
                  <a:pt x="82082" y="33634"/>
                </a:moveTo>
                <a:cubicBezTo>
                  <a:pt x="82018" y="33634"/>
                  <a:pt x="81945" y="33661"/>
                  <a:pt x="81892" y="33687"/>
                </a:cubicBezTo>
                <a:cubicBezTo>
                  <a:pt x="81816" y="33725"/>
                  <a:pt x="81779" y="33801"/>
                  <a:pt x="81779" y="33876"/>
                </a:cubicBezTo>
                <a:cubicBezTo>
                  <a:pt x="81779" y="33952"/>
                  <a:pt x="81854" y="34028"/>
                  <a:pt x="81968" y="34028"/>
                </a:cubicBezTo>
                <a:lnTo>
                  <a:pt x="82119" y="33914"/>
                </a:lnTo>
                <a:lnTo>
                  <a:pt x="82119" y="33914"/>
                </a:lnTo>
                <a:cubicBezTo>
                  <a:pt x="82119" y="33952"/>
                  <a:pt x="82081" y="33952"/>
                  <a:pt x="82081" y="33952"/>
                </a:cubicBezTo>
                <a:cubicBezTo>
                  <a:pt x="82119" y="33952"/>
                  <a:pt x="82232" y="33914"/>
                  <a:pt x="82232" y="33801"/>
                </a:cubicBezTo>
                <a:cubicBezTo>
                  <a:pt x="82232" y="33763"/>
                  <a:pt x="82232" y="33763"/>
                  <a:pt x="82232" y="33725"/>
                </a:cubicBezTo>
                <a:lnTo>
                  <a:pt x="82157" y="33650"/>
                </a:lnTo>
                <a:cubicBezTo>
                  <a:pt x="82134" y="33638"/>
                  <a:pt x="82109" y="33634"/>
                  <a:pt x="82082" y="33634"/>
                </a:cubicBezTo>
                <a:close/>
                <a:moveTo>
                  <a:pt x="80531" y="33839"/>
                </a:moveTo>
                <a:lnTo>
                  <a:pt x="80342" y="33914"/>
                </a:lnTo>
                <a:lnTo>
                  <a:pt x="80342" y="34065"/>
                </a:lnTo>
                <a:lnTo>
                  <a:pt x="80455" y="34179"/>
                </a:lnTo>
                <a:cubicBezTo>
                  <a:pt x="80606" y="34179"/>
                  <a:pt x="80720" y="34141"/>
                  <a:pt x="80796" y="34028"/>
                </a:cubicBezTo>
                <a:lnTo>
                  <a:pt x="80644" y="33839"/>
                </a:lnTo>
                <a:close/>
                <a:moveTo>
                  <a:pt x="54292" y="33914"/>
                </a:moveTo>
                <a:cubicBezTo>
                  <a:pt x="54292" y="33952"/>
                  <a:pt x="54255" y="33952"/>
                  <a:pt x="54217" y="33952"/>
                </a:cubicBezTo>
                <a:cubicBezTo>
                  <a:pt x="54141" y="33990"/>
                  <a:pt x="53952" y="34065"/>
                  <a:pt x="53952" y="34217"/>
                </a:cubicBezTo>
                <a:lnTo>
                  <a:pt x="54066" y="34330"/>
                </a:lnTo>
                <a:cubicBezTo>
                  <a:pt x="54113" y="34346"/>
                  <a:pt x="54166" y="34355"/>
                  <a:pt x="54221" y="34355"/>
                </a:cubicBezTo>
                <a:cubicBezTo>
                  <a:pt x="54298" y="34355"/>
                  <a:pt x="54377" y="34337"/>
                  <a:pt x="54444" y="34292"/>
                </a:cubicBezTo>
                <a:cubicBezTo>
                  <a:pt x="54481" y="34254"/>
                  <a:pt x="54519" y="34179"/>
                  <a:pt x="54519" y="34103"/>
                </a:cubicBezTo>
                <a:cubicBezTo>
                  <a:pt x="54519" y="34065"/>
                  <a:pt x="54519" y="34028"/>
                  <a:pt x="54519" y="33990"/>
                </a:cubicBezTo>
                <a:lnTo>
                  <a:pt x="54292" y="33914"/>
                </a:lnTo>
                <a:close/>
                <a:moveTo>
                  <a:pt x="39953" y="34201"/>
                </a:moveTo>
                <a:cubicBezTo>
                  <a:pt x="39932" y="34201"/>
                  <a:pt x="39910" y="34206"/>
                  <a:pt x="39888" y="34217"/>
                </a:cubicBezTo>
                <a:lnTo>
                  <a:pt x="39774" y="34330"/>
                </a:lnTo>
                <a:cubicBezTo>
                  <a:pt x="39736" y="34519"/>
                  <a:pt x="39850" y="34633"/>
                  <a:pt x="40001" y="34670"/>
                </a:cubicBezTo>
                <a:lnTo>
                  <a:pt x="40152" y="34519"/>
                </a:lnTo>
                <a:cubicBezTo>
                  <a:pt x="40152" y="34481"/>
                  <a:pt x="40152" y="34481"/>
                  <a:pt x="40152" y="34481"/>
                </a:cubicBezTo>
                <a:cubicBezTo>
                  <a:pt x="40152" y="34443"/>
                  <a:pt x="40190" y="34443"/>
                  <a:pt x="40190" y="34406"/>
                </a:cubicBezTo>
                <a:cubicBezTo>
                  <a:pt x="40190" y="34368"/>
                  <a:pt x="40190" y="34292"/>
                  <a:pt x="40077" y="34254"/>
                </a:cubicBezTo>
                <a:cubicBezTo>
                  <a:pt x="40050" y="34228"/>
                  <a:pt x="40004" y="34201"/>
                  <a:pt x="39953" y="34201"/>
                </a:cubicBezTo>
                <a:close/>
                <a:moveTo>
                  <a:pt x="17685" y="34310"/>
                </a:moveTo>
                <a:cubicBezTo>
                  <a:pt x="17651" y="34310"/>
                  <a:pt x="17616" y="34318"/>
                  <a:pt x="17581" y="34330"/>
                </a:cubicBezTo>
                <a:lnTo>
                  <a:pt x="17468" y="34443"/>
                </a:lnTo>
                <a:cubicBezTo>
                  <a:pt x="17468" y="34595"/>
                  <a:pt x="17695" y="34746"/>
                  <a:pt x="17808" y="34746"/>
                </a:cubicBezTo>
                <a:cubicBezTo>
                  <a:pt x="17921" y="34746"/>
                  <a:pt x="17997" y="34670"/>
                  <a:pt x="17997" y="34595"/>
                </a:cubicBezTo>
                <a:lnTo>
                  <a:pt x="17846" y="34481"/>
                </a:lnTo>
                <a:lnTo>
                  <a:pt x="17884" y="34481"/>
                </a:lnTo>
                <a:cubicBezTo>
                  <a:pt x="17831" y="34351"/>
                  <a:pt x="17761" y="34310"/>
                  <a:pt x="17685" y="34310"/>
                </a:cubicBezTo>
                <a:close/>
                <a:moveTo>
                  <a:pt x="20215" y="34230"/>
                </a:moveTo>
                <a:cubicBezTo>
                  <a:pt x="20170" y="34230"/>
                  <a:pt x="20123" y="34239"/>
                  <a:pt x="20076" y="34254"/>
                </a:cubicBezTo>
                <a:cubicBezTo>
                  <a:pt x="19850" y="34330"/>
                  <a:pt x="19774" y="34595"/>
                  <a:pt x="19925" y="34746"/>
                </a:cubicBezTo>
                <a:lnTo>
                  <a:pt x="20039" y="34746"/>
                </a:lnTo>
                <a:cubicBezTo>
                  <a:pt x="20266" y="34746"/>
                  <a:pt x="20417" y="34633"/>
                  <a:pt x="20417" y="34406"/>
                </a:cubicBezTo>
                <a:cubicBezTo>
                  <a:pt x="20417" y="34406"/>
                  <a:pt x="20417" y="34406"/>
                  <a:pt x="20417" y="34368"/>
                </a:cubicBezTo>
                <a:lnTo>
                  <a:pt x="20379" y="34292"/>
                </a:lnTo>
                <a:cubicBezTo>
                  <a:pt x="20335" y="34248"/>
                  <a:pt x="20277" y="34230"/>
                  <a:pt x="20215" y="34230"/>
                </a:cubicBezTo>
                <a:close/>
                <a:moveTo>
                  <a:pt x="18355" y="34358"/>
                </a:moveTo>
                <a:cubicBezTo>
                  <a:pt x="18321" y="34358"/>
                  <a:pt x="18289" y="34361"/>
                  <a:pt x="18262" y="34368"/>
                </a:cubicBezTo>
                <a:cubicBezTo>
                  <a:pt x="18186" y="34406"/>
                  <a:pt x="18110" y="34519"/>
                  <a:pt x="18148" y="34633"/>
                </a:cubicBezTo>
                <a:lnTo>
                  <a:pt x="18186" y="34670"/>
                </a:lnTo>
                <a:cubicBezTo>
                  <a:pt x="18241" y="34726"/>
                  <a:pt x="18378" y="34761"/>
                  <a:pt x="18491" y="34761"/>
                </a:cubicBezTo>
                <a:cubicBezTo>
                  <a:pt x="18533" y="34761"/>
                  <a:pt x="18572" y="34756"/>
                  <a:pt x="18602" y="34746"/>
                </a:cubicBezTo>
                <a:cubicBezTo>
                  <a:pt x="18715" y="34708"/>
                  <a:pt x="18791" y="34633"/>
                  <a:pt x="18791" y="34557"/>
                </a:cubicBezTo>
                <a:lnTo>
                  <a:pt x="18753" y="34481"/>
                </a:lnTo>
                <a:cubicBezTo>
                  <a:pt x="18691" y="34420"/>
                  <a:pt x="18504" y="34358"/>
                  <a:pt x="18355" y="34358"/>
                </a:cubicBezTo>
                <a:close/>
                <a:moveTo>
                  <a:pt x="47205" y="34816"/>
                </a:moveTo>
                <a:lnTo>
                  <a:pt x="47185" y="34822"/>
                </a:lnTo>
                <a:cubicBezTo>
                  <a:pt x="47193" y="34822"/>
                  <a:pt x="47200" y="34820"/>
                  <a:pt x="47205" y="34816"/>
                </a:cubicBezTo>
                <a:close/>
                <a:moveTo>
                  <a:pt x="19207" y="34481"/>
                </a:moveTo>
                <a:cubicBezTo>
                  <a:pt x="19093" y="34481"/>
                  <a:pt x="19018" y="34481"/>
                  <a:pt x="18980" y="34519"/>
                </a:cubicBezTo>
                <a:cubicBezTo>
                  <a:pt x="18942" y="34557"/>
                  <a:pt x="18904" y="34633"/>
                  <a:pt x="18942" y="34784"/>
                </a:cubicBezTo>
                <a:lnTo>
                  <a:pt x="19056" y="34859"/>
                </a:lnTo>
                <a:lnTo>
                  <a:pt x="19169" y="34859"/>
                </a:lnTo>
                <a:lnTo>
                  <a:pt x="19320" y="34746"/>
                </a:lnTo>
                <a:lnTo>
                  <a:pt x="19320" y="34595"/>
                </a:lnTo>
                <a:lnTo>
                  <a:pt x="19207" y="34481"/>
                </a:lnTo>
                <a:close/>
                <a:moveTo>
                  <a:pt x="46958" y="33952"/>
                </a:moveTo>
                <a:cubicBezTo>
                  <a:pt x="46920" y="33990"/>
                  <a:pt x="46882" y="34028"/>
                  <a:pt x="46844" y="34103"/>
                </a:cubicBezTo>
                <a:cubicBezTo>
                  <a:pt x="46806" y="34103"/>
                  <a:pt x="46769" y="34179"/>
                  <a:pt x="46769" y="34179"/>
                </a:cubicBezTo>
                <a:lnTo>
                  <a:pt x="46580" y="34254"/>
                </a:lnTo>
                <a:cubicBezTo>
                  <a:pt x="46580" y="34406"/>
                  <a:pt x="46580" y="34481"/>
                  <a:pt x="46617" y="34557"/>
                </a:cubicBezTo>
                <a:cubicBezTo>
                  <a:pt x="46655" y="34595"/>
                  <a:pt x="46655" y="34633"/>
                  <a:pt x="46655" y="34708"/>
                </a:cubicBezTo>
                <a:lnTo>
                  <a:pt x="46731" y="34859"/>
                </a:lnTo>
                <a:cubicBezTo>
                  <a:pt x="46806" y="34897"/>
                  <a:pt x="46882" y="34897"/>
                  <a:pt x="46920" y="34897"/>
                </a:cubicBezTo>
                <a:lnTo>
                  <a:pt x="47033" y="34897"/>
                </a:lnTo>
                <a:lnTo>
                  <a:pt x="47147" y="34822"/>
                </a:lnTo>
                <a:lnTo>
                  <a:pt x="47109" y="34822"/>
                </a:lnTo>
                <a:lnTo>
                  <a:pt x="47222" y="34784"/>
                </a:lnTo>
                <a:lnTo>
                  <a:pt x="47222" y="34784"/>
                </a:lnTo>
                <a:cubicBezTo>
                  <a:pt x="47222" y="34784"/>
                  <a:pt x="47222" y="34806"/>
                  <a:pt x="47205" y="34816"/>
                </a:cubicBezTo>
                <a:lnTo>
                  <a:pt x="47205" y="34816"/>
                </a:lnTo>
                <a:lnTo>
                  <a:pt x="47336" y="34784"/>
                </a:lnTo>
                <a:cubicBezTo>
                  <a:pt x="47374" y="34708"/>
                  <a:pt x="47374" y="34595"/>
                  <a:pt x="47374" y="34519"/>
                </a:cubicBezTo>
                <a:cubicBezTo>
                  <a:pt x="47411" y="34406"/>
                  <a:pt x="47411" y="34292"/>
                  <a:pt x="47449" y="34217"/>
                </a:cubicBezTo>
                <a:lnTo>
                  <a:pt x="47374" y="34141"/>
                </a:lnTo>
                <a:cubicBezTo>
                  <a:pt x="47374" y="34141"/>
                  <a:pt x="47411" y="34103"/>
                  <a:pt x="47411" y="34103"/>
                </a:cubicBezTo>
                <a:cubicBezTo>
                  <a:pt x="47411" y="34028"/>
                  <a:pt x="47374" y="33952"/>
                  <a:pt x="47222" y="33952"/>
                </a:cubicBezTo>
                <a:lnTo>
                  <a:pt x="47185" y="33990"/>
                </a:lnTo>
                <a:cubicBezTo>
                  <a:pt x="47147" y="33952"/>
                  <a:pt x="47071" y="33952"/>
                  <a:pt x="46958" y="33952"/>
                </a:cubicBezTo>
                <a:close/>
                <a:moveTo>
                  <a:pt x="81022" y="34676"/>
                </a:moveTo>
                <a:cubicBezTo>
                  <a:pt x="80983" y="34676"/>
                  <a:pt x="80944" y="34685"/>
                  <a:pt x="80909" y="34708"/>
                </a:cubicBezTo>
                <a:cubicBezTo>
                  <a:pt x="80871" y="34708"/>
                  <a:pt x="80833" y="34746"/>
                  <a:pt x="80796" y="34859"/>
                </a:cubicBezTo>
                <a:lnTo>
                  <a:pt x="80909" y="34973"/>
                </a:lnTo>
                <a:cubicBezTo>
                  <a:pt x="80962" y="35000"/>
                  <a:pt x="81035" y="35026"/>
                  <a:pt x="81113" y="35026"/>
                </a:cubicBezTo>
                <a:cubicBezTo>
                  <a:pt x="81145" y="35026"/>
                  <a:pt x="81178" y="35022"/>
                  <a:pt x="81211" y="35011"/>
                </a:cubicBezTo>
                <a:cubicBezTo>
                  <a:pt x="81249" y="34973"/>
                  <a:pt x="81325" y="34935"/>
                  <a:pt x="81325" y="34859"/>
                </a:cubicBezTo>
                <a:lnTo>
                  <a:pt x="81249" y="34746"/>
                </a:lnTo>
                <a:cubicBezTo>
                  <a:pt x="81197" y="34720"/>
                  <a:pt x="81109" y="34676"/>
                  <a:pt x="81022" y="34676"/>
                </a:cubicBezTo>
                <a:close/>
                <a:moveTo>
                  <a:pt x="2080" y="34670"/>
                </a:moveTo>
                <a:cubicBezTo>
                  <a:pt x="1778" y="34746"/>
                  <a:pt x="1626" y="34935"/>
                  <a:pt x="1778" y="35162"/>
                </a:cubicBezTo>
                <a:lnTo>
                  <a:pt x="1853" y="35237"/>
                </a:lnTo>
                <a:cubicBezTo>
                  <a:pt x="2004" y="35237"/>
                  <a:pt x="2080" y="35200"/>
                  <a:pt x="2156" y="35200"/>
                </a:cubicBezTo>
                <a:cubicBezTo>
                  <a:pt x="2156" y="35162"/>
                  <a:pt x="2193" y="35162"/>
                  <a:pt x="2231" y="35162"/>
                </a:cubicBezTo>
                <a:lnTo>
                  <a:pt x="2383" y="35048"/>
                </a:lnTo>
                <a:cubicBezTo>
                  <a:pt x="2383" y="34935"/>
                  <a:pt x="2345" y="34859"/>
                  <a:pt x="2307" y="34822"/>
                </a:cubicBezTo>
                <a:cubicBezTo>
                  <a:pt x="2269" y="34822"/>
                  <a:pt x="2269" y="34784"/>
                  <a:pt x="2269" y="34784"/>
                </a:cubicBezTo>
                <a:lnTo>
                  <a:pt x="2080" y="34670"/>
                </a:lnTo>
                <a:close/>
                <a:moveTo>
                  <a:pt x="32024" y="34822"/>
                </a:moveTo>
                <a:lnTo>
                  <a:pt x="31872" y="34973"/>
                </a:lnTo>
                <a:cubicBezTo>
                  <a:pt x="31872" y="35048"/>
                  <a:pt x="31948" y="35124"/>
                  <a:pt x="31948" y="35162"/>
                </a:cubicBezTo>
                <a:lnTo>
                  <a:pt x="32061" y="35237"/>
                </a:lnTo>
                <a:lnTo>
                  <a:pt x="32213" y="35237"/>
                </a:lnTo>
                <a:lnTo>
                  <a:pt x="32326" y="35086"/>
                </a:lnTo>
                <a:cubicBezTo>
                  <a:pt x="32326" y="35086"/>
                  <a:pt x="32364" y="35048"/>
                  <a:pt x="32364" y="35011"/>
                </a:cubicBezTo>
                <a:lnTo>
                  <a:pt x="32251" y="34822"/>
                </a:lnTo>
                <a:close/>
                <a:moveTo>
                  <a:pt x="76788" y="34822"/>
                </a:moveTo>
                <a:lnTo>
                  <a:pt x="76674" y="34935"/>
                </a:lnTo>
                <a:cubicBezTo>
                  <a:pt x="76637" y="35124"/>
                  <a:pt x="76712" y="35237"/>
                  <a:pt x="76901" y="35275"/>
                </a:cubicBezTo>
                <a:lnTo>
                  <a:pt x="77053" y="35200"/>
                </a:lnTo>
                <a:cubicBezTo>
                  <a:pt x="77053" y="35162"/>
                  <a:pt x="77053" y="35162"/>
                  <a:pt x="77053" y="35162"/>
                </a:cubicBezTo>
                <a:cubicBezTo>
                  <a:pt x="77090" y="35124"/>
                  <a:pt x="77128" y="35086"/>
                  <a:pt x="77128" y="35011"/>
                </a:cubicBezTo>
                <a:cubicBezTo>
                  <a:pt x="77128" y="34973"/>
                  <a:pt x="77128" y="34935"/>
                  <a:pt x="77090" y="34935"/>
                </a:cubicBezTo>
                <a:lnTo>
                  <a:pt x="76977" y="34822"/>
                </a:lnTo>
                <a:close/>
                <a:moveTo>
                  <a:pt x="11192" y="35048"/>
                </a:moveTo>
                <a:cubicBezTo>
                  <a:pt x="11078" y="35048"/>
                  <a:pt x="11003" y="35048"/>
                  <a:pt x="10927" y="35086"/>
                </a:cubicBezTo>
                <a:cubicBezTo>
                  <a:pt x="10889" y="35124"/>
                  <a:pt x="10851" y="35200"/>
                  <a:pt x="10851" y="35275"/>
                </a:cubicBezTo>
                <a:lnTo>
                  <a:pt x="10851" y="35313"/>
                </a:lnTo>
                <a:lnTo>
                  <a:pt x="11003" y="35426"/>
                </a:lnTo>
                <a:lnTo>
                  <a:pt x="11154" y="35426"/>
                </a:lnTo>
                <a:lnTo>
                  <a:pt x="11305" y="35313"/>
                </a:lnTo>
                <a:lnTo>
                  <a:pt x="11305" y="35162"/>
                </a:lnTo>
                <a:lnTo>
                  <a:pt x="11192" y="35048"/>
                </a:lnTo>
                <a:close/>
                <a:moveTo>
                  <a:pt x="1587" y="35145"/>
                </a:moveTo>
                <a:cubicBezTo>
                  <a:pt x="1563" y="35145"/>
                  <a:pt x="1538" y="35149"/>
                  <a:pt x="1513" y="35162"/>
                </a:cubicBezTo>
                <a:lnTo>
                  <a:pt x="1400" y="35275"/>
                </a:lnTo>
                <a:lnTo>
                  <a:pt x="1400" y="35351"/>
                </a:lnTo>
                <a:lnTo>
                  <a:pt x="1513" y="35502"/>
                </a:lnTo>
                <a:cubicBezTo>
                  <a:pt x="1513" y="35502"/>
                  <a:pt x="1551" y="35540"/>
                  <a:pt x="1626" y="35540"/>
                </a:cubicBezTo>
                <a:lnTo>
                  <a:pt x="1778" y="35389"/>
                </a:lnTo>
                <a:cubicBezTo>
                  <a:pt x="1778" y="35313"/>
                  <a:pt x="1778" y="35237"/>
                  <a:pt x="1702" y="35162"/>
                </a:cubicBezTo>
                <a:cubicBezTo>
                  <a:pt x="1677" y="35162"/>
                  <a:pt x="1635" y="35145"/>
                  <a:pt x="1587" y="35145"/>
                </a:cubicBezTo>
                <a:close/>
                <a:moveTo>
                  <a:pt x="85106" y="35200"/>
                </a:moveTo>
                <a:lnTo>
                  <a:pt x="84954" y="35313"/>
                </a:lnTo>
                <a:lnTo>
                  <a:pt x="84954" y="35426"/>
                </a:lnTo>
                <a:lnTo>
                  <a:pt x="85106" y="35540"/>
                </a:lnTo>
                <a:cubicBezTo>
                  <a:pt x="85132" y="35567"/>
                  <a:pt x="85178" y="35593"/>
                  <a:pt x="85229" y="35593"/>
                </a:cubicBezTo>
                <a:cubicBezTo>
                  <a:pt x="85250" y="35593"/>
                  <a:pt x="85272" y="35589"/>
                  <a:pt x="85295" y="35578"/>
                </a:cubicBezTo>
                <a:lnTo>
                  <a:pt x="85408" y="35464"/>
                </a:lnTo>
                <a:lnTo>
                  <a:pt x="85408" y="35313"/>
                </a:lnTo>
                <a:lnTo>
                  <a:pt x="85295" y="35200"/>
                </a:lnTo>
                <a:close/>
                <a:moveTo>
                  <a:pt x="75895" y="35033"/>
                </a:moveTo>
                <a:cubicBezTo>
                  <a:pt x="75817" y="35033"/>
                  <a:pt x="75745" y="35059"/>
                  <a:pt x="75691" y="35086"/>
                </a:cubicBezTo>
                <a:cubicBezTo>
                  <a:pt x="75578" y="35162"/>
                  <a:pt x="75578" y="35275"/>
                  <a:pt x="75540" y="35351"/>
                </a:cubicBezTo>
                <a:cubicBezTo>
                  <a:pt x="75540" y="35389"/>
                  <a:pt x="75540" y="35464"/>
                  <a:pt x="75540" y="35464"/>
                </a:cubicBezTo>
                <a:lnTo>
                  <a:pt x="75578" y="35616"/>
                </a:lnTo>
                <a:cubicBezTo>
                  <a:pt x="75622" y="35660"/>
                  <a:pt x="75693" y="35678"/>
                  <a:pt x="75758" y="35678"/>
                </a:cubicBezTo>
                <a:cubicBezTo>
                  <a:pt x="75805" y="35678"/>
                  <a:pt x="75849" y="35669"/>
                  <a:pt x="75881" y="35653"/>
                </a:cubicBezTo>
                <a:cubicBezTo>
                  <a:pt x="76032" y="35578"/>
                  <a:pt x="76145" y="35426"/>
                  <a:pt x="76145" y="35275"/>
                </a:cubicBezTo>
                <a:cubicBezTo>
                  <a:pt x="76145" y="35200"/>
                  <a:pt x="76107" y="35162"/>
                  <a:pt x="76070" y="35086"/>
                </a:cubicBezTo>
                <a:lnTo>
                  <a:pt x="75994" y="35048"/>
                </a:lnTo>
                <a:cubicBezTo>
                  <a:pt x="75961" y="35037"/>
                  <a:pt x="75928" y="35033"/>
                  <a:pt x="75895" y="35033"/>
                </a:cubicBezTo>
                <a:close/>
                <a:moveTo>
                  <a:pt x="77960" y="35048"/>
                </a:moveTo>
                <a:lnTo>
                  <a:pt x="77809" y="35162"/>
                </a:lnTo>
                <a:lnTo>
                  <a:pt x="77809" y="35464"/>
                </a:lnTo>
                <a:cubicBezTo>
                  <a:pt x="77733" y="35464"/>
                  <a:pt x="77657" y="35502"/>
                  <a:pt x="77620" y="35578"/>
                </a:cubicBezTo>
                <a:lnTo>
                  <a:pt x="77771" y="35729"/>
                </a:lnTo>
                <a:lnTo>
                  <a:pt x="77695" y="35729"/>
                </a:lnTo>
                <a:cubicBezTo>
                  <a:pt x="77695" y="35767"/>
                  <a:pt x="77733" y="35880"/>
                  <a:pt x="77847" y="35880"/>
                </a:cubicBezTo>
                <a:lnTo>
                  <a:pt x="77922" y="35880"/>
                </a:lnTo>
                <a:cubicBezTo>
                  <a:pt x="77998" y="35880"/>
                  <a:pt x="78073" y="35805"/>
                  <a:pt x="78073" y="35729"/>
                </a:cubicBezTo>
                <a:cubicBezTo>
                  <a:pt x="78073" y="35653"/>
                  <a:pt x="78036" y="35616"/>
                  <a:pt x="78036" y="35578"/>
                </a:cubicBezTo>
                <a:cubicBezTo>
                  <a:pt x="78111" y="35578"/>
                  <a:pt x="78225" y="35540"/>
                  <a:pt x="78300" y="35426"/>
                </a:cubicBezTo>
                <a:lnTo>
                  <a:pt x="78225" y="35275"/>
                </a:lnTo>
                <a:cubicBezTo>
                  <a:pt x="78225" y="35275"/>
                  <a:pt x="78225" y="35237"/>
                  <a:pt x="78187" y="35200"/>
                </a:cubicBezTo>
                <a:cubicBezTo>
                  <a:pt x="78149" y="35162"/>
                  <a:pt x="78111" y="35048"/>
                  <a:pt x="77960" y="35048"/>
                </a:cubicBezTo>
                <a:close/>
                <a:moveTo>
                  <a:pt x="83549" y="35269"/>
                </a:moveTo>
                <a:cubicBezTo>
                  <a:pt x="83509" y="35269"/>
                  <a:pt x="83472" y="35275"/>
                  <a:pt x="83442" y="35275"/>
                </a:cubicBezTo>
                <a:lnTo>
                  <a:pt x="83215" y="35313"/>
                </a:lnTo>
                <a:cubicBezTo>
                  <a:pt x="83215" y="35351"/>
                  <a:pt x="83215" y="35389"/>
                  <a:pt x="83177" y="35426"/>
                </a:cubicBezTo>
                <a:cubicBezTo>
                  <a:pt x="83140" y="35502"/>
                  <a:pt x="83102" y="35616"/>
                  <a:pt x="83102" y="35805"/>
                </a:cubicBezTo>
                <a:lnTo>
                  <a:pt x="83291" y="35918"/>
                </a:lnTo>
                <a:cubicBezTo>
                  <a:pt x="83316" y="35918"/>
                  <a:pt x="83341" y="35935"/>
                  <a:pt x="83378" y="35935"/>
                </a:cubicBezTo>
                <a:cubicBezTo>
                  <a:pt x="83396" y="35935"/>
                  <a:pt x="83417" y="35931"/>
                  <a:pt x="83442" y="35918"/>
                </a:cubicBezTo>
                <a:cubicBezTo>
                  <a:pt x="83518" y="35880"/>
                  <a:pt x="83518" y="35880"/>
                  <a:pt x="83555" y="35805"/>
                </a:cubicBezTo>
                <a:cubicBezTo>
                  <a:pt x="83669" y="35767"/>
                  <a:pt x="83820" y="35691"/>
                  <a:pt x="83820" y="35502"/>
                </a:cubicBezTo>
                <a:cubicBezTo>
                  <a:pt x="83820" y="35464"/>
                  <a:pt x="83820" y="35426"/>
                  <a:pt x="83782" y="35389"/>
                </a:cubicBezTo>
                <a:lnTo>
                  <a:pt x="83745" y="35351"/>
                </a:lnTo>
                <a:cubicBezTo>
                  <a:pt x="83676" y="35283"/>
                  <a:pt x="83608" y="35269"/>
                  <a:pt x="83549" y="35269"/>
                </a:cubicBezTo>
                <a:close/>
                <a:moveTo>
                  <a:pt x="35578" y="35540"/>
                </a:moveTo>
                <a:lnTo>
                  <a:pt x="35389" y="35616"/>
                </a:lnTo>
                <a:lnTo>
                  <a:pt x="35351" y="35616"/>
                </a:lnTo>
                <a:cubicBezTo>
                  <a:pt x="35351" y="35691"/>
                  <a:pt x="35275" y="35767"/>
                  <a:pt x="35313" y="35842"/>
                </a:cubicBezTo>
                <a:lnTo>
                  <a:pt x="35464" y="35956"/>
                </a:lnTo>
                <a:lnTo>
                  <a:pt x="35691" y="35956"/>
                </a:lnTo>
                <a:lnTo>
                  <a:pt x="35842" y="35842"/>
                </a:lnTo>
                <a:lnTo>
                  <a:pt x="35842" y="35805"/>
                </a:lnTo>
                <a:cubicBezTo>
                  <a:pt x="35842" y="35653"/>
                  <a:pt x="35691" y="35578"/>
                  <a:pt x="35578" y="35540"/>
                </a:cubicBezTo>
                <a:close/>
                <a:moveTo>
                  <a:pt x="34141" y="35540"/>
                </a:moveTo>
                <a:lnTo>
                  <a:pt x="33914" y="35616"/>
                </a:lnTo>
                <a:cubicBezTo>
                  <a:pt x="33876" y="35653"/>
                  <a:pt x="33763" y="35729"/>
                  <a:pt x="33801" y="35880"/>
                </a:cubicBezTo>
                <a:lnTo>
                  <a:pt x="33838" y="35918"/>
                </a:lnTo>
                <a:cubicBezTo>
                  <a:pt x="33921" y="35973"/>
                  <a:pt x="34025" y="36008"/>
                  <a:pt x="34119" y="36008"/>
                </a:cubicBezTo>
                <a:cubicBezTo>
                  <a:pt x="34153" y="36008"/>
                  <a:pt x="34186" y="36004"/>
                  <a:pt x="34217" y="35994"/>
                </a:cubicBezTo>
                <a:cubicBezTo>
                  <a:pt x="34330" y="35956"/>
                  <a:pt x="34406" y="35880"/>
                  <a:pt x="34406" y="35767"/>
                </a:cubicBezTo>
                <a:cubicBezTo>
                  <a:pt x="34406" y="35729"/>
                  <a:pt x="34406" y="35729"/>
                  <a:pt x="34368" y="35691"/>
                </a:cubicBezTo>
                <a:lnTo>
                  <a:pt x="34217" y="35616"/>
                </a:lnTo>
                <a:cubicBezTo>
                  <a:pt x="34217" y="35578"/>
                  <a:pt x="34179" y="35540"/>
                  <a:pt x="34141" y="35540"/>
                </a:cubicBezTo>
                <a:close/>
                <a:moveTo>
                  <a:pt x="48848" y="35729"/>
                </a:moveTo>
                <a:lnTo>
                  <a:pt x="48583" y="35805"/>
                </a:lnTo>
                <a:cubicBezTo>
                  <a:pt x="48583" y="35805"/>
                  <a:pt x="48546" y="35842"/>
                  <a:pt x="48546" y="35880"/>
                </a:cubicBezTo>
                <a:cubicBezTo>
                  <a:pt x="48508" y="35918"/>
                  <a:pt x="48470" y="35956"/>
                  <a:pt x="48470" y="35994"/>
                </a:cubicBezTo>
                <a:cubicBezTo>
                  <a:pt x="48470" y="36031"/>
                  <a:pt x="48470" y="36107"/>
                  <a:pt x="48621" y="36145"/>
                </a:cubicBezTo>
                <a:lnTo>
                  <a:pt x="48772" y="36031"/>
                </a:lnTo>
                <a:cubicBezTo>
                  <a:pt x="48772" y="36031"/>
                  <a:pt x="48772" y="36069"/>
                  <a:pt x="48772" y="36069"/>
                </a:cubicBezTo>
                <a:cubicBezTo>
                  <a:pt x="48735" y="36107"/>
                  <a:pt x="48735" y="36107"/>
                  <a:pt x="48697" y="36107"/>
                </a:cubicBezTo>
                <a:cubicBezTo>
                  <a:pt x="48735" y="36107"/>
                  <a:pt x="48772" y="36107"/>
                  <a:pt x="48810" y="36145"/>
                </a:cubicBezTo>
                <a:lnTo>
                  <a:pt x="48848" y="36145"/>
                </a:lnTo>
                <a:lnTo>
                  <a:pt x="49037" y="36069"/>
                </a:lnTo>
                <a:cubicBezTo>
                  <a:pt x="49037" y="36031"/>
                  <a:pt x="49037" y="35994"/>
                  <a:pt x="49037" y="35994"/>
                </a:cubicBezTo>
                <a:cubicBezTo>
                  <a:pt x="49037" y="35842"/>
                  <a:pt x="48924" y="35805"/>
                  <a:pt x="48886" y="35767"/>
                </a:cubicBezTo>
                <a:cubicBezTo>
                  <a:pt x="48848" y="35729"/>
                  <a:pt x="48848" y="35729"/>
                  <a:pt x="48848" y="35729"/>
                </a:cubicBezTo>
                <a:close/>
                <a:moveTo>
                  <a:pt x="15237" y="35653"/>
                </a:moveTo>
                <a:cubicBezTo>
                  <a:pt x="15161" y="35653"/>
                  <a:pt x="14972" y="35653"/>
                  <a:pt x="14935" y="35805"/>
                </a:cubicBezTo>
                <a:lnTo>
                  <a:pt x="15010" y="35918"/>
                </a:lnTo>
                <a:cubicBezTo>
                  <a:pt x="15048" y="35956"/>
                  <a:pt x="15048" y="35956"/>
                  <a:pt x="15048" y="35994"/>
                </a:cubicBezTo>
                <a:cubicBezTo>
                  <a:pt x="15081" y="36059"/>
                  <a:pt x="15170" y="36152"/>
                  <a:pt x="15315" y="36152"/>
                </a:cubicBezTo>
                <a:cubicBezTo>
                  <a:pt x="15338" y="36152"/>
                  <a:pt x="15362" y="36150"/>
                  <a:pt x="15388" y="36145"/>
                </a:cubicBezTo>
                <a:lnTo>
                  <a:pt x="15464" y="36107"/>
                </a:lnTo>
                <a:cubicBezTo>
                  <a:pt x="15540" y="36069"/>
                  <a:pt x="15577" y="36031"/>
                  <a:pt x="15577" y="35956"/>
                </a:cubicBezTo>
                <a:cubicBezTo>
                  <a:pt x="15577" y="35918"/>
                  <a:pt x="15540" y="35842"/>
                  <a:pt x="15502" y="35805"/>
                </a:cubicBezTo>
                <a:cubicBezTo>
                  <a:pt x="15464" y="35805"/>
                  <a:pt x="15464" y="35767"/>
                  <a:pt x="15464" y="35767"/>
                </a:cubicBezTo>
                <a:lnTo>
                  <a:pt x="15313" y="35653"/>
                </a:lnTo>
                <a:close/>
                <a:moveTo>
                  <a:pt x="8734" y="35351"/>
                </a:moveTo>
                <a:cubicBezTo>
                  <a:pt x="8696" y="35351"/>
                  <a:pt x="8470" y="35389"/>
                  <a:pt x="8394" y="35540"/>
                </a:cubicBezTo>
                <a:lnTo>
                  <a:pt x="8470" y="35691"/>
                </a:lnTo>
                <a:cubicBezTo>
                  <a:pt x="8470" y="35691"/>
                  <a:pt x="8432" y="35653"/>
                  <a:pt x="8432" y="35653"/>
                </a:cubicBezTo>
                <a:lnTo>
                  <a:pt x="8432" y="35653"/>
                </a:lnTo>
                <a:lnTo>
                  <a:pt x="8545" y="35805"/>
                </a:lnTo>
                <a:lnTo>
                  <a:pt x="8621" y="35805"/>
                </a:lnTo>
                <a:lnTo>
                  <a:pt x="8507" y="35880"/>
                </a:lnTo>
                <a:cubicBezTo>
                  <a:pt x="8507" y="35842"/>
                  <a:pt x="8507" y="35842"/>
                  <a:pt x="8507" y="35842"/>
                </a:cubicBezTo>
                <a:cubicBezTo>
                  <a:pt x="8470" y="35842"/>
                  <a:pt x="8356" y="35918"/>
                  <a:pt x="8394" y="36069"/>
                </a:cubicBezTo>
                <a:lnTo>
                  <a:pt x="8432" y="36145"/>
                </a:lnTo>
                <a:cubicBezTo>
                  <a:pt x="8488" y="36164"/>
                  <a:pt x="8536" y="36173"/>
                  <a:pt x="8578" y="36173"/>
                </a:cubicBezTo>
                <a:cubicBezTo>
                  <a:pt x="8621" y="36173"/>
                  <a:pt x="8659" y="36164"/>
                  <a:pt x="8696" y="36145"/>
                </a:cubicBezTo>
                <a:cubicBezTo>
                  <a:pt x="8885" y="36069"/>
                  <a:pt x="8885" y="35842"/>
                  <a:pt x="8734" y="35767"/>
                </a:cubicBezTo>
                <a:cubicBezTo>
                  <a:pt x="8734" y="35767"/>
                  <a:pt x="8772" y="35767"/>
                  <a:pt x="8810" y="35729"/>
                </a:cubicBezTo>
                <a:cubicBezTo>
                  <a:pt x="8885" y="35691"/>
                  <a:pt x="8885" y="35616"/>
                  <a:pt x="8885" y="35540"/>
                </a:cubicBezTo>
                <a:cubicBezTo>
                  <a:pt x="8885" y="35502"/>
                  <a:pt x="8885" y="35464"/>
                  <a:pt x="8885" y="35464"/>
                </a:cubicBezTo>
                <a:lnTo>
                  <a:pt x="8734" y="35351"/>
                </a:lnTo>
                <a:close/>
                <a:moveTo>
                  <a:pt x="75512" y="35647"/>
                </a:moveTo>
                <a:cubicBezTo>
                  <a:pt x="75243" y="35647"/>
                  <a:pt x="75112" y="35775"/>
                  <a:pt x="75011" y="35842"/>
                </a:cubicBezTo>
                <a:lnTo>
                  <a:pt x="74973" y="35956"/>
                </a:lnTo>
                <a:cubicBezTo>
                  <a:pt x="74973" y="36220"/>
                  <a:pt x="75162" y="36334"/>
                  <a:pt x="75389" y="36334"/>
                </a:cubicBezTo>
                <a:cubicBezTo>
                  <a:pt x="75616" y="36334"/>
                  <a:pt x="75843" y="36220"/>
                  <a:pt x="75843" y="35956"/>
                </a:cubicBezTo>
                <a:lnTo>
                  <a:pt x="75729" y="35805"/>
                </a:lnTo>
                <a:lnTo>
                  <a:pt x="75729" y="35805"/>
                </a:lnTo>
                <a:cubicBezTo>
                  <a:pt x="75748" y="35823"/>
                  <a:pt x="75758" y="35833"/>
                  <a:pt x="75762" y="35833"/>
                </a:cubicBezTo>
                <a:cubicBezTo>
                  <a:pt x="75767" y="35833"/>
                  <a:pt x="75767" y="35823"/>
                  <a:pt x="75767" y="35805"/>
                </a:cubicBezTo>
                <a:cubicBezTo>
                  <a:pt x="75729" y="35767"/>
                  <a:pt x="75729" y="35729"/>
                  <a:pt x="75691" y="35691"/>
                </a:cubicBezTo>
                <a:lnTo>
                  <a:pt x="75616" y="35653"/>
                </a:lnTo>
                <a:cubicBezTo>
                  <a:pt x="75579" y="35649"/>
                  <a:pt x="75544" y="35647"/>
                  <a:pt x="75512" y="35647"/>
                </a:cubicBezTo>
                <a:close/>
                <a:moveTo>
                  <a:pt x="70663" y="35965"/>
                </a:moveTo>
                <a:cubicBezTo>
                  <a:pt x="70606" y="35965"/>
                  <a:pt x="70550" y="35975"/>
                  <a:pt x="70512" y="35994"/>
                </a:cubicBezTo>
                <a:cubicBezTo>
                  <a:pt x="70323" y="36107"/>
                  <a:pt x="70361" y="36296"/>
                  <a:pt x="70550" y="36372"/>
                </a:cubicBezTo>
                <a:lnTo>
                  <a:pt x="70739" y="36220"/>
                </a:lnTo>
                <a:lnTo>
                  <a:pt x="70739" y="36220"/>
                </a:lnTo>
                <a:cubicBezTo>
                  <a:pt x="70739" y="36258"/>
                  <a:pt x="70701" y="36296"/>
                  <a:pt x="70701" y="36296"/>
                </a:cubicBezTo>
                <a:cubicBezTo>
                  <a:pt x="70739" y="36296"/>
                  <a:pt x="70814" y="36296"/>
                  <a:pt x="70852" y="36258"/>
                </a:cubicBezTo>
                <a:lnTo>
                  <a:pt x="70928" y="36145"/>
                </a:lnTo>
                <a:cubicBezTo>
                  <a:pt x="70928" y="36107"/>
                  <a:pt x="70928" y="36069"/>
                  <a:pt x="70890" y="36031"/>
                </a:cubicBezTo>
                <a:lnTo>
                  <a:pt x="70814" y="35994"/>
                </a:lnTo>
                <a:cubicBezTo>
                  <a:pt x="70776" y="35975"/>
                  <a:pt x="70720" y="35965"/>
                  <a:pt x="70663" y="35965"/>
                </a:cubicBezTo>
                <a:close/>
                <a:moveTo>
                  <a:pt x="34897" y="35805"/>
                </a:moveTo>
                <a:cubicBezTo>
                  <a:pt x="34708" y="35842"/>
                  <a:pt x="34632" y="35918"/>
                  <a:pt x="34632" y="35994"/>
                </a:cubicBezTo>
                <a:lnTo>
                  <a:pt x="34632" y="35956"/>
                </a:lnTo>
                <a:cubicBezTo>
                  <a:pt x="34519" y="35956"/>
                  <a:pt x="34443" y="35994"/>
                  <a:pt x="34406" y="36031"/>
                </a:cubicBezTo>
                <a:lnTo>
                  <a:pt x="34330" y="36031"/>
                </a:lnTo>
                <a:lnTo>
                  <a:pt x="34179" y="36145"/>
                </a:lnTo>
                <a:lnTo>
                  <a:pt x="34179" y="36296"/>
                </a:lnTo>
                <a:lnTo>
                  <a:pt x="34292" y="36409"/>
                </a:lnTo>
                <a:cubicBezTo>
                  <a:pt x="34321" y="36414"/>
                  <a:pt x="34348" y="36415"/>
                  <a:pt x="34373" y="36415"/>
                </a:cubicBezTo>
                <a:cubicBezTo>
                  <a:pt x="34580" y="36415"/>
                  <a:pt x="34674" y="36288"/>
                  <a:pt x="34708" y="36220"/>
                </a:cubicBezTo>
                <a:cubicBezTo>
                  <a:pt x="34708" y="36183"/>
                  <a:pt x="34708" y="36183"/>
                  <a:pt x="34746" y="36145"/>
                </a:cubicBezTo>
                <a:lnTo>
                  <a:pt x="34708" y="36069"/>
                </a:lnTo>
                <a:lnTo>
                  <a:pt x="34708" y="36069"/>
                </a:lnTo>
                <a:lnTo>
                  <a:pt x="34821" y="36145"/>
                </a:lnTo>
                <a:lnTo>
                  <a:pt x="34859" y="36145"/>
                </a:lnTo>
                <a:cubicBezTo>
                  <a:pt x="34897" y="36145"/>
                  <a:pt x="35086" y="36145"/>
                  <a:pt x="35124" y="35994"/>
                </a:cubicBezTo>
                <a:lnTo>
                  <a:pt x="35048" y="35956"/>
                </a:lnTo>
                <a:lnTo>
                  <a:pt x="34897" y="35805"/>
                </a:lnTo>
                <a:close/>
                <a:moveTo>
                  <a:pt x="77633" y="35865"/>
                </a:moveTo>
                <a:cubicBezTo>
                  <a:pt x="77553" y="35865"/>
                  <a:pt x="77473" y="35891"/>
                  <a:pt x="77393" y="35918"/>
                </a:cubicBezTo>
                <a:cubicBezTo>
                  <a:pt x="77242" y="36031"/>
                  <a:pt x="77204" y="36296"/>
                  <a:pt x="77355" y="36409"/>
                </a:cubicBezTo>
                <a:lnTo>
                  <a:pt x="77431" y="36447"/>
                </a:lnTo>
                <a:cubicBezTo>
                  <a:pt x="77464" y="36458"/>
                  <a:pt x="77497" y="36463"/>
                  <a:pt x="77529" y="36463"/>
                </a:cubicBezTo>
                <a:cubicBezTo>
                  <a:pt x="77607" y="36463"/>
                  <a:pt x="77680" y="36436"/>
                  <a:pt x="77733" y="36409"/>
                </a:cubicBezTo>
                <a:cubicBezTo>
                  <a:pt x="77809" y="36334"/>
                  <a:pt x="77847" y="36258"/>
                  <a:pt x="77847" y="36107"/>
                </a:cubicBezTo>
                <a:cubicBezTo>
                  <a:pt x="77847" y="36069"/>
                  <a:pt x="77847" y="36031"/>
                  <a:pt x="77847" y="35956"/>
                </a:cubicBezTo>
                <a:lnTo>
                  <a:pt x="77733" y="35880"/>
                </a:lnTo>
                <a:cubicBezTo>
                  <a:pt x="77700" y="35869"/>
                  <a:pt x="77667" y="35865"/>
                  <a:pt x="77633" y="35865"/>
                </a:cubicBezTo>
                <a:close/>
                <a:moveTo>
                  <a:pt x="67147" y="36220"/>
                </a:moveTo>
                <a:lnTo>
                  <a:pt x="67071" y="36296"/>
                </a:lnTo>
                <a:lnTo>
                  <a:pt x="67109" y="36296"/>
                </a:lnTo>
                <a:lnTo>
                  <a:pt x="66958" y="36409"/>
                </a:lnTo>
                <a:lnTo>
                  <a:pt x="66958" y="36523"/>
                </a:lnTo>
                <a:lnTo>
                  <a:pt x="67034" y="36561"/>
                </a:lnTo>
                <a:cubicBezTo>
                  <a:pt x="67034" y="36561"/>
                  <a:pt x="67034" y="36523"/>
                  <a:pt x="67034" y="36523"/>
                </a:cubicBezTo>
                <a:lnTo>
                  <a:pt x="67147" y="36674"/>
                </a:lnTo>
                <a:lnTo>
                  <a:pt x="67260" y="36674"/>
                </a:lnTo>
                <a:lnTo>
                  <a:pt x="67298" y="36636"/>
                </a:lnTo>
                <a:cubicBezTo>
                  <a:pt x="67298" y="36636"/>
                  <a:pt x="67336" y="36636"/>
                  <a:pt x="67336" y="36599"/>
                </a:cubicBezTo>
                <a:lnTo>
                  <a:pt x="67336" y="36599"/>
                </a:lnTo>
                <a:lnTo>
                  <a:pt x="67449" y="36485"/>
                </a:lnTo>
                <a:lnTo>
                  <a:pt x="67449" y="36409"/>
                </a:lnTo>
                <a:lnTo>
                  <a:pt x="67412" y="36334"/>
                </a:lnTo>
                <a:cubicBezTo>
                  <a:pt x="67412" y="36334"/>
                  <a:pt x="67412" y="36372"/>
                  <a:pt x="67412" y="36372"/>
                </a:cubicBezTo>
                <a:lnTo>
                  <a:pt x="67260" y="36220"/>
                </a:lnTo>
                <a:close/>
                <a:moveTo>
                  <a:pt x="74635" y="36318"/>
                </a:moveTo>
                <a:cubicBezTo>
                  <a:pt x="74602" y="36318"/>
                  <a:pt x="74564" y="36323"/>
                  <a:pt x="74519" y="36334"/>
                </a:cubicBezTo>
                <a:lnTo>
                  <a:pt x="74444" y="36485"/>
                </a:lnTo>
                <a:cubicBezTo>
                  <a:pt x="74444" y="36485"/>
                  <a:pt x="74444" y="36485"/>
                  <a:pt x="74406" y="36523"/>
                </a:cubicBezTo>
                <a:cubicBezTo>
                  <a:pt x="74406" y="36523"/>
                  <a:pt x="74368" y="36561"/>
                  <a:pt x="74368" y="36674"/>
                </a:cubicBezTo>
                <a:lnTo>
                  <a:pt x="74406" y="36712"/>
                </a:lnTo>
                <a:cubicBezTo>
                  <a:pt x="74463" y="36797"/>
                  <a:pt x="74562" y="36840"/>
                  <a:pt x="74672" y="36840"/>
                </a:cubicBezTo>
                <a:cubicBezTo>
                  <a:pt x="74708" y="36840"/>
                  <a:pt x="74746" y="36835"/>
                  <a:pt x="74784" y="36825"/>
                </a:cubicBezTo>
                <a:cubicBezTo>
                  <a:pt x="74898" y="36825"/>
                  <a:pt x="75011" y="36712"/>
                  <a:pt x="75011" y="36523"/>
                </a:cubicBezTo>
                <a:cubicBezTo>
                  <a:pt x="75011" y="36523"/>
                  <a:pt x="75011" y="36523"/>
                  <a:pt x="75011" y="36485"/>
                </a:cubicBezTo>
                <a:lnTo>
                  <a:pt x="74822" y="36372"/>
                </a:lnTo>
                <a:cubicBezTo>
                  <a:pt x="74768" y="36345"/>
                  <a:pt x="74715" y="36318"/>
                  <a:pt x="74635" y="36318"/>
                </a:cubicBezTo>
                <a:close/>
                <a:moveTo>
                  <a:pt x="43256" y="36280"/>
                </a:moveTo>
                <a:cubicBezTo>
                  <a:pt x="43240" y="36280"/>
                  <a:pt x="43226" y="36285"/>
                  <a:pt x="43215" y="36296"/>
                </a:cubicBezTo>
                <a:lnTo>
                  <a:pt x="43139" y="36334"/>
                </a:lnTo>
                <a:cubicBezTo>
                  <a:pt x="43064" y="36372"/>
                  <a:pt x="43026" y="36523"/>
                  <a:pt x="43026" y="36636"/>
                </a:cubicBezTo>
                <a:cubicBezTo>
                  <a:pt x="43026" y="36712"/>
                  <a:pt x="43064" y="36788"/>
                  <a:pt x="43101" y="36825"/>
                </a:cubicBezTo>
                <a:cubicBezTo>
                  <a:pt x="43128" y="36852"/>
                  <a:pt x="43174" y="36879"/>
                  <a:pt x="43238" y="36879"/>
                </a:cubicBezTo>
                <a:cubicBezTo>
                  <a:pt x="43265" y="36879"/>
                  <a:pt x="43295" y="36874"/>
                  <a:pt x="43328" y="36863"/>
                </a:cubicBezTo>
                <a:cubicBezTo>
                  <a:pt x="43442" y="36825"/>
                  <a:pt x="43479" y="36750"/>
                  <a:pt x="43479" y="36599"/>
                </a:cubicBezTo>
                <a:cubicBezTo>
                  <a:pt x="43479" y="36561"/>
                  <a:pt x="43479" y="36409"/>
                  <a:pt x="43366" y="36334"/>
                </a:cubicBezTo>
                <a:cubicBezTo>
                  <a:pt x="43339" y="36307"/>
                  <a:pt x="43294" y="36280"/>
                  <a:pt x="43256" y="36280"/>
                </a:cubicBezTo>
                <a:close/>
                <a:moveTo>
                  <a:pt x="90172" y="36485"/>
                </a:moveTo>
                <a:cubicBezTo>
                  <a:pt x="90058" y="36523"/>
                  <a:pt x="89945" y="36636"/>
                  <a:pt x="89907" y="36750"/>
                </a:cubicBezTo>
                <a:lnTo>
                  <a:pt x="89945" y="36863"/>
                </a:lnTo>
                <a:cubicBezTo>
                  <a:pt x="90011" y="36907"/>
                  <a:pt x="90078" y="36926"/>
                  <a:pt x="90144" y="36926"/>
                </a:cubicBezTo>
                <a:cubicBezTo>
                  <a:pt x="90191" y="36926"/>
                  <a:pt x="90238" y="36917"/>
                  <a:pt x="90285" y="36901"/>
                </a:cubicBezTo>
                <a:cubicBezTo>
                  <a:pt x="90323" y="36901"/>
                  <a:pt x="90399" y="36863"/>
                  <a:pt x="90436" y="36863"/>
                </a:cubicBezTo>
                <a:cubicBezTo>
                  <a:pt x="90481" y="36907"/>
                  <a:pt x="90564" y="36926"/>
                  <a:pt x="90648" y="36926"/>
                </a:cubicBezTo>
                <a:cubicBezTo>
                  <a:pt x="90708" y="36926"/>
                  <a:pt x="90768" y="36917"/>
                  <a:pt x="90815" y="36901"/>
                </a:cubicBezTo>
                <a:cubicBezTo>
                  <a:pt x="90928" y="36863"/>
                  <a:pt x="90966" y="36788"/>
                  <a:pt x="90966" y="36712"/>
                </a:cubicBezTo>
                <a:cubicBezTo>
                  <a:pt x="90966" y="36674"/>
                  <a:pt x="90966" y="36674"/>
                  <a:pt x="90966" y="36636"/>
                </a:cubicBezTo>
                <a:lnTo>
                  <a:pt x="90928" y="36561"/>
                </a:lnTo>
                <a:cubicBezTo>
                  <a:pt x="90884" y="36516"/>
                  <a:pt x="90813" y="36498"/>
                  <a:pt x="90740" y="36498"/>
                </a:cubicBezTo>
                <a:cubicBezTo>
                  <a:pt x="90688" y="36498"/>
                  <a:pt x="90635" y="36507"/>
                  <a:pt x="90588" y="36523"/>
                </a:cubicBezTo>
                <a:cubicBezTo>
                  <a:pt x="90550" y="36523"/>
                  <a:pt x="90512" y="36561"/>
                  <a:pt x="90474" y="36561"/>
                </a:cubicBezTo>
                <a:cubicBezTo>
                  <a:pt x="90399" y="36485"/>
                  <a:pt x="90285" y="36485"/>
                  <a:pt x="90172" y="36485"/>
                </a:cubicBezTo>
                <a:close/>
                <a:moveTo>
                  <a:pt x="44462" y="36636"/>
                </a:moveTo>
                <a:cubicBezTo>
                  <a:pt x="44349" y="36636"/>
                  <a:pt x="44273" y="36674"/>
                  <a:pt x="44198" y="36712"/>
                </a:cubicBezTo>
                <a:cubicBezTo>
                  <a:pt x="44160" y="36750"/>
                  <a:pt x="44122" y="36788"/>
                  <a:pt x="44122" y="36901"/>
                </a:cubicBezTo>
                <a:lnTo>
                  <a:pt x="44122" y="36939"/>
                </a:lnTo>
                <a:lnTo>
                  <a:pt x="44236" y="37014"/>
                </a:lnTo>
                <a:cubicBezTo>
                  <a:pt x="44257" y="37025"/>
                  <a:pt x="44286" y="37033"/>
                  <a:pt x="44317" y="37033"/>
                </a:cubicBezTo>
                <a:cubicBezTo>
                  <a:pt x="44390" y="37033"/>
                  <a:pt x="44477" y="36990"/>
                  <a:pt x="44532" y="36844"/>
                </a:cubicBezTo>
                <a:lnTo>
                  <a:pt x="44532" y="36844"/>
                </a:lnTo>
                <a:lnTo>
                  <a:pt x="44538" y="36863"/>
                </a:lnTo>
                <a:cubicBezTo>
                  <a:pt x="44538" y="36863"/>
                  <a:pt x="44538" y="36825"/>
                  <a:pt x="44538" y="36825"/>
                </a:cubicBezTo>
                <a:cubicBezTo>
                  <a:pt x="44536" y="36832"/>
                  <a:pt x="44534" y="36838"/>
                  <a:pt x="44532" y="36844"/>
                </a:cubicBezTo>
                <a:lnTo>
                  <a:pt x="44532" y="36844"/>
                </a:lnTo>
                <a:lnTo>
                  <a:pt x="44462" y="36636"/>
                </a:lnTo>
                <a:close/>
                <a:moveTo>
                  <a:pt x="49482" y="36707"/>
                </a:moveTo>
                <a:cubicBezTo>
                  <a:pt x="49220" y="36707"/>
                  <a:pt x="49188" y="36867"/>
                  <a:pt x="49188" y="36901"/>
                </a:cubicBezTo>
                <a:lnTo>
                  <a:pt x="49226" y="37014"/>
                </a:lnTo>
                <a:cubicBezTo>
                  <a:pt x="49280" y="37041"/>
                  <a:pt x="49352" y="37068"/>
                  <a:pt x="49430" y="37068"/>
                </a:cubicBezTo>
                <a:cubicBezTo>
                  <a:pt x="49462" y="37068"/>
                  <a:pt x="49495" y="37063"/>
                  <a:pt x="49529" y="37052"/>
                </a:cubicBezTo>
                <a:cubicBezTo>
                  <a:pt x="49642" y="37014"/>
                  <a:pt x="49680" y="36939"/>
                  <a:pt x="49680" y="36825"/>
                </a:cubicBezTo>
                <a:lnTo>
                  <a:pt x="49566" y="36712"/>
                </a:lnTo>
                <a:cubicBezTo>
                  <a:pt x="49536" y="36709"/>
                  <a:pt x="49508" y="36707"/>
                  <a:pt x="49482" y="36707"/>
                </a:cubicBezTo>
                <a:close/>
                <a:moveTo>
                  <a:pt x="1248" y="36788"/>
                </a:moveTo>
                <a:cubicBezTo>
                  <a:pt x="1210" y="36788"/>
                  <a:pt x="1173" y="36788"/>
                  <a:pt x="1135" y="36825"/>
                </a:cubicBezTo>
                <a:cubicBezTo>
                  <a:pt x="1059" y="36863"/>
                  <a:pt x="1021" y="36901"/>
                  <a:pt x="1021" y="36939"/>
                </a:cubicBezTo>
                <a:lnTo>
                  <a:pt x="1021" y="36977"/>
                </a:lnTo>
                <a:lnTo>
                  <a:pt x="1097" y="37052"/>
                </a:lnTo>
                <a:cubicBezTo>
                  <a:pt x="1097" y="37014"/>
                  <a:pt x="1097" y="37014"/>
                  <a:pt x="1097" y="36977"/>
                </a:cubicBezTo>
                <a:lnTo>
                  <a:pt x="1210" y="37128"/>
                </a:lnTo>
                <a:lnTo>
                  <a:pt x="1362" y="37128"/>
                </a:lnTo>
                <a:lnTo>
                  <a:pt x="1475" y="37090"/>
                </a:lnTo>
                <a:cubicBezTo>
                  <a:pt x="1475" y="37052"/>
                  <a:pt x="1513" y="37014"/>
                  <a:pt x="1513" y="36977"/>
                </a:cubicBezTo>
                <a:cubicBezTo>
                  <a:pt x="1513" y="36863"/>
                  <a:pt x="1400" y="36788"/>
                  <a:pt x="1248" y="36788"/>
                </a:cubicBezTo>
                <a:close/>
                <a:moveTo>
                  <a:pt x="8243" y="36750"/>
                </a:moveTo>
                <a:lnTo>
                  <a:pt x="8091" y="36863"/>
                </a:lnTo>
                <a:cubicBezTo>
                  <a:pt x="8054" y="36863"/>
                  <a:pt x="8016" y="36901"/>
                  <a:pt x="8016" y="36939"/>
                </a:cubicBezTo>
                <a:lnTo>
                  <a:pt x="8129" y="37090"/>
                </a:lnTo>
                <a:cubicBezTo>
                  <a:pt x="8167" y="37090"/>
                  <a:pt x="8205" y="37128"/>
                  <a:pt x="8243" y="37128"/>
                </a:cubicBezTo>
                <a:lnTo>
                  <a:pt x="8394" y="37052"/>
                </a:lnTo>
                <a:cubicBezTo>
                  <a:pt x="8432" y="37014"/>
                  <a:pt x="8470" y="36977"/>
                  <a:pt x="8470" y="36939"/>
                </a:cubicBezTo>
                <a:lnTo>
                  <a:pt x="8356" y="36788"/>
                </a:lnTo>
                <a:cubicBezTo>
                  <a:pt x="8318" y="36788"/>
                  <a:pt x="8318" y="36750"/>
                  <a:pt x="8243" y="36750"/>
                </a:cubicBezTo>
                <a:close/>
                <a:moveTo>
                  <a:pt x="51079" y="36750"/>
                </a:moveTo>
                <a:lnTo>
                  <a:pt x="50927" y="36863"/>
                </a:lnTo>
                <a:cubicBezTo>
                  <a:pt x="50927" y="36901"/>
                  <a:pt x="50927" y="36901"/>
                  <a:pt x="50927" y="36901"/>
                </a:cubicBezTo>
                <a:lnTo>
                  <a:pt x="51079" y="36901"/>
                </a:lnTo>
                <a:lnTo>
                  <a:pt x="50927" y="36939"/>
                </a:lnTo>
                <a:cubicBezTo>
                  <a:pt x="50927" y="37090"/>
                  <a:pt x="50965" y="37166"/>
                  <a:pt x="51079" y="37203"/>
                </a:cubicBezTo>
                <a:lnTo>
                  <a:pt x="51268" y="37090"/>
                </a:lnTo>
                <a:cubicBezTo>
                  <a:pt x="51306" y="37052"/>
                  <a:pt x="51381" y="37014"/>
                  <a:pt x="51381" y="36901"/>
                </a:cubicBezTo>
                <a:cubicBezTo>
                  <a:pt x="51381" y="36901"/>
                  <a:pt x="51381" y="36863"/>
                  <a:pt x="51381" y="36825"/>
                </a:cubicBezTo>
                <a:lnTo>
                  <a:pt x="51230" y="36750"/>
                </a:lnTo>
                <a:close/>
                <a:moveTo>
                  <a:pt x="6693" y="36788"/>
                </a:moveTo>
                <a:cubicBezTo>
                  <a:pt x="6579" y="36788"/>
                  <a:pt x="6504" y="36788"/>
                  <a:pt x="6428" y="36863"/>
                </a:cubicBezTo>
                <a:cubicBezTo>
                  <a:pt x="6314" y="36939"/>
                  <a:pt x="6314" y="37128"/>
                  <a:pt x="6428" y="37203"/>
                </a:cubicBezTo>
                <a:cubicBezTo>
                  <a:pt x="6504" y="37241"/>
                  <a:pt x="6579" y="37241"/>
                  <a:pt x="6693" y="37241"/>
                </a:cubicBezTo>
                <a:lnTo>
                  <a:pt x="6768" y="37128"/>
                </a:lnTo>
                <a:lnTo>
                  <a:pt x="6768" y="36901"/>
                </a:lnTo>
                <a:lnTo>
                  <a:pt x="6693" y="36788"/>
                </a:lnTo>
                <a:close/>
                <a:moveTo>
                  <a:pt x="83669" y="36788"/>
                </a:moveTo>
                <a:lnTo>
                  <a:pt x="83518" y="36901"/>
                </a:lnTo>
                <a:lnTo>
                  <a:pt x="83518" y="37128"/>
                </a:lnTo>
                <a:lnTo>
                  <a:pt x="83631" y="37241"/>
                </a:lnTo>
                <a:cubicBezTo>
                  <a:pt x="83782" y="37241"/>
                  <a:pt x="83858" y="37241"/>
                  <a:pt x="83934" y="37203"/>
                </a:cubicBezTo>
                <a:cubicBezTo>
                  <a:pt x="84009" y="37166"/>
                  <a:pt x="84047" y="37090"/>
                  <a:pt x="84047" y="36977"/>
                </a:cubicBezTo>
                <a:cubicBezTo>
                  <a:pt x="84047" y="36939"/>
                  <a:pt x="84047" y="36939"/>
                  <a:pt x="84047" y="36901"/>
                </a:cubicBezTo>
                <a:lnTo>
                  <a:pt x="83896" y="36788"/>
                </a:lnTo>
                <a:close/>
                <a:moveTo>
                  <a:pt x="27464" y="36919"/>
                </a:moveTo>
                <a:cubicBezTo>
                  <a:pt x="27404" y="36919"/>
                  <a:pt x="27324" y="36959"/>
                  <a:pt x="27298" y="37090"/>
                </a:cubicBezTo>
                <a:lnTo>
                  <a:pt x="27373" y="37166"/>
                </a:lnTo>
                <a:cubicBezTo>
                  <a:pt x="27373" y="37203"/>
                  <a:pt x="27373" y="37203"/>
                  <a:pt x="27373" y="37241"/>
                </a:cubicBezTo>
                <a:cubicBezTo>
                  <a:pt x="27373" y="37279"/>
                  <a:pt x="27373" y="37392"/>
                  <a:pt x="27562" y="37392"/>
                </a:cubicBezTo>
                <a:lnTo>
                  <a:pt x="27638" y="37392"/>
                </a:lnTo>
                <a:cubicBezTo>
                  <a:pt x="27714" y="37317"/>
                  <a:pt x="27751" y="37279"/>
                  <a:pt x="27751" y="37203"/>
                </a:cubicBezTo>
                <a:cubicBezTo>
                  <a:pt x="27751" y="37052"/>
                  <a:pt x="27676" y="36939"/>
                  <a:pt x="27525" y="36939"/>
                </a:cubicBezTo>
                <a:cubicBezTo>
                  <a:pt x="27513" y="36927"/>
                  <a:pt x="27490" y="36919"/>
                  <a:pt x="27464" y="36919"/>
                </a:cubicBezTo>
                <a:close/>
                <a:moveTo>
                  <a:pt x="86618" y="36863"/>
                </a:moveTo>
                <a:lnTo>
                  <a:pt x="86467" y="36977"/>
                </a:lnTo>
                <a:cubicBezTo>
                  <a:pt x="86467" y="36977"/>
                  <a:pt x="86429" y="37052"/>
                  <a:pt x="86391" y="37052"/>
                </a:cubicBezTo>
                <a:cubicBezTo>
                  <a:pt x="86315" y="37128"/>
                  <a:pt x="86240" y="37203"/>
                  <a:pt x="86240" y="37279"/>
                </a:cubicBezTo>
                <a:cubicBezTo>
                  <a:pt x="86240" y="37355"/>
                  <a:pt x="86278" y="37430"/>
                  <a:pt x="86353" y="37468"/>
                </a:cubicBezTo>
                <a:lnTo>
                  <a:pt x="86580" y="37392"/>
                </a:lnTo>
                <a:lnTo>
                  <a:pt x="86580" y="37392"/>
                </a:lnTo>
                <a:cubicBezTo>
                  <a:pt x="86580" y="37430"/>
                  <a:pt x="86542" y="37430"/>
                  <a:pt x="86542" y="37430"/>
                </a:cubicBezTo>
                <a:lnTo>
                  <a:pt x="86580" y="37430"/>
                </a:lnTo>
                <a:cubicBezTo>
                  <a:pt x="86656" y="37430"/>
                  <a:pt x="86807" y="37430"/>
                  <a:pt x="86883" y="37317"/>
                </a:cubicBezTo>
                <a:cubicBezTo>
                  <a:pt x="86883" y="37279"/>
                  <a:pt x="86883" y="37241"/>
                  <a:pt x="86883" y="37203"/>
                </a:cubicBezTo>
                <a:cubicBezTo>
                  <a:pt x="86883" y="37090"/>
                  <a:pt x="86845" y="37052"/>
                  <a:pt x="86807" y="37014"/>
                </a:cubicBezTo>
                <a:lnTo>
                  <a:pt x="86807" y="36977"/>
                </a:lnTo>
                <a:cubicBezTo>
                  <a:pt x="86807" y="36939"/>
                  <a:pt x="86731" y="36863"/>
                  <a:pt x="86618" y="36863"/>
                </a:cubicBezTo>
                <a:close/>
                <a:moveTo>
                  <a:pt x="71079" y="37128"/>
                </a:moveTo>
                <a:cubicBezTo>
                  <a:pt x="70928" y="37128"/>
                  <a:pt x="70814" y="37203"/>
                  <a:pt x="70814" y="37317"/>
                </a:cubicBezTo>
                <a:lnTo>
                  <a:pt x="70928" y="37430"/>
                </a:lnTo>
                <a:cubicBezTo>
                  <a:pt x="70928" y="37430"/>
                  <a:pt x="70928" y="37468"/>
                  <a:pt x="70966" y="37468"/>
                </a:cubicBezTo>
                <a:cubicBezTo>
                  <a:pt x="71003" y="37468"/>
                  <a:pt x="71079" y="37506"/>
                  <a:pt x="71230" y="37506"/>
                </a:cubicBezTo>
                <a:lnTo>
                  <a:pt x="71306" y="37392"/>
                </a:lnTo>
                <a:cubicBezTo>
                  <a:pt x="71344" y="37392"/>
                  <a:pt x="71344" y="37355"/>
                  <a:pt x="71344" y="37355"/>
                </a:cubicBezTo>
                <a:cubicBezTo>
                  <a:pt x="71344" y="37203"/>
                  <a:pt x="71230" y="37128"/>
                  <a:pt x="71079" y="37128"/>
                </a:cubicBezTo>
                <a:close/>
                <a:moveTo>
                  <a:pt x="64387" y="37090"/>
                </a:moveTo>
                <a:lnTo>
                  <a:pt x="64198" y="37166"/>
                </a:lnTo>
                <a:cubicBezTo>
                  <a:pt x="64198" y="37166"/>
                  <a:pt x="64160" y="37203"/>
                  <a:pt x="64160" y="37203"/>
                </a:cubicBezTo>
                <a:cubicBezTo>
                  <a:pt x="64085" y="37279"/>
                  <a:pt x="64047" y="37317"/>
                  <a:pt x="64047" y="37392"/>
                </a:cubicBezTo>
                <a:cubicBezTo>
                  <a:pt x="64047" y="37468"/>
                  <a:pt x="64085" y="37544"/>
                  <a:pt x="64198" y="37582"/>
                </a:cubicBezTo>
                <a:lnTo>
                  <a:pt x="64387" y="37468"/>
                </a:lnTo>
                <a:cubicBezTo>
                  <a:pt x="64387" y="37468"/>
                  <a:pt x="64425" y="37430"/>
                  <a:pt x="64425" y="37430"/>
                </a:cubicBezTo>
                <a:cubicBezTo>
                  <a:pt x="64463" y="37392"/>
                  <a:pt x="64538" y="37317"/>
                  <a:pt x="64538" y="37241"/>
                </a:cubicBezTo>
                <a:cubicBezTo>
                  <a:pt x="64538" y="37203"/>
                  <a:pt x="64500" y="37128"/>
                  <a:pt x="64387" y="37090"/>
                </a:cubicBezTo>
                <a:close/>
                <a:moveTo>
                  <a:pt x="2383" y="37166"/>
                </a:moveTo>
                <a:cubicBezTo>
                  <a:pt x="2269" y="37166"/>
                  <a:pt x="2193" y="37166"/>
                  <a:pt x="2156" y="37203"/>
                </a:cubicBezTo>
                <a:cubicBezTo>
                  <a:pt x="2080" y="37279"/>
                  <a:pt x="2042" y="37355"/>
                  <a:pt x="2042" y="37506"/>
                </a:cubicBezTo>
                <a:lnTo>
                  <a:pt x="2193" y="37619"/>
                </a:lnTo>
                <a:lnTo>
                  <a:pt x="2420" y="37619"/>
                </a:lnTo>
                <a:lnTo>
                  <a:pt x="2572" y="37506"/>
                </a:lnTo>
                <a:lnTo>
                  <a:pt x="2572" y="37468"/>
                </a:lnTo>
                <a:cubicBezTo>
                  <a:pt x="2572" y="37355"/>
                  <a:pt x="2534" y="37279"/>
                  <a:pt x="2458" y="37203"/>
                </a:cubicBezTo>
                <a:lnTo>
                  <a:pt x="2383" y="37166"/>
                </a:lnTo>
                <a:close/>
                <a:moveTo>
                  <a:pt x="6125" y="37203"/>
                </a:moveTo>
                <a:lnTo>
                  <a:pt x="6088" y="37241"/>
                </a:lnTo>
                <a:cubicBezTo>
                  <a:pt x="6012" y="37241"/>
                  <a:pt x="5785" y="37279"/>
                  <a:pt x="5785" y="37468"/>
                </a:cubicBezTo>
                <a:lnTo>
                  <a:pt x="5785" y="37506"/>
                </a:lnTo>
                <a:lnTo>
                  <a:pt x="5899" y="37619"/>
                </a:lnTo>
                <a:cubicBezTo>
                  <a:pt x="6050" y="37619"/>
                  <a:pt x="6163" y="37582"/>
                  <a:pt x="6201" y="37544"/>
                </a:cubicBezTo>
                <a:cubicBezTo>
                  <a:pt x="6277" y="37506"/>
                  <a:pt x="6314" y="37468"/>
                  <a:pt x="6314" y="37355"/>
                </a:cubicBezTo>
                <a:cubicBezTo>
                  <a:pt x="6314" y="37355"/>
                  <a:pt x="6314" y="37317"/>
                  <a:pt x="6314" y="37317"/>
                </a:cubicBezTo>
                <a:lnTo>
                  <a:pt x="6125" y="37203"/>
                </a:lnTo>
                <a:close/>
                <a:moveTo>
                  <a:pt x="32024" y="37128"/>
                </a:moveTo>
                <a:lnTo>
                  <a:pt x="31872" y="37241"/>
                </a:lnTo>
                <a:lnTo>
                  <a:pt x="31835" y="37241"/>
                </a:lnTo>
                <a:cubicBezTo>
                  <a:pt x="31797" y="37279"/>
                  <a:pt x="31683" y="37355"/>
                  <a:pt x="31683" y="37506"/>
                </a:cubicBezTo>
                <a:lnTo>
                  <a:pt x="31797" y="37619"/>
                </a:lnTo>
                <a:cubicBezTo>
                  <a:pt x="31948" y="37619"/>
                  <a:pt x="32024" y="37582"/>
                  <a:pt x="32061" y="37544"/>
                </a:cubicBezTo>
                <a:lnTo>
                  <a:pt x="32099" y="37544"/>
                </a:lnTo>
                <a:lnTo>
                  <a:pt x="32288" y="37430"/>
                </a:lnTo>
                <a:cubicBezTo>
                  <a:pt x="32288" y="37430"/>
                  <a:pt x="32288" y="37392"/>
                  <a:pt x="32288" y="37392"/>
                </a:cubicBezTo>
                <a:cubicBezTo>
                  <a:pt x="32288" y="37241"/>
                  <a:pt x="32175" y="37128"/>
                  <a:pt x="32024" y="37128"/>
                </a:cubicBezTo>
                <a:close/>
                <a:moveTo>
                  <a:pt x="69052" y="37014"/>
                </a:moveTo>
                <a:cubicBezTo>
                  <a:pt x="68971" y="37014"/>
                  <a:pt x="68886" y="37033"/>
                  <a:pt x="68810" y="37090"/>
                </a:cubicBezTo>
                <a:lnTo>
                  <a:pt x="68773" y="37203"/>
                </a:lnTo>
                <a:cubicBezTo>
                  <a:pt x="68810" y="37468"/>
                  <a:pt x="68924" y="37619"/>
                  <a:pt x="69189" y="37657"/>
                </a:cubicBezTo>
                <a:lnTo>
                  <a:pt x="69302" y="37582"/>
                </a:lnTo>
                <a:cubicBezTo>
                  <a:pt x="69378" y="37506"/>
                  <a:pt x="69378" y="37468"/>
                  <a:pt x="69378" y="37392"/>
                </a:cubicBezTo>
                <a:lnTo>
                  <a:pt x="69378" y="37355"/>
                </a:lnTo>
                <a:cubicBezTo>
                  <a:pt x="69378" y="37317"/>
                  <a:pt x="69378" y="37279"/>
                  <a:pt x="69415" y="37241"/>
                </a:cubicBezTo>
                <a:lnTo>
                  <a:pt x="69340" y="37052"/>
                </a:lnTo>
                <a:lnTo>
                  <a:pt x="69264" y="37052"/>
                </a:lnTo>
                <a:cubicBezTo>
                  <a:pt x="69207" y="37033"/>
                  <a:pt x="69132" y="37014"/>
                  <a:pt x="69052" y="37014"/>
                </a:cubicBezTo>
                <a:close/>
                <a:moveTo>
                  <a:pt x="17884" y="37166"/>
                </a:moveTo>
                <a:cubicBezTo>
                  <a:pt x="17770" y="37203"/>
                  <a:pt x="17543" y="37317"/>
                  <a:pt x="17619" y="37657"/>
                </a:cubicBezTo>
                <a:lnTo>
                  <a:pt x="17695" y="37771"/>
                </a:lnTo>
                <a:lnTo>
                  <a:pt x="17808" y="37771"/>
                </a:lnTo>
                <a:cubicBezTo>
                  <a:pt x="17869" y="37801"/>
                  <a:pt x="17955" y="37856"/>
                  <a:pt x="18066" y="37856"/>
                </a:cubicBezTo>
                <a:cubicBezTo>
                  <a:pt x="18092" y="37856"/>
                  <a:pt x="18119" y="37853"/>
                  <a:pt x="18148" y="37846"/>
                </a:cubicBezTo>
                <a:lnTo>
                  <a:pt x="18262" y="37808"/>
                </a:lnTo>
                <a:cubicBezTo>
                  <a:pt x="18337" y="37733"/>
                  <a:pt x="18375" y="37619"/>
                  <a:pt x="18375" y="37506"/>
                </a:cubicBezTo>
                <a:cubicBezTo>
                  <a:pt x="18375" y="37430"/>
                  <a:pt x="18337" y="37317"/>
                  <a:pt x="18262" y="37279"/>
                </a:cubicBezTo>
                <a:cubicBezTo>
                  <a:pt x="18224" y="37203"/>
                  <a:pt x="18110" y="37166"/>
                  <a:pt x="17921" y="37166"/>
                </a:cubicBezTo>
                <a:close/>
                <a:moveTo>
                  <a:pt x="85937" y="37468"/>
                </a:moveTo>
                <a:lnTo>
                  <a:pt x="85748" y="37582"/>
                </a:lnTo>
                <a:cubicBezTo>
                  <a:pt x="85748" y="37695"/>
                  <a:pt x="85786" y="37771"/>
                  <a:pt x="85824" y="37808"/>
                </a:cubicBezTo>
                <a:cubicBezTo>
                  <a:pt x="85877" y="37835"/>
                  <a:pt x="85950" y="37862"/>
                  <a:pt x="86041" y="37862"/>
                </a:cubicBezTo>
                <a:cubicBezTo>
                  <a:pt x="86079" y="37862"/>
                  <a:pt x="86120" y="37857"/>
                  <a:pt x="86164" y="37846"/>
                </a:cubicBezTo>
                <a:lnTo>
                  <a:pt x="86278" y="37771"/>
                </a:lnTo>
                <a:lnTo>
                  <a:pt x="86278" y="37733"/>
                </a:lnTo>
                <a:cubicBezTo>
                  <a:pt x="86278" y="37544"/>
                  <a:pt x="86051" y="37506"/>
                  <a:pt x="85975" y="37468"/>
                </a:cubicBezTo>
                <a:close/>
                <a:moveTo>
                  <a:pt x="38300" y="37203"/>
                </a:moveTo>
                <a:cubicBezTo>
                  <a:pt x="38149" y="37203"/>
                  <a:pt x="38073" y="37203"/>
                  <a:pt x="37997" y="37279"/>
                </a:cubicBezTo>
                <a:cubicBezTo>
                  <a:pt x="37959" y="37317"/>
                  <a:pt x="37884" y="37355"/>
                  <a:pt x="37922" y="37506"/>
                </a:cubicBezTo>
                <a:cubicBezTo>
                  <a:pt x="37846" y="37506"/>
                  <a:pt x="37808" y="37544"/>
                  <a:pt x="37770" y="37582"/>
                </a:cubicBezTo>
                <a:cubicBezTo>
                  <a:pt x="37733" y="37619"/>
                  <a:pt x="37733" y="37619"/>
                  <a:pt x="37733" y="37619"/>
                </a:cubicBezTo>
                <a:lnTo>
                  <a:pt x="37770" y="37619"/>
                </a:lnTo>
                <a:lnTo>
                  <a:pt x="37544" y="37695"/>
                </a:lnTo>
                <a:cubicBezTo>
                  <a:pt x="37544" y="37808"/>
                  <a:pt x="37581" y="37846"/>
                  <a:pt x="37657" y="37884"/>
                </a:cubicBezTo>
                <a:cubicBezTo>
                  <a:pt x="37679" y="37891"/>
                  <a:pt x="37702" y="37894"/>
                  <a:pt x="37725" y="37894"/>
                </a:cubicBezTo>
                <a:cubicBezTo>
                  <a:pt x="37825" y="37894"/>
                  <a:pt x="37936" y="37839"/>
                  <a:pt x="37997" y="37808"/>
                </a:cubicBezTo>
                <a:cubicBezTo>
                  <a:pt x="38035" y="37771"/>
                  <a:pt x="38073" y="37771"/>
                  <a:pt x="38073" y="37771"/>
                </a:cubicBezTo>
                <a:lnTo>
                  <a:pt x="38073" y="37733"/>
                </a:lnTo>
                <a:lnTo>
                  <a:pt x="38149" y="37619"/>
                </a:lnTo>
                <a:lnTo>
                  <a:pt x="38300" y="37619"/>
                </a:lnTo>
                <a:lnTo>
                  <a:pt x="38413" y="37468"/>
                </a:lnTo>
                <a:lnTo>
                  <a:pt x="38413" y="37317"/>
                </a:lnTo>
                <a:lnTo>
                  <a:pt x="38300" y="37203"/>
                </a:lnTo>
                <a:close/>
                <a:moveTo>
                  <a:pt x="54103" y="37430"/>
                </a:moveTo>
                <a:cubicBezTo>
                  <a:pt x="53914" y="37468"/>
                  <a:pt x="53650" y="37506"/>
                  <a:pt x="53687" y="37808"/>
                </a:cubicBezTo>
                <a:lnTo>
                  <a:pt x="53725" y="37884"/>
                </a:lnTo>
                <a:cubicBezTo>
                  <a:pt x="53801" y="37960"/>
                  <a:pt x="53914" y="37960"/>
                  <a:pt x="54066" y="37960"/>
                </a:cubicBezTo>
                <a:cubicBezTo>
                  <a:pt x="54179" y="37922"/>
                  <a:pt x="54292" y="37884"/>
                  <a:pt x="54330" y="37808"/>
                </a:cubicBezTo>
                <a:lnTo>
                  <a:pt x="54217" y="37619"/>
                </a:lnTo>
                <a:lnTo>
                  <a:pt x="54103" y="37430"/>
                </a:lnTo>
                <a:close/>
                <a:moveTo>
                  <a:pt x="27631" y="37534"/>
                </a:moveTo>
                <a:cubicBezTo>
                  <a:pt x="27595" y="37534"/>
                  <a:pt x="27559" y="37537"/>
                  <a:pt x="27525" y="37544"/>
                </a:cubicBezTo>
                <a:cubicBezTo>
                  <a:pt x="27411" y="37582"/>
                  <a:pt x="27373" y="37657"/>
                  <a:pt x="27373" y="37771"/>
                </a:cubicBezTo>
                <a:lnTo>
                  <a:pt x="27373" y="37808"/>
                </a:lnTo>
                <a:lnTo>
                  <a:pt x="27411" y="37884"/>
                </a:lnTo>
                <a:cubicBezTo>
                  <a:pt x="27467" y="37939"/>
                  <a:pt x="27623" y="37974"/>
                  <a:pt x="27762" y="37974"/>
                </a:cubicBezTo>
                <a:cubicBezTo>
                  <a:pt x="27813" y="37974"/>
                  <a:pt x="27862" y="37970"/>
                  <a:pt x="27903" y="37960"/>
                </a:cubicBezTo>
                <a:cubicBezTo>
                  <a:pt x="28016" y="37922"/>
                  <a:pt x="28054" y="37846"/>
                  <a:pt x="28054" y="37771"/>
                </a:cubicBezTo>
                <a:cubicBezTo>
                  <a:pt x="28054" y="37771"/>
                  <a:pt x="28054" y="37733"/>
                  <a:pt x="28054" y="37733"/>
                </a:cubicBezTo>
                <a:lnTo>
                  <a:pt x="28016" y="37657"/>
                </a:lnTo>
                <a:cubicBezTo>
                  <a:pt x="27954" y="37595"/>
                  <a:pt x="27792" y="37534"/>
                  <a:pt x="27631" y="37534"/>
                </a:cubicBezTo>
                <a:close/>
                <a:moveTo>
                  <a:pt x="34552" y="37591"/>
                </a:moveTo>
                <a:cubicBezTo>
                  <a:pt x="34510" y="37591"/>
                  <a:pt x="34462" y="37600"/>
                  <a:pt x="34406" y="37619"/>
                </a:cubicBezTo>
                <a:cubicBezTo>
                  <a:pt x="34330" y="37657"/>
                  <a:pt x="34292" y="37733"/>
                  <a:pt x="34292" y="37771"/>
                </a:cubicBezTo>
                <a:lnTo>
                  <a:pt x="34368" y="37884"/>
                </a:lnTo>
                <a:cubicBezTo>
                  <a:pt x="34406" y="37922"/>
                  <a:pt x="34443" y="37922"/>
                  <a:pt x="34481" y="37960"/>
                </a:cubicBezTo>
                <a:cubicBezTo>
                  <a:pt x="34519" y="37997"/>
                  <a:pt x="34595" y="38035"/>
                  <a:pt x="34708" y="38073"/>
                </a:cubicBezTo>
                <a:lnTo>
                  <a:pt x="34859" y="37960"/>
                </a:lnTo>
                <a:lnTo>
                  <a:pt x="34897" y="37960"/>
                </a:lnTo>
                <a:cubicBezTo>
                  <a:pt x="34897" y="37922"/>
                  <a:pt x="34935" y="37846"/>
                  <a:pt x="34935" y="37808"/>
                </a:cubicBezTo>
                <a:cubicBezTo>
                  <a:pt x="34935" y="37771"/>
                  <a:pt x="34935" y="37733"/>
                  <a:pt x="34935" y="37733"/>
                </a:cubicBezTo>
                <a:lnTo>
                  <a:pt x="34784" y="37619"/>
                </a:lnTo>
                <a:lnTo>
                  <a:pt x="34670" y="37619"/>
                </a:lnTo>
                <a:cubicBezTo>
                  <a:pt x="34632" y="37600"/>
                  <a:pt x="34595" y="37591"/>
                  <a:pt x="34552" y="37591"/>
                </a:cubicBezTo>
                <a:close/>
                <a:moveTo>
                  <a:pt x="35615" y="37733"/>
                </a:moveTo>
                <a:cubicBezTo>
                  <a:pt x="35389" y="37733"/>
                  <a:pt x="35351" y="37884"/>
                  <a:pt x="35389" y="37960"/>
                </a:cubicBezTo>
                <a:lnTo>
                  <a:pt x="35540" y="38073"/>
                </a:lnTo>
                <a:lnTo>
                  <a:pt x="35578" y="38073"/>
                </a:lnTo>
                <a:cubicBezTo>
                  <a:pt x="35615" y="38073"/>
                  <a:pt x="35804" y="38073"/>
                  <a:pt x="35842" y="37922"/>
                </a:cubicBezTo>
                <a:lnTo>
                  <a:pt x="35767" y="37846"/>
                </a:lnTo>
                <a:cubicBezTo>
                  <a:pt x="35767" y="37846"/>
                  <a:pt x="35767" y="37846"/>
                  <a:pt x="35767" y="37884"/>
                </a:cubicBezTo>
                <a:lnTo>
                  <a:pt x="35615" y="37733"/>
                </a:lnTo>
                <a:close/>
                <a:moveTo>
                  <a:pt x="36787" y="37733"/>
                </a:moveTo>
                <a:cubicBezTo>
                  <a:pt x="36674" y="37733"/>
                  <a:pt x="36636" y="37771"/>
                  <a:pt x="36598" y="37771"/>
                </a:cubicBezTo>
                <a:cubicBezTo>
                  <a:pt x="36561" y="37808"/>
                  <a:pt x="36485" y="37884"/>
                  <a:pt x="36523" y="38035"/>
                </a:cubicBezTo>
                <a:lnTo>
                  <a:pt x="36674" y="38111"/>
                </a:lnTo>
                <a:lnTo>
                  <a:pt x="36787" y="38111"/>
                </a:lnTo>
                <a:lnTo>
                  <a:pt x="36901" y="37997"/>
                </a:lnTo>
                <a:lnTo>
                  <a:pt x="36901" y="37846"/>
                </a:lnTo>
                <a:lnTo>
                  <a:pt x="36787" y="37733"/>
                </a:lnTo>
                <a:close/>
                <a:moveTo>
                  <a:pt x="46391" y="37657"/>
                </a:moveTo>
                <a:cubicBezTo>
                  <a:pt x="46239" y="37771"/>
                  <a:pt x="46277" y="37997"/>
                  <a:pt x="46391" y="38073"/>
                </a:cubicBezTo>
                <a:cubicBezTo>
                  <a:pt x="46466" y="38149"/>
                  <a:pt x="46580" y="38186"/>
                  <a:pt x="46655" y="38186"/>
                </a:cubicBezTo>
                <a:lnTo>
                  <a:pt x="46806" y="38073"/>
                </a:lnTo>
                <a:cubicBezTo>
                  <a:pt x="46806" y="38035"/>
                  <a:pt x="46806" y="38035"/>
                  <a:pt x="46806" y="37997"/>
                </a:cubicBezTo>
                <a:cubicBezTo>
                  <a:pt x="46806" y="37846"/>
                  <a:pt x="46693" y="37771"/>
                  <a:pt x="46655" y="37733"/>
                </a:cubicBezTo>
                <a:cubicBezTo>
                  <a:pt x="46617" y="37695"/>
                  <a:pt x="46617" y="37695"/>
                  <a:pt x="46580" y="37657"/>
                </a:cubicBezTo>
                <a:close/>
                <a:moveTo>
                  <a:pt x="48432" y="37733"/>
                </a:moveTo>
                <a:cubicBezTo>
                  <a:pt x="48319" y="37733"/>
                  <a:pt x="48243" y="37733"/>
                  <a:pt x="48205" y="37771"/>
                </a:cubicBezTo>
                <a:cubicBezTo>
                  <a:pt x="48092" y="37846"/>
                  <a:pt x="48092" y="37960"/>
                  <a:pt x="48092" y="38035"/>
                </a:cubicBezTo>
                <a:cubicBezTo>
                  <a:pt x="48092" y="38035"/>
                  <a:pt x="48092" y="38073"/>
                  <a:pt x="48092" y="38111"/>
                </a:cubicBezTo>
                <a:lnTo>
                  <a:pt x="48205" y="38224"/>
                </a:lnTo>
                <a:cubicBezTo>
                  <a:pt x="48319" y="38224"/>
                  <a:pt x="48394" y="38224"/>
                  <a:pt x="48470" y="38186"/>
                </a:cubicBezTo>
                <a:cubicBezTo>
                  <a:pt x="48546" y="38111"/>
                  <a:pt x="48583" y="38035"/>
                  <a:pt x="48583" y="37960"/>
                </a:cubicBezTo>
                <a:cubicBezTo>
                  <a:pt x="48583" y="37884"/>
                  <a:pt x="48546" y="37808"/>
                  <a:pt x="48508" y="37771"/>
                </a:cubicBezTo>
                <a:lnTo>
                  <a:pt x="48432" y="37733"/>
                </a:lnTo>
                <a:close/>
                <a:moveTo>
                  <a:pt x="9972" y="37992"/>
                </a:moveTo>
                <a:cubicBezTo>
                  <a:pt x="9704" y="37992"/>
                  <a:pt x="9642" y="38152"/>
                  <a:pt x="9642" y="38186"/>
                </a:cubicBezTo>
                <a:lnTo>
                  <a:pt x="9755" y="38338"/>
                </a:lnTo>
                <a:cubicBezTo>
                  <a:pt x="9785" y="38341"/>
                  <a:pt x="9813" y="38343"/>
                  <a:pt x="9839" y="38343"/>
                </a:cubicBezTo>
                <a:cubicBezTo>
                  <a:pt x="10102" y="38343"/>
                  <a:pt x="10136" y="38180"/>
                  <a:pt x="10171" y="38111"/>
                </a:cubicBezTo>
                <a:lnTo>
                  <a:pt x="10057" y="37997"/>
                </a:lnTo>
                <a:cubicBezTo>
                  <a:pt x="10027" y="37994"/>
                  <a:pt x="9998" y="37992"/>
                  <a:pt x="9972" y="37992"/>
                </a:cubicBezTo>
                <a:close/>
                <a:moveTo>
                  <a:pt x="1664" y="37997"/>
                </a:moveTo>
                <a:cubicBezTo>
                  <a:pt x="1551" y="37997"/>
                  <a:pt x="1475" y="37997"/>
                  <a:pt x="1400" y="38035"/>
                </a:cubicBezTo>
                <a:cubicBezTo>
                  <a:pt x="1362" y="38073"/>
                  <a:pt x="1324" y="38149"/>
                  <a:pt x="1324" y="38224"/>
                </a:cubicBezTo>
                <a:lnTo>
                  <a:pt x="1324" y="38262"/>
                </a:lnTo>
                <a:lnTo>
                  <a:pt x="1437" y="38375"/>
                </a:lnTo>
                <a:cubicBezTo>
                  <a:pt x="1551" y="38375"/>
                  <a:pt x="1626" y="38375"/>
                  <a:pt x="1702" y="38338"/>
                </a:cubicBezTo>
                <a:cubicBezTo>
                  <a:pt x="1740" y="38300"/>
                  <a:pt x="1778" y="38224"/>
                  <a:pt x="1778" y="38149"/>
                </a:cubicBezTo>
                <a:lnTo>
                  <a:pt x="1778" y="38111"/>
                </a:lnTo>
                <a:lnTo>
                  <a:pt x="1664" y="37997"/>
                </a:lnTo>
                <a:close/>
                <a:moveTo>
                  <a:pt x="77015" y="38111"/>
                </a:moveTo>
                <a:cubicBezTo>
                  <a:pt x="76939" y="38111"/>
                  <a:pt x="76712" y="38149"/>
                  <a:pt x="76712" y="38338"/>
                </a:cubicBezTo>
                <a:lnTo>
                  <a:pt x="76712" y="38375"/>
                </a:lnTo>
                <a:lnTo>
                  <a:pt x="76826" y="38489"/>
                </a:lnTo>
                <a:cubicBezTo>
                  <a:pt x="76977" y="38489"/>
                  <a:pt x="77090" y="38489"/>
                  <a:pt x="77128" y="38413"/>
                </a:cubicBezTo>
                <a:cubicBezTo>
                  <a:pt x="77166" y="38375"/>
                  <a:pt x="77242" y="38338"/>
                  <a:pt x="77242" y="38224"/>
                </a:cubicBezTo>
                <a:lnTo>
                  <a:pt x="77242" y="38186"/>
                </a:lnTo>
                <a:lnTo>
                  <a:pt x="77053" y="38111"/>
                </a:lnTo>
                <a:close/>
                <a:moveTo>
                  <a:pt x="8923" y="38149"/>
                </a:moveTo>
                <a:lnTo>
                  <a:pt x="8734" y="38262"/>
                </a:lnTo>
                <a:cubicBezTo>
                  <a:pt x="8734" y="38224"/>
                  <a:pt x="8772" y="38186"/>
                  <a:pt x="8772" y="38186"/>
                </a:cubicBezTo>
                <a:lnTo>
                  <a:pt x="8696" y="38186"/>
                </a:lnTo>
                <a:lnTo>
                  <a:pt x="8545" y="38300"/>
                </a:lnTo>
                <a:lnTo>
                  <a:pt x="8545" y="38527"/>
                </a:lnTo>
                <a:lnTo>
                  <a:pt x="8696" y="38640"/>
                </a:lnTo>
                <a:cubicBezTo>
                  <a:pt x="8810" y="38640"/>
                  <a:pt x="8885" y="38565"/>
                  <a:pt x="8923" y="38527"/>
                </a:cubicBezTo>
                <a:cubicBezTo>
                  <a:pt x="8961" y="38489"/>
                  <a:pt x="9074" y="38413"/>
                  <a:pt x="9074" y="38338"/>
                </a:cubicBezTo>
                <a:cubicBezTo>
                  <a:pt x="9074" y="38262"/>
                  <a:pt x="8999" y="38186"/>
                  <a:pt x="8923" y="38149"/>
                </a:cubicBezTo>
                <a:close/>
                <a:moveTo>
                  <a:pt x="54708" y="38300"/>
                </a:moveTo>
                <a:cubicBezTo>
                  <a:pt x="54633" y="38300"/>
                  <a:pt x="54519" y="38338"/>
                  <a:pt x="54481" y="38489"/>
                </a:cubicBezTo>
                <a:lnTo>
                  <a:pt x="54595" y="38640"/>
                </a:lnTo>
                <a:cubicBezTo>
                  <a:pt x="54708" y="38640"/>
                  <a:pt x="54822" y="38640"/>
                  <a:pt x="54859" y="38602"/>
                </a:cubicBezTo>
                <a:lnTo>
                  <a:pt x="54935" y="38489"/>
                </a:lnTo>
                <a:cubicBezTo>
                  <a:pt x="54935" y="38375"/>
                  <a:pt x="54822" y="38300"/>
                  <a:pt x="54708" y="38300"/>
                </a:cubicBezTo>
                <a:close/>
                <a:moveTo>
                  <a:pt x="12007" y="38139"/>
                </a:moveTo>
                <a:cubicBezTo>
                  <a:pt x="11976" y="38139"/>
                  <a:pt x="11944" y="38142"/>
                  <a:pt x="11910" y="38149"/>
                </a:cubicBezTo>
                <a:cubicBezTo>
                  <a:pt x="11759" y="38186"/>
                  <a:pt x="11645" y="38300"/>
                  <a:pt x="11645" y="38451"/>
                </a:cubicBezTo>
                <a:lnTo>
                  <a:pt x="11683" y="38565"/>
                </a:lnTo>
                <a:cubicBezTo>
                  <a:pt x="11766" y="38620"/>
                  <a:pt x="11890" y="38655"/>
                  <a:pt x="12009" y="38655"/>
                </a:cubicBezTo>
                <a:cubicBezTo>
                  <a:pt x="12053" y="38655"/>
                  <a:pt x="12096" y="38650"/>
                  <a:pt x="12137" y="38640"/>
                </a:cubicBezTo>
                <a:cubicBezTo>
                  <a:pt x="12250" y="38602"/>
                  <a:pt x="12364" y="38527"/>
                  <a:pt x="12402" y="38375"/>
                </a:cubicBezTo>
                <a:lnTo>
                  <a:pt x="12364" y="38300"/>
                </a:lnTo>
                <a:cubicBezTo>
                  <a:pt x="12270" y="38207"/>
                  <a:pt x="12151" y="38139"/>
                  <a:pt x="12007" y="38139"/>
                </a:cubicBezTo>
                <a:close/>
                <a:moveTo>
                  <a:pt x="2392" y="38237"/>
                </a:moveTo>
                <a:cubicBezTo>
                  <a:pt x="2346" y="38237"/>
                  <a:pt x="2293" y="38244"/>
                  <a:pt x="2231" y="38262"/>
                </a:cubicBezTo>
                <a:lnTo>
                  <a:pt x="2156" y="38300"/>
                </a:lnTo>
                <a:cubicBezTo>
                  <a:pt x="2042" y="38375"/>
                  <a:pt x="2042" y="38489"/>
                  <a:pt x="2042" y="38640"/>
                </a:cubicBezTo>
                <a:lnTo>
                  <a:pt x="2080" y="38716"/>
                </a:lnTo>
                <a:cubicBezTo>
                  <a:pt x="2137" y="38754"/>
                  <a:pt x="2212" y="38763"/>
                  <a:pt x="2288" y="38763"/>
                </a:cubicBezTo>
                <a:cubicBezTo>
                  <a:pt x="2364" y="38763"/>
                  <a:pt x="2439" y="38754"/>
                  <a:pt x="2496" y="38754"/>
                </a:cubicBezTo>
                <a:cubicBezTo>
                  <a:pt x="2609" y="38716"/>
                  <a:pt x="2723" y="38640"/>
                  <a:pt x="2761" y="38565"/>
                </a:cubicBezTo>
                <a:lnTo>
                  <a:pt x="2685" y="38413"/>
                </a:lnTo>
                <a:cubicBezTo>
                  <a:pt x="2685" y="38413"/>
                  <a:pt x="2685" y="38413"/>
                  <a:pt x="2647" y="38375"/>
                </a:cubicBezTo>
                <a:cubicBezTo>
                  <a:pt x="2618" y="38317"/>
                  <a:pt x="2545" y="38237"/>
                  <a:pt x="2392" y="38237"/>
                </a:cubicBezTo>
                <a:close/>
                <a:moveTo>
                  <a:pt x="7084" y="38237"/>
                </a:moveTo>
                <a:cubicBezTo>
                  <a:pt x="7021" y="38237"/>
                  <a:pt x="6964" y="38256"/>
                  <a:pt x="6919" y="38300"/>
                </a:cubicBezTo>
                <a:cubicBezTo>
                  <a:pt x="6806" y="38375"/>
                  <a:pt x="6806" y="38527"/>
                  <a:pt x="6806" y="38678"/>
                </a:cubicBezTo>
                <a:lnTo>
                  <a:pt x="6806" y="38716"/>
                </a:lnTo>
                <a:lnTo>
                  <a:pt x="6957" y="38829"/>
                </a:lnTo>
                <a:cubicBezTo>
                  <a:pt x="7184" y="38829"/>
                  <a:pt x="7335" y="38640"/>
                  <a:pt x="7335" y="38451"/>
                </a:cubicBezTo>
                <a:cubicBezTo>
                  <a:pt x="7335" y="38375"/>
                  <a:pt x="7335" y="38338"/>
                  <a:pt x="7297" y="38300"/>
                </a:cubicBezTo>
                <a:lnTo>
                  <a:pt x="7222" y="38262"/>
                </a:lnTo>
                <a:cubicBezTo>
                  <a:pt x="7175" y="38246"/>
                  <a:pt x="7128" y="38237"/>
                  <a:pt x="7084" y="38237"/>
                </a:cubicBezTo>
                <a:close/>
                <a:moveTo>
                  <a:pt x="959" y="37461"/>
                </a:moveTo>
                <a:cubicBezTo>
                  <a:pt x="764" y="37461"/>
                  <a:pt x="666" y="37554"/>
                  <a:pt x="568" y="37619"/>
                </a:cubicBezTo>
                <a:cubicBezTo>
                  <a:pt x="530" y="37657"/>
                  <a:pt x="492" y="37657"/>
                  <a:pt x="454" y="37695"/>
                </a:cubicBezTo>
                <a:lnTo>
                  <a:pt x="379" y="37733"/>
                </a:lnTo>
                <a:cubicBezTo>
                  <a:pt x="341" y="37846"/>
                  <a:pt x="379" y="37960"/>
                  <a:pt x="417" y="37997"/>
                </a:cubicBezTo>
                <a:cubicBezTo>
                  <a:pt x="379" y="38035"/>
                  <a:pt x="379" y="38073"/>
                  <a:pt x="379" y="38073"/>
                </a:cubicBezTo>
                <a:lnTo>
                  <a:pt x="454" y="38224"/>
                </a:lnTo>
                <a:cubicBezTo>
                  <a:pt x="568" y="38262"/>
                  <a:pt x="681" y="38300"/>
                  <a:pt x="832" y="38338"/>
                </a:cubicBezTo>
                <a:lnTo>
                  <a:pt x="719" y="38375"/>
                </a:lnTo>
                <a:cubicBezTo>
                  <a:pt x="719" y="38413"/>
                  <a:pt x="719" y="38413"/>
                  <a:pt x="719" y="38413"/>
                </a:cubicBezTo>
                <a:cubicBezTo>
                  <a:pt x="681" y="38451"/>
                  <a:pt x="643" y="38527"/>
                  <a:pt x="681" y="38640"/>
                </a:cubicBezTo>
                <a:lnTo>
                  <a:pt x="681" y="38678"/>
                </a:lnTo>
                <a:cubicBezTo>
                  <a:pt x="760" y="38809"/>
                  <a:pt x="928" y="38849"/>
                  <a:pt x="1050" y="38849"/>
                </a:cubicBezTo>
                <a:cubicBezTo>
                  <a:pt x="1104" y="38849"/>
                  <a:pt x="1149" y="38841"/>
                  <a:pt x="1173" y="38829"/>
                </a:cubicBezTo>
                <a:lnTo>
                  <a:pt x="1286" y="38716"/>
                </a:lnTo>
                <a:cubicBezTo>
                  <a:pt x="1286" y="38602"/>
                  <a:pt x="1248" y="38451"/>
                  <a:pt x="1135" y="38375"/>
                </a:cubicBezTo>
                <a:cubicBezTo>
                  <a:pt x="1135" y="38338"/>
                  <a:pt x="1097" y="38338"/>
                  <a:pt x="1097" y="38338"/>
                </a:cubicBezTo>
                <a:lnTo>
                  <a:pt x="1135" y="38338"/>
                </a:lnTo>
                <a:lnTo>
                  <a:pt x="1248" y="38224"/>
                </a:lnTo>
                <a:lnTo>
                  <a:pt x="1248" y="38186"/>
                </a:lnTo>
                <a:cubicBezTo>
                  <a:pt x="1286" y="38111"/>
                  <a:pt x="1286" y="37960"/>
                  <a:pt x="1286" y="37846"/>
                </a:cubicBezTo>
                <a:cubicBezTo>
                  <a:pt x="1286" y="37695"/>
                  <a:pt x="1248" y="37582"/>
                  <a:pt x="1135" y="37506"/>
                </a:cubicBezTo>
                <a:lnTo>
                  <a:pt x="1059" y="37468"/>
                </a:lnTo>
                <a:cubicBezTo>
                  <a:pt x="1023" y="37463"/>
                  <a:pt x="990" y="37461"/>
                  <a:pt x="959" y="37461"/>
                </a:cubicBezTo>
                <a:close/>
                <a:moveTo>
                  <a:pt x="33914" y="38300"/>
                </a:moveTo>
                <a:cubicBezTo>
                  <a:pt x="33838" y="38338"/>
                  <a:pt x="33801" y="38338"/>
                  <a:pt x="33801" y="38338"/>
                </a:cubicBezTo>
                <a:cubicBezTo>
                  <a:pt x="33763" y="38375"/>
                  <a:pt x="33763" y="38375"/>
                  <a:pt x="33725" y="38375"/>
                </a:cubicBezTo>
                <a:lnTo>
                  <a:pt x="33687" y="38375"/>
                </a:lnTo>
                <a:cubicBezTo>
                  <a:pt x="33612" y="38375"/>
                  <a:pt x="33536" y="38413"/>
                  <a:pt x="33498" y="38489"/>
                </a:cubicBezTo>
                <a:lnTo>
                  <a:pt x="33536" y="38602"/>
                </a:lnTo>
                <a:cubicBezTo>
                  <a:pt x="33536" y="38602"/>
                  <a:pt x="33536" y="38678"/>
                  <a:pt x="33536" y="38678"/>
                </a:cubicBezTo>
                <a:lnTo>
                  <a:pt x="33612" y="38829"/>
                </a:lnTo>
                <a:cubicBezTo>
                  <a:pt x="33612" y="38829"/>
                  <a:pt x="33649" y="38829"/>
                  <a:pt x="33687" y="38867"/>
                </a:cubicBezTo>
                <a:cubicBezTo>
                  <a:pt x="33649" y="38829"/>
                  <a:pt x="33612" y="38829"/>
                  <a:pt x="33612" y="38791"/>
                </a:cubicBezTo>
                <a:lnTo>
                  <a:pt x="33612" y="38791"/>
                </a:lnTo>
                <a:lnTo>
                  <a:pt x="33763" y="38905"/>
                </a:lnTo>
                <a:cubicBezTo>
                  <a:pt x="33990" y="38905"/>
                  <a:pt x="34179" y="38867"/>
                  <a:pt x="34292" y="38754"/>
                </a:cubicBezTo>
                <a:lnTo>
                  <a:pt x="34254" y="38565"/>
                </a:lnTo>
                <a:cubicBezTo>
                  <a:pt x="34217" y="38565"/>
                  <a:pt x="34217" y="38527"/>
                  <a:pt x="34217" y="38527"/>
                </a:cubicBezTo>
                <a:cubicBezTo>
                  <a:pt x="34179" y="38451"/>
                  <a:pt x="34141" y="38300"/>
                  <a:pt x="33952" y="38300"/>
                </a:cubicBezTo>
                <a:close/>
                <a:moveTo>
                  <a:pt x="55261" y="38550"/>
                </a:moveTo>
                <a:cubicBezTo>
                  <a:pt x="55220" y="38550"/>
                  <a:pt x="55175" y="38554"/>
                  <a:pt x="55124" y="38565"/>
                </a:cubicBezTo>
                <a:lnTo>
                  <a:pt x="55011" y="38640"/>
                </a:lnTo>
                <a:cubicBezTo>
                  <a:pt x="54973" y="38791"/>
                  <a:pt x="55124" y="38943"/>
                  <a:pt x="55313" y="38943"/>
                </a:cubicBezTo>
                <a:cubicBezTo>
                  <a:pt x="55464" y="38943"/>
                  <a:pt x="55578" y="38867"/>
                  <a:pt x="55578" y="38716"/>
                </a:cubicBezTo>
                <a:lnTo>
                  <a:pt x="55540" y="38640"/>
                </a:lnTo>
                <a:cubicBezTo>
                  <a:pt x="55457" y="38585"/>
                  <a:pt x="55374" y="38550"/>
                  <a:pt x="55261" y="38550"/>
                </a:cubicBezTo>
                <a:close/>
                <a:moveTo>
                  <a:pt x="7713" y="38716"/>
                </a:moveTo>
                <a:cubicBezTo>
                  <a:pt x="7638" y="38716"/>
                  <a:pt x="7487" y="38754"/>
                  <a:pt x="7487" y="38905"/>
                </a:cubicBezTo>
                <a:lnTo>
                  <a:pt x="7600" y="39056"/>
                </a:lnTo>
                <a:cubicBezTo>
                  <a:pt x="7713" y="39056"/>
                  <a:pt x="7789" y="39056"/>
                  <a:pt x="7865" y="39018"/>
                </a:cubicBezTo>
                <a:lnTo>
                  <a:pt x="7902" y="38905"/>
                </a:lnTo>
                <a:cubicBezTo>
                  <a:pt x="7902" y="38791"/>
                  <a:pt x="7827" y="38716"/>
                  <a:pt x="7713" y="38716"/>
                </a:cubicBezTo>
                <a:close/>
                <a:moveTo>
                  <a:pt x="12326" y="38716"/>
                </a:moveTo>
                <a:cubicBezTo>
                  <a:pt x="12212" y="38716"/>
                  <a:pt x="12137" y="38716"/>
                  <a:pt x="12099" y="38754"/>
                </a:cubicBezTo>
                <a:cubicBezTo>
                  <a:pt x="12023" y="38791"/>
                  <a:pt x="11986" y="38867"/>
                  <a:pt x="11986" y="38943"/>
                </a:cubicBezTo>
                <a:lnTo>
                  <a:pt x="11986" y="38980"/>
                </a:lnTo>
                <a:lnTo>
                  <a:pt x="12137" y="39094"/>
                </a:lnTo>
                <a:lnTo>
                  <a:pt x="12326" y="39094"/>
                </a:lnTo>
                <a:lnTo>
                  <a:pt x="12439" y="38980"/>
                </a:lnTo>
                <a:lnTo>
                  <a:pt x="12439" y="38829"/>
                </a:lnTo>
                <a:lnTo>
                  <a:pt x="12326" y="38716"/>
                </a:lnTo>
                <a:close/>
                <a:moveTo>
                  <a:pt x="21135" y="38678"/>
                </a:moveTo>
                <a:lnTo>
                  <a:pt x="20908" y="38754"/>
                </a:lnTo>
                <a:cubicBezTo>
                  <a:pt x="20795" y="39018"/>
                  <a:pt x="20984" y="39094"/>
                  <a:pt x="21097" y="39132"/>
                </a:cubicBezTo>
                <a:lnTo>
                  <a:pt x="21324" y="39056"/>
                </a:lnTo>
                <a:lnTo>
                  <a:pt x="21324" y="39018"/>
                </a:lnTo>
                <a:cubicBezTo>
                  <a:pt x="21324" y="38791"/>
                  <a:pt x="21211" y="38716"/>
                  <a:pt x="21135" y="38678"/>
                </a:cubicBezTo>
                <a:close/>
                <a:moveTo>
                  <a:pt x="17430" y="38754"/>
                </a:moveTo>
                <a:lnTo>
                  <a:pt x="17317" y="38905"/>
                </a:lnTo>
                <a:cubicBezTo>
                  <a:pt x="17317" y="38905"/>
                  <a:pt x="17317" y="38905"/>
                  <a:pt x="17317" y="38943"/>
                </a:cubicBezTo>
                <a:lnTo>
                  <a:pt x="17430" y="38943"/>
                </a:lnTo>
                <a:lnTo>
                  <a:pt x="17317" y="38980"/>
                </a:lnTo>
                <a:cubicBezTo>
                  <a:pt x="17317" y="39094"/>
                  <a:pt x="17354" y="39169"/>
                  <a:pt x="17468" y="39207"/>
                </a:cubicBezTo>
                <a:lnTo>
                  <a:pt x="17619" y="39132"/>
                </a:lnTo>
                <a:cubicBezTo>
                  <a:pt x="17657" y="39094"/>
                  <a:pt x="17770" y="39056"/>
                  <a:pt x="17770" y="38943"/>
                </a:cubicBezTo>
                <a:cubicBezTo>
                  <a:pt x="17770" y="38905"/>
                  <a:pt x="17770" y="38867"/>
                  <a:pt x="17732" y="38829"/>
                </a:cubicBezTo>
                <a:lnTo>
                  <a:pt x="17619" y="38754"/>
                </a:lnTo>
                <a:close/>
                <a:moveTo>
                  <a:pt x="86261" y="38819"/>
                </a:moveTo>
                <a:cubicBezTo>
                  <a:pt x="86242" y="38819"/>
                  <a:pt x="86223" y="38822"/>
                  <a:pt x="86202" y="38829"/>
                </a:cubicBezTo>
                <a:cubicBezTo>
                  <a:pt x="86089" y="38829"/>
                  <a:pt x="85975" y="38905"/>
                  <a:pt x="85975" y="39018"/>
                </a:cubicBezTo>
                <a:cubicBezTo>
                  <a:pt x="85975" y="39056"/>
                  <a:pt x="85975" y="39132"/>
                  <a:pt x="86126" y="39207"/>
                </a:cubicBezTo>
                <a:cubicBezTo>
                  <a:pt x="86164" y="39207"/>
                  <a:pt x="86240" y="39207"/>
                  <a:pt x="86315" y="39169"/>
                </a:cubicBezTo>
                <a:cubicBezTo>
                  <a:pt x="86315" y="39169"/>
                  <a:pt x="86467" y="39094"/>
                  <a:pt x="86467" y="38980"/>
                </a:cubicBezTo>
                <a:lnTo>
                  <a:pt x="86429" y="38943"/>
                </a:lnTo>
                <a:cubicBezTo>
                  <a:pt x="86398" y="38881"/>
                  <a:pt x="86342" y="38819"/>
                  <a:pt x="86261" y="38819"/>
                </a:cubicBezTo>
                <a:close/>
                <a:moveTo>
                  <a:pt x="37581" y="38839"/>
                </a:moveTo>
                <a:cubicBezTo>
                  <a:pt x="37544" y="38839"/>
                  <a:pt x="37506" y="38848"/>
                  <a:pt x="37468" y="38867"/>
                </a:cubicBezTo>
                <a:cubicBezTo>
                  <a:pt x="37355" y="38943"/>
                  <a:pt x="37317" y="39132"/>
                  <a:pt x="37430" y="39207"/>
                </a:cubicBezTo>
                <a:cubicBezTo>
                  <a:pt x="37457" y="39234"/>
                  <a:pt x="37503" y="39261"/>
                  <a:pt x="37540" y="39261"/>
                </a:cubicBezTo>
                <a:cubicBezTo>
                  <a:pt x="37556" y="39261"/>
                  <a:pt x="37570" y="39256"/>
                  <a:pt x="37581" y="39245"/>
                </a:cubicBezTo>
                <a:lnTo>
                  <a:pt x="37657" y="39207"/>
                </a:lnTo>
                <a:lnTo>
                  <a:pt x="37581" y="39207"/>
                </a:lnTo>
                <a:lnTo>
                  <a:pt x="37770" y="39094"/>
                </a:lnTo>
                <a:lnTo>
                  <a:pt x="37770" y="38980"/>
                </a:lnTo>
                <a:lnTo>
                  <a:pt x="37695" y="38867"/>
                </a:lnTo>
                <a:cubicBezTo>
                  <a:pt x="37657" y="38848"/>
                  <a:pt x="37619" y="38839"/>
                  <a:pt x="37581" y="38839"/>
                </a:cubicBezTo>
                <a:close/>
                <a:moveTo>
                  <a:pt x="5142" y="38980"/>
                </a:moveTo>
                <a:lnTo>
                  <a:pt x="4991" y="39094"/>
                </a:lnTo>
                <a:lnTo>
                  <a:pt x="4991" y="39207"/>
                </a:lnTo>
                <a:lnTo>
                  <a:pt x="5142" y="39321"/>
                </a:lnTo>
                <a:cubicBezTo>
                  <a:pt x="5180" y="39321"/>
                  <a:pt x="5218" y="39358"/>
                  <a:pt x="5332" y="39358"/>
                </a:cubicBezTo>
                <a:lnTo>
                  <a:pt x="5445" y="39245"/>
                </a:lnTo>
                <a:lnTo>
                  <a:pt x="5445" y="39094"/>
                </a:lnTo>
                <a:lnTo>
                  <a:pt x="5332" y="38980"/>
                </a:lnTo>
                <a:close/>
                <a:moveTo>
                  <a:pt x="9453" y="39283"/>
                </a:moveTo>
                <a:lnTo>
                  <a:pt x="9339" y="39358"/>
                </a:lnTo>
                <a:cubicBezTo>
                  <a:pt x="9301" y="39548"/>
                  <a:pt x="9490" y="39623"/>
                  <a:pt x="9566" y="39623"/>
                </a:cubicBezTo>
                <a:lnTo>
                  <a:pt x="9793" y="39548"/>
                </a:lnTo>
                <a:lnTo>
                  <a:pt x="9793" y="39510"/>
                </a:lnTo>
                <a:cubicBezTo>
                  <a:pt x="9793" y="39434"/>
                  <a:pt x="9755" y="39358"/>
                  <a:pt x="9717" y="39358"/>
                </a:cubicBezTo>
                <a:cubicBezTo>
                  <a:pt x="9642" y="39283"/>
                  <a:pt x="9566" y="39283"/>
                  <a:pt x="9453" y="39283"/>
                </a:cubicBezTo>
                <a:close/>
                <a:moveTo>
                  <a:pt x="26882" y="39321"/>
                </a:moveTo>
                <a:lnTo>
                  <a:pt x="26768" y="39434"/>
                </a:lnTo>
                <a:cubicBezTo>
                  <a:pt x="26731" y="39737"/>
                  <a:pt x="26920" y="39774"/>
                  <a:pt x="26995" y="39774"/>
                </a:cubicBezTo>
                <a:lnTo>
                  <a:pt x="27146" y="39661"/>
                </a:lnTo>
                <a:cubicBezTo>
                  <a:pt x="27146" y="39661"/>
                  <a:pt x="27146" y="39623"/>
                  <a:pt x="27184" y="39623"/>
                </a:cubicBezTo>
                <a:cubicBezTo>
                  <a:pt x="27184" y="39585"/>
                  <a:pt x="27184" y="39548"/>
                  <a:pt x="27184" y="39510"/>
                </a:cubicBezTo>
                <a:cubicBezTo>
                  <a:pt x="27184" y="39434"/>
                  <a:pt x="27146" y="39321"/>
                  <a:pt x="26882" y="39321"/>
                </a:cubicBezTo>
                <a:close/>
                <a:moveTo>
                  <a:pt x="57846" y="39434"/>
                </a:moveTo>
                <a:cubicBezTo>
                  <a:pt x="57771" y="39434"/>
                  <a:pt x="57695" y="39434"/>
                  <a:pt x="57619" y="39472"/>
                </a:cubicBezTo>
                <a:cubicBezTo>
                  <a:pt x="57544" y="39510"/>
                  <a:pt x="57468" y="39585"/>
                  <a:pt x="57468" y="39699"/>
                </a:cubicBezTo>
                <a:cubicBezTo>
                  <a:pt x="57468" y="39774"/>
                  <a:pt x="57544" y="39850"/>
                  <a:pt x="57657" y="39888"/>
                </a:cubicBezTo>
                <a:lnTo>
                  <a:pt x="57808" y="39812"/>
                </a:lnTo>
                <a:cubicBezTo>
                  <a:pt x="57846" y="39774"/>
                  <a:pt x="57960" y="39737"/>
                  <a:pt x="57960" y="39623"/>
                </a:cubicBezTo>
                <a:cubicBezTo>
                  <a:pt x="57960" y="39585"/>
                  <a:pt x="57960" y="39548"/>
                  <a:pt x="57922" y="39510"/>
                </a:cubicBezTo>
                <a:lnTo>
                  <a:pt x="57846" y="39434"/>
                </a:lnTo>
                <a:close/>
                <a:moveTo>
                  <a:pt x="5785" y="39888"/>
                </a:moveTo>
                <a:lnTo>
                  <a:pt x="5823" y="39963"/>
                </a:lnTo>
                <a:cubicBezTo>
                  <a:pt x="5823" y="39963"/>
                  <a:pt x="5785" y="39926"/>
                  <a:pt x="5785" y="39888"/>
                </a:cubicBezTo>
                <a:close/>
                <a:moveTo>
                  <a:pt x="18375" y="39510"/>
                </a:moveTo>
                <a:cubicBezTo>
                  <a:pt x="18224" y="39623"/>
                  <a:pt x="18262" y="39774"/>
                  <a:pt x="18375" y="39888"/>
                </a:cubicBezTo>
                <a:cubicBezTo>
                  <a:pt x="18430" y="39943"/>
                  <a:pt x="18486" y="39978"/>
                  <a:pt x="18556" y="39978"/>
                </a:cubicBezTo>
                <a:cubicBezTo>
                  <a:pt x="18582" y="39978"/>
                  <a:pt x="18609" y="39974"/>
                  <a:pt x="18640" y="39963"/>
                </a:cubicBezTo>
                <a:lnTo>
                  <a:pt x="18791" y="39850"/>
                </a:lnTo>
                <a:cubicBezTo>
                  <a:pt x="18753" y="39774"/>
                  <a:pt x="18715" y="39548"/>
                  <a:pt x="18489" y="39510"/>
                </a:cubicBezTo>
                <a:close/>
                <a:moveTo>
                  <a:pt x="35653" y="39780"/>
                </a:moveTo>
                <a:cubicBezTo>
                  <a:pt x="35614" y="39780"/>
                  <a:pt x="35575" y="39789"/>
                  <a:pt x="35540" y="39812"/>
                </a:cubicBezTo>
                <a:cubicBezTo>
                  <a:pt x="35502" y="39812"/>
                  <a:pt x="35426" y="39850"/>
                  <a:pt x="35426" y="39963"/>
                </a:cubicBezTo>
                <a:lnTo>
                  <a:pt x="35540" y="40077"/>
                </a:lnTo>
                <a:cubicBezTo>
                  <a:pt x="35592" y="40103"/>
                  <a:pt x="35662" y="40147"/>
                  <a:pt x="35738" y="40147"/>
                </a:cubicBezTo>
                <a:cubicBezTo>
                  <a:pt x="35772" y="40147"/>
                  <a:pt x="35807" y="40138"/>
                  <a:pt x="35842" y="40115"/>
                </a:cubicBezTo>
                <a:cubicBezTo>
                  <a:pt x="35880" y="40115"/>
                  <a:pt x="35956" y="40077"/>
                  <a:pt x="35956" y="39963"/>
                </a:cubicBezTo>
                <a:lnTo>
                  <a:pt x="35880" y="39850"/>
                </a:lnTo>
                <a:cubicBezTo>
                  <a:pt x="35828" y="39824"/>
                  <a:pt x="35740" y="39780"/>
                  <a:pt x="35653" y="39780"/>
                </a:cubicBezTo>
                <a:close/>
                <a:moveTo>
                  <a:pt x="6022" y="39575"/>
                </a:moveTo>
                <a:cubicBezTo>
                  <a:pt x="5995" y="39575"/>
                  <a:pt x="5967" y="39578"/>
                  <a:pt x="5936" y="39585"/>
                </a:cubicBezTo>
                <a:lnTo>
                  <a:pt x="5861" y="39737"/>
                </a:lnTo>
                <a:cubicBezTo>
                  <a:pt x="5823" y="39737"/>
                  <a:pt x="5785" y="39774"/>
                  <a:pt x="5747" y="39812"/>
                </a:cubicBezTo>
                <a:lnTo>
                  <a:pt x="5785" y="39888"/>
                </a:lnTo>
                <a:lnTo>
                  <a:pt x="5747" y="39888"/>
                </a:lnTo>
                <a:lnTo>
                  <a:pt x="5823" y="40077"/>
                </a:lnTo>
                <a:lnTo>
                  <a:pt x="5861" y="40077"/>
                </a:lnTo>
                <a:cubicBezTo>
                  <a:pt x="5936" y="40115"/>
                  <a:pt x="6050" y="40152"/>
                  <a:pt x="6201" y="40190"/>
                </a:cubicBezTo>
                <a:lnTo>
                  <a:pt x="6314" y="40152"/>
                </a:lnTo>
                <a:cubicBezTo>
                  <a:pt x="6390" y="40115"/>
                  <a:pt x="6428" y="40039"/>
                  <a:pt x="6428" y="40001"/>
                </a:cubicBezTo>
                <a:cubicBezTo>
                  <a:pt x="6428" y="39926"/>
                  <a:pt x="6390" y="39888"/>
                  <a:pt x="6390" y="39888"/>
                </a:cubicBezTo>
                <a:cubicBezTo>
                  <a:pt x="6390" y="39850"/>
                  <a:pt x="6390" y="39850"/>
                  <a:pt x="6352" y="39850"/>
                </a:cubicBezTo>
                <a:lnTo>
                  <a:pt x="6390" y="39850"/>
                </a:lnTo>
                <a:lnTo>
                  <a:pt x="6239" y="39623"/>
                </a:lnTo>
                <a:cubicBezTo>
                  <a:pt x="6209" y="39623"/>
                  <a:pt x="6130" y="39575"/>
                  <a:pt x="6022" y="39575"/>
                </a:cubicBezTo>
                <a:close/>
                <a:moveTo>
                  <a:pt x="27336" y="40001"/>
                </a:moveTo>
                <a:lnTo>
                  <a:pt x="27222" y="40115"/>
                </a:lnTo>
                <a:cubicBezTo>
                  <a:pt x="27184" y="40152"/>
                  <a:pt x="27146" y="40190"/>
                  <a:pt x="27109" y="40228"/>
                </a:cubicBezTo>
                <a:lnTo>
                  <a:pt x="27260" y="40379"/>
                </a:lnTo>
                <a:lnTo>
                  <a:pt x="27449" y="40379"/>
                </a:lnTo>
                <a:lnTo>
                  <a:pt x="27562" y="40266"/>
                </a:lnTo>
                <a:lnTo>
                  <a:pt x="27562" y="40190"/>
                </a:lnTo>
                <a:lnTo>
                  <a:pt x="27562" y="40152"/>
                </a:lnTo>
                <a:cubicBezTo>
                  <a:pt x="27562" y="40115"/>
                  <a:pt x="27562" y="40077"/>
                  <a:pt x="27487" y="40039"/>
                </a:cubicBezTo>
                <a:cubicBezTo>
                  <a:pt x="27487" y="40001"/>
                  <a:pt x="27411" y="40001"/>
                  <a:pt x="27336" y="40001"/>
                </a:cubicBezTo>
                <a:close/>
                <a:moveTo>
                  <a:pt x="80002" y="39812"/>
                </a:moveTo>
                <a:cubicBezTo>
                  <a:pt x="79737" y="39888"/>
                  <a:pt x="79510" y="40001"/>
                  <a:pt x="79434" y="40228"/>
                </a:cubicBezTo>
                <a:lnTo>
                  <a:pt x="79510" y="40379"/>
                </a:lnTo>
                <a:cubicBezTo>
                  <a:pt x="79586" y="40417"/>
                  <a:pt x="79671" y="40436"/>
                  <a:pt x="79751" y="40436"/>
                </a:cubicBezTo>
                <a:cubicBezTo>
                  <a:pt x="79831" y="40436"/>
                  <a:pt x="79907" y="40417"/>
                  <a:pt x="79964" y="40379"/>
                </a:cubicBezTo>
                <a:cubicBezTo>
                  <a:pt x="80115" y="40304"/>
                  <a:pt x="80191" y="40152"/>
                  <a:pt x="80191" y="40001"/>
                </a:cubicBezTo>
                <a:cubicBezTo>
                  <a:pt x="80191" y="39963"/>
                  <a:pt x="80191" y="39926"/>
                  <a:pt x="80191" y="39888"/>
                </a:cubicBezTo>
                <a:lnTo>
                  <a:pt x="80002" y="39812"/>
                </a:lnTo>
                <a:close/>
                <a:moveTo>
                  <a:pt x="11040" y="40039"/>
                </a:moveTo>
                <a:cubicBezTo>
                  <a:pt x="10927" y="40039"/>
                  <a:pt x="10814" y="40115"/>
                  <a:pt x="10814" y="40190"/>
                </a:cubicBezTo>
                <a:lnTo>
                  <a:pt x="10889" y="40341"/>
                </a:lnTo>
                <a:cubicBezTo>
                  <a:pt x="10889" y="40374"/>
                  <a:pt x="10973" y="40463"/>
                  <a:pt x="11141" y="40463"/>
                </a:cubicBezTo>
                <a:cubicBezTo>
                  <a:pt x="11168" y="40463"/>
                  <a:pt x="11198" y="40460"/>
                  <a:pt x="11229" y="40455"/>
                </a:cubicBezTo>
                <a:lnTo>
                  <a:pt x="11305" y="40379"/>
                </a:lnTo>
                <a:cubicBezTo>
                  <a:pt x="11305" y="40341"/>
                  <a:pt x="11305" y="40304"/>
                  <a:pt x="11305" y="40304"/>
                </a:cubicBezTo>
                <a:cubicBezTo>
                  <a:pt x="11305" y="40152"/>
                  <a:pt x="11192" y="40077"/>
                  <a:pt x="11040" y="40039"/>
                </a:cubicBezTo>
                <a:close/>
                <a:moveTo>
                  <a:pt x="85937" y="40266"/>
                </a:moveTo>
                <a:lnTo>
                  <a:pt x="85711" y="40341"/>
                </a:lnTo>
                <a:lnTo>
                  <a:pt x="85711" y="40493"/>
                </a:lnTo>
                <a:lnTo>
                  <a:pt x="85824" y="40606"/>
                </a:lnTo>
                <a:lnTo>
                  <a:pt x="86013" y="40606"/>
                </a:lnTo>
                <a:lnTo>
                  <a:pt x="86126" y="40493"/>
                </a:lnTo>
                <a:cubicBezTo>
                  <a:pt x="86164" y="40493"/>
                  <a:pt x="86164" y="40455"/>
                  <a:pt x="86164" y="40455"/>
                </a:cubicBezTo>
                <a:cubicBezTo>
                  <a:pt x="86164" y="40304"/>
                  <a:pt x="86013" y="40266"/>
                  <a:pt x="85937" y="40266"/>
                </a:cubicBezTo>
                <a:close/>
                <a:moveTo>
                  <a:pt x="64689" y="40266"/>
                </a:moveTo>
                <a:cubicBezTo>
                  <a:pt x="64463" y="40266"/>
                  <a:pt x="64387" y="40379"/>
                  <a:pt x="64311" y="40493"/>
                </a:cubicBezTo>
                <a:lnTo>
                  <a:pt x="64349" y="40606"/>
                </a:lnTo>
                <a:cubicBezTo>
                  <a:pt x="64387" y="40644"/>
                  <a:pt x="64463" y="40682"/>
                  <a:pt x="64538" y="40682"/>
                </a:cubicBezTo>
                <a:cubicBezTo>
                  <a:pt x="64652" y="40682"/>
                  <a:pt x="64765" y="40644"/>
                  <a:pt x="64841" y="40568"/>
                </a:cubicBezTo>
                <a:lnTo>
                  <a:pt x="64765" y="40379"/>
                </a:lnTo>
                <a:lnTo>
                  <a:pt x="64803" y="40379"/>
                </a:lnTo>
                <a:lnTo>
                  <a:pt x="64689" y="40266"/>
                </a:lnTo>
                <a:close/>
                <a:moveTo>
                  <a:pt x="379" y="40379"/>
                </a:moveTo>
                <a:cubicBezTo>
                  <a:pt x="265" y="40379"/>
                  <a:pt x="152" y="40417"/>
                  <a:pt x="114" y="40568"/>
                </a:cubicBezTo>
                <a:lnTo>
                  <a:pt x="227" y="40720"/>
                </a:lnTo>
                <a:cubicBezTo>
                  <a:pt x="379" y="40720"/>
                  <a:pt x="454" y="40720"/>
                  <a:pt x="492" y="40644"/>
                </a:cubicBezTo>
                <a:lnTo>
                  <a:pt x="568" y="40531"/>
                </a:lnTo>
                <a:cubicBezTo>
                  <a:pt x="568" y="40455"/>
                  <a:pt x="492" y="40379"/>
                  <a:pt x="379" y="40379"/>
                </a:cubicBezTo>
                <a:close/>
                <a:moveTo>
                  <a:pt x="28772" y="39888"/>
                </a:moveTo>
                <a:cubicBezTo>
                  <a:pt x="28700" y="39960"/>
                  <a:pt x="28659" y="39986"/>
                  <a:pt x="28609" y="39986"/>
                </a:cubicBezTo>
                <a:cubicBezTo>
                  <a:pt x="28580" y="39986"/>
                  <a:pt x="28549" y="39977"/>
                  <a:pt x="28508" y="39963"/>
                </a:cubicBezTo>
                <a:lnTo>
                  <a:pt x="28356" y="40001"/>
                </a:lnTo>
                <a:cubicBezTo>
                  <a:pt x="28281" y="40077"/>
                  <a:pt x="28281" y="40152"/>
                  <a:pt x="28281" y="40266"/>
                </a:cubicBezTo>
                <a:lnTo>
                  <a:pt x="28281" y="40417"/>
                </a:lnTo>
                <a:lnTo>
                  <a:pt x="28394" y="40531"/>
                </a:lnTo>
                <a:cubicBezTo>
                  <a:pt x="28432" y="40568"/>
                  <a:pt x="28470" y="40568"/>
                  <a:pt x="28508" y="40568"/>
                </a:cubicBezTo>
                <a:lnTo>
                  <a:pt x="28470" y="40682"/>
                </a:lnTo>
                <a:cubicBezTo>
                  <a:pt x="28583" y="40757"/>
                  <a:pt x="28772" y="40757"/>
                  <a:pt x="28961" y="40757"/>
                </a:cubicBezTo>
                <a:lnTo>
                  <a:pt x="29075" y="40644"/>
                </a:lnTo>
                <a:cubicBezTo>
                  <a:pt x="29075" y="40606"/>
                  <a:pt x="29075" y="40606"/>
                  <a:pt x="29075" y="40606"/>
                </a:cubicBezTo>
                <a:lnTo>
                  <a:pt x="29264" y="40493"/>
                </a:lnTo>
                <a:cubicBezTo>
                  <a:pt x="29264" y="40190"/>
                  <a:pt x="29150" y="40001"/>
                  <a:pt x="28961" y="39888"/>
                </a:cubicBezTo>
                <a:close/>
                <a:moveTo>
                  <a:pt x="14443" y="40341"/>
                </a:moveTo>
                <a:lnTo>
                  <a:pt x="14216" y="40455"/>
                </a:lnTo>
                <a:cubicBezTo>
                  <a:pt x="14254" y="40531"/>
                  <a:pt x="14254" y="40531"/>
                  <a:pt x="14254" y="40568"/>
                </a:cubicBezTo>
                <a:lnTo>
                  <a:pt x="14254" y="40606"/>
                </a:lnTo>
                <a:cubicBezTo>
                  <a:pt x="14254" y="40644"/>
                  <a:pt x="14254" y="40682"/>
                  <a:pt x="14292" y="40757"/>
                </a:cubicBezTo>
                <a:lnTo>
                  <a:pt x="14405" y="40795"/>
                </a:lnTo>
                <a:lnTo>
                  <a:pt x="14594" y="40795"/>
                </a:lnTo>
                <a:lnTo>
                  <a:pt x="14746" y="40720"/>
                </a:lnTo>
                <a:cubicBezTo>
                  <a:pt x="14746" y="40682"/>
                  <a:pt x="14746" y="40644"/>
                  <a:pt x="14746" y="40644"/>
                </a:cubicBezTo>
                <a:cubicBezTo>
                  <a:pt x="14746" y="40455"/>
                  <a:pt x="14594" y="40379"/>
                  <a:pt x="14481" y="40341"/>
                </a:cubicBezTo>
                <a:close/>
                <a:moveTo>
                  <a:pt x="61060" y="40379"/>
                </a:moveTo>
                <a:lnTo>
                  <a:pt x="60909" y="40493"/>
                </a:lnTo>
                <a:lnTo>
                  <a:pt x="60909" y="40757"/>
                </a:lnTo>
                <a:lnTo>
                  <a:pt x="61060" y="40871"/>
                </a:lnTo>
                <a:cubicBezTo>
                  <a:pt x="61098" y="40871"/>
                  <a:pt x="61136" y="40871"/>
                  <a:pt x="61173" y="40909"/>
                </a:cubicBezTo>
                <a:lnTo>
                  <a:pt x="61362" y="40833"/>
                </a:lnTo>
                <a:cubicBezTo>
                  <a:pt x="61400" y="40795"/>
                  <a:pt x="61400" y="40720"/>
                  <a:pt x="61400" y="40682"/>
                </a:cubicBezTo>
                <a:cubicBezTo>
                  <a:pt x="61400" y="40493"/>
                  <a:pt x="61287" y="40379"/>
                  <a:pt x="61060" y="40379"/>
                </a:cubicBezTo>
                <a:close/>
                <a:moveTo>
                  <a:pt x="79841" y="40553"/>
                </a:moveTo>
                <a:cubicBezTo>
                  <a:pt x="79819" y="40553"/>
                  <a:pt x="79797" y="40557"/>
                  <a:pt x="79775" y="40568"/>
                </a:cubicBezTo>
                <a:cubicBezTo>
                  <a:pt x="79661" y="40644"/>
                  <a:pt x="79623" y="40833"/>
                  <a:pt x="79737" y="40946"/>
                </a:cubicBezTo>
                <a:cubicBezTo>
                  <a:pt x="79762" y="40946"/>
                  <a:pt x="79804" y="40963"/>
                  <a:pt x="79841" y="40963"/>
                </a:cubicBezTo>
                <a:cubicBezTo>
                  <a:pt x="79859" y="40963"/>
                  <a:pt x="79876" y="40959"/>
                  <a:pt x="79888" y="40946"/>
                </a:cubicBezTo>
                <a:lnTo>
                  <a:pt x="79964" y="40909"/>
                </a:lnTo>
                <a:lnTo>
                  <a:pt x="79888" y="40909"/>
                </a:lnTo>
                <a:lnTo>
                  <a:pt x="80077" y="40795"/>
                </a:lnTo>
                <a:lnTo>
                  <a:pt x="80077" y="40682"/>
                </a:lnTo>
                <a:lnTo>
                  <a:pt x="80002" y="40606"/>
                </a:lnTo>
                <a:cubicBezTo>
                  <a:pt x="79948" y="40579"/>
                  <a:pt x="79895" y="40553"/>
                  <a:pt x="79841" y="40553"/>
                </a:cubicBezTo>
                <a:close/>
                <a:moveTo>
                  <a:pt x="32629" y="40568"/>
                </a:moveTo>
                <a:lnTo>
                  <a:pt x="32553" y="40682"/>
                </a:lnTo>
                <a:lnTo>
                  <a:pt x="32553" y="40909"/>
                </a:lnTo>
                <a:lnTo>
                  <a:pt x="32666" y="41022"/>
                </a:lnTo>
                <a:lnTo>
                  <a:pt x="32818" y="41022"/>
                </a:lnTo>
                <a:lnTo>
                  <a:pt x="32931" y="40871"/>
                </a:lnTo>
                <a:cubicBezTo>
                  <a:pt x="32931" y="40871"/>
                  <a:pt x="32931" y="40833"/>
                  <a:pt x="32931" y="40833"/>
                </a:cubicBezTo>
                <a:cubicBezTo>
                  <a:pt x="32931" y="40795"/>
                  <a:pt x="32931" y="40795"/>
                  <a:pt x="32931" y="40757"/>
                </a:cubicBezTo>
                <a:cubicBezTo>
                  <a:pt x="32931" y="40720"/>
                  <a:pt x="32931" y="40644"/>
                  <a:pt x="32855" y="40606"/>
                </a:cubicBezTo>
                <a:cubicBezTo>
                  <a:pt x="32818" y="40568"/>
                  <a:pt x="32742" y="40568"/>
                  <a:pt x="32629" y="40568"/>
                </a:cubicBezTo>
                <a:close/>
                <a:moveTo>
                  <a:pt x="12231" y="40413"/>
                </a:moveTo>
                <a:cubicBezTo>
                  <a:pt x="12214" y="40413"/>
                  <a:pt x="12195" y="40414"/>
                  <a:pt x="12175" y="40417"/>
                </a:cubicBezTo>
                <a:lnTo>
                  <a:pt x="12061" y="40531"/>
                </a:lnTo>
                <a:cubicBezTo>
                  <a:pt x="12023" y="40644"/>
                  <a:pt x="12061" y="40757"/>
                  <a:pt x="12137" y="40795"/>
                </a:cubicBezTo>
                <a:cubicBezTo>
                  <a:pt x="12175" y="40833"/>
                  <a:pt x="12212" y="40833"/>
                  <a:pt x="12250" y="40871"/>
                </a:cubicBezTo>
                <a:cubicBezTo>
                  <a:pt x="12212" y="40871"/>
                  <a:pt x="12175" y="40946"/>
                  <a:pt x="12175" y="41022"/>
                </a:cubicBezTo>
                <a:lnTo>
                  <a:pt x="12326" y="41022"/>
                </a:lnTo>
                <a:cubicBezTo>
                  <a:pt x="12326" y="41022"/>
                  <a:pt x="12288" y="41022"/>
                  <a:pt x="12326" y="41060"/>
                </a:cubicBezTo>
                <a:lnTo>
                  <a:pt x="12477" y="41060"/>
                </a:lnTo>
                <a:cubicBezTo>
                  <a:pt x="12515" y="41022"/>
                  <a:pt x="12477" y="41022"/>
                  <a:pt x="12477" y="41022"/>
                </a:cubicBezTo>
                <a:lnTo>
                  <a:pt x="12628" y="41022"/>
                </a:lnTo>
                <a:cubicBezTo>
                  <a:pt x="12628" y="40909"/>
                  <a:pt x="12553" y="40833"/>
                  <a:pt x="12402" y="40833"/>
                </a:cubicBezTo>
                <a:lnTo>
                  <a:pt x="12515" y="40720"/>
                </a:lnTo>
                <a:lnTo>
                  <a:pt x="12515" y="40682"/>
                </a:lnTo>
                <a:cubicBezTo>
                  <a:pt x="12480" y="40612"/>
                  <a:pt x="12445" y="40413"/>
                  <a:pt x="12231" y="40413"/>
                </a:cubicBezTo>
                <a:close/>
                <a:moveTo>
                  <a:pt x="33347" y="40720"/>
                </a:moveTo>
                <a:cubicBezTo>
                  <a:pt x="33082" y="40757"/>
                  <a:pt x="33044" y="40871"/>
                  <a:pt x="33082" y="40984"/>
                </a:cubicBezTo>
                <a:lnTo>
                  <a:pt x="33234" y="41060"/>
                </a:lnTo>
                <a:lnTo>
                  <a:pt x="33271" y="41060"/>
                </a:lnTo>
                <a:cubicBezTo>
                  <a:pt x="33347" y="41060"/>
                  <a:pt x="33536" y="41060"/>
                  <a:pt x="33536" y="40909"/>
                </a:cubicBezTo>
                <a:lnTo>
                  <a:pt x="33460" y="40833"/>
                </a:lnTo>
                <a:cubicBezTo>
                  <a:pt x="33460" y="40871"/>
                  <a:pt x="33460" y="40871"/>
                  <a:pt x="33460" y="40871"/>
                </a:cubicBezTo>
                <a:lnTo>
                  <a:pt x="33347" y="40720"/>
                </a:lnTo>
                <a:close/>
                <a:moveTo>
                  <a:pt x="89038" y="40531"/>
                </a:moveTo>
                <a:lnTo>
                  <a:pt x="88849" y="40682"/>
                </a:lnTo>
                <a:cubicBezTo>
                  <a:pt x="88849" y="40682"/>
                  <a:pt x="88849" y="40644"/>
                  <a:pt x="88849" y="40644"/>
                </a:cubicBezTo>
                <a:cubicBezTo>
                  <a:pt x="88849" y="40644"/>
                  <a:pt x="88849" y="40682"/>
                  <a:pt x="88811" y="40682"/>
                </a:cubicBezTo>
                <a:cubicBezTo>
                  <a:pt x="88735" y="40682"/>
                  <a:pt x="88622" y="40720"/>
                  <a:pt x="88584" y="40795"/>
                </a:cubicBezTo>
                <a:lnTo>
                  <a:pt x="88622" y="40909"/>
                </a:lnTo>
                <a:cubicBezTo>
                  <a:pt x="88714" y="41024"/>
                  <a:pt x="88864" y="41069"/>
                  <a:pt x="89026" y="41069"/>
                </a:cubicBezTo>
                <a:cubicBezTo>
                  <a:pt x="89129" y="41069"/>
                  <a:pt x="89238" y="41051"/>
                  <a:pt x="89340" y="41022"/>
                </a:cubicBezTo>
                <a:lnTo>
                  <a:pt x="89416" y="40909"/>
                </a:lnTo>
                <a:lnTo>
                  <a:pt x="89416" y="40871"/>
                </a:lnTo>
                <a:cubicBezTo>
                  <a:pt x="89416" y="40819"/>
                  <a:pt x="89398" y="40786"/>
                  <a:pt x="89375" y="40757"/>
                </a:cubicBezTo>
                <a:lnTo>
                  <a:pt x="89375" y="40757"/>
                </a:lnTo>
                <a:cubicBezTo>
                  <a:pt x="89376" y="40757"/>
                  <a:pt x="89377" y="40757"/>
                  <a:pt x="89378" y="40757"/>
                </a:cubicBezTo>
                <a:lnTo>
                  <a:pt x="89264" y="40568"/>
                </a:lnTo>
                <a:cubicBezTo>
                  <a:pt x="89231" y="40579"/>
                  <a:pt x="89201" y="40584"/>
                  <a:pt x="89174" y="40584"/>
                </a:cubicBezTo>
                <a:cubicBezTo>
                  <a:pt x="89110" y="40584"/>
                  <a:pt x="89064" y="40557"/>
                  <a:pt x="89038" y="40531"/>
                </a:cubicBezTo>
                <a:close/>
                <a:moveTo>
                  <a:pt x="70247" y="40720"/>
                </a:moveTo>
                <a:cubicBezTo>
                  <a:pt x="70134" y="40795"/>
                  <a:pt x="70096" y="40984"/>
                  <a:pt x="70209" y="41098"/>
                </a:cubicBezTo>
                <a:cubicBezTo>
                  <a:pt x="70235" y="41098"/>
                  <a:pt x="70277" y="41114"/>
                  <a:pt x="70313" y="41114"/>
                </a:cubicBezTo>
                <a:cubicBezTo>
                  <a:pt x="70331" y="41114"/>
                  <a:pt x="70348" y="41110"/>
                  <a:pt x="70361" y="41098"/>
                </a:cubicBezTo>
                <a:lnTo>
                  <a:pt x="70436" y="41060"/>
                </a:lnTo>
                <a:lnTo>
                  <a:pt x="70361" y="41060"/>
                </a:lnTo>
                <a:lnTo>
                  <a:pt x="70550" y="40946"/>
                </a:lnTo>
                <a:lnTo>
                  <a:pt x="70550" y="40833"/>
                </a:lnTo>
                <a:lnTo>
                  <a:pt x="70474" y="40757"/>
                </a:lnTo>
                <a:cubicBezTo>
                  <a:pt x="70398" y="40720"/>
                  <a:pt x="70323" y="40720"/>
                  <a:pt x="70247" y="40720"/>
                </a:cubicBezTo>
                <a:close/>
                <a:moveTo>
                  <a:pt x="26844" y="40606"/>
                </a:moveTo>
                <a:lnTo>
                  <a:pt x="26693" y="40720"/>
                </a:lnTo>
                <a:cubicBezTo>
                  <a:pt x="26693" y="40757"/>
                  <a:pt x="26693" y="40795"/>
                  <a:pt x="26693" y="40833"/>
                </a:cubicBezTo>
                <a:cubicBezTo>
                  <a:pt x="26693" y="40946"/>
                  <a:pt x="26731" y="41098"/>
                  <a:pt x="26957" y="41173"/>
                </a:cubicBezTo>
                <a:lnTo>
                  <a:pt x="27146" y="41098"/>
                </a:lnTo>
                <a:cubicBezTo>
                  <a:pt x="27146" y="41060"/>
                  <a:pt x="27184" y="41022"/>
                  <a:pt x="27184" y="40984"/>
                </a:cubicBezTo>
                <a:cubicBezTo>
                  <a:pt x="27222" y="40946"/>
                  <a:pt x="27260" y="40871"/>
                  <a:pt x="27260" y="40833"/>
                </a:cubicBezTo>
                <a:cubicBezTo>
                  <a:pt x="27260" y="40720"/>
                  <a:pt x="27184" y="40644"/>
                  <a:pt x="27109" y="40606"/>
                </a:cubicBezTo>
                <a:lnTo>
                  <a:pt x="26882" y="40682"/>
                </a:lnTo>
                <a:cubicBezTo>
                  <a:pt x="26882" y="40644"/>
                  <a:pt x="26919" y="40644"/>
                  <a:pt x="26920" y="40607"/>
                </a:cubicBezTo>
                <a:lnTo>
                  <a:pt x="26920" y="40607"/>
                </a:lnTo>
                <a:cubicBezTo>
                  <a:pt x="26919" y="40625"/>
                  <a:pt x="26910" y="40634"/>
                  <a:pt x="26896" y="40634"/>
                </a:cubicBezTo>
                <a:cubicBezTo>
                  <a:pt x="26882" y="40634"/>
                  <a:pt x="26863" y="40625"/>
                  <a:pt x="26844" y="40606"/>
                </a:cubicBezTo>
                <a:close/>
                <a:moveTo>
                  <a:pt x="34530" y="40671"/>
                </a:moveTo>
                <a:cubicBezTo>
                  <a:pt x="34501" y="40671"/>
                  <a:pt x="34472" y="40675"/>
                  <a:pt x="34443" y="40682"/>
                </a:cubicBezTo>
                <a:cubicBezTo>
                  <a:pt x="34368" y="40720"/>
                  <a:pt x="34292" y="40757"/>
                  <a:pt x="34254" y="40833"/>
                </a:cubicBezTo>
                <a:lnTo>
                  <a:pt x="34292" y="40984"/>
                </a:lnTo>
                <a:cubicBezTo>
                  <a:pt x="34368" y="41022"/>
                  <a:pt x="34443" y="41098"/>
                  <a:pt x="34519" y="41135"/>
                </a:cubicBezTo>
                <a:cubicBezTo>
                  <a:pt x="34632" y="41211"/>
                  <a:pt x="34708" y="41287"/>
                  <a:pt x="34859" y="41324"/>
                </a:cubicBezTo>
                <a:lnTo>
                  <a:pt x="35048" y="41173"/>
                </a:lnTo>
                <a:cubicBezTo>
                  <a:pt x="35048" y="41173"/>
                  <a:pt x="35048" y="41135"/>
                  <a:pt x="35048" y="41135"/>
                </a:cubicBezTo>
                <a:cubicBezTo>
                  <a:pt x="35048" y="41135"/>
                  <a:pt x="35048" y="41135"/>
                  <a:pt x="35048" y="41098"/>
                </a:cubicBezTo>
                <a:cubicBezTo>
                  <a:pt x="35086" y="41098"/>
                  <a:pt x="35162" y="41060"/>
                  <a:pt x="35162" y="40984"/>
                </a:cubicBezTo>
                <a:lnTo>
                  <a:pt x="35048" y="40833"/>
                </a:lnTo>
                <a:cubicBezTo>
                  <a:pt x="35010" y="40833"/>
                  <a:pt x="34935" y="40795"/>
                  <a:pt x="34859" y="40757"/>
                </a:cubicBezTo>
                <a:cubicBezTo>
                  <a:pt x="34767" y="40727"/>
                  <a:pt x="34651" y="40671"/>
                  <a:pt x="34530" y="40671"/>
                </a:cubicBezTo>
                <a:close/>
                <a:moveTo>
                  <a:pt x="6201" y="41022"/>
                </a:moveTo>
                <a:lnTo>
                  <a:pt x="6088" y="41173"/>
                </a:lnTo>
                <a:cubicBezTo>
                  <a:pt x="6088" y="41173"/>
                  <a:pt x="6088" y="41173"/>
                  <a:pt x="6088" y="41211"/>
                </a:cubicBezTo>
                <a:cubicBezTo>
                  <a:pt x="6050" y="41249"/>
                  <a:pt x="6012" y="41287"/>
                  <a:pt x="6012" y="41362"/>
                </a:cubicBezTo>
                <a:lnTo>
                  <a:pt x="6163" y="41476"/>
                </a:lnTo>
                <a:lnTo>
                  <a:pt x="6390" y="41476"/>
                </a:lnTo>
                <a:lnTo>
                  <a:pt x="6541" y="41362"/>
                </a:lnTo>
                <a:cubicBezTo>
                  <a:pt x="6541" y="41362"/>
                  <a:pt x="6541" y="41324"/>
                  <a:pt x="6541" y="41324"/>
                </a:cubicBezTo>
                <a:cubicBezTo>
                  <a:pt x="6541" y="41211"/>
                  <a:pt x="6504" y="41135"/>
                  <a:pt x="6466" y="41098"/>
                </a:cubicBezTo>
                <a:cubicBezTo>
                  <a:pt x="6390" y="41060"/>
                  <a:pt x="6314" y="41022"/>
                  <a:pt x="6201" y="41022"/>
                </a:cubicBezTo>
                <a:close/>
                <a:moveTo>
                  <a:pt x="25332" y="41022"/>
                </a:moveTo>
                <a:lnTo>
                  <a:pt x="25181" y="41135"/>
                </a:lnTo>
                <a:cubicBezTo>
                  <a:pt x="25181" y="41173"/>
                  <a:pt x="25143" y="41211"/>
                  <a:pt x="25143" y="41287"/>
                </a:cubicBezTo>
                <a:lnTo>
                  <a:pt x="25143" y="41324"/>
                </a:lnTo>
                <a:lnTo>
                  <a:pt x="25294" y="41438"/>
                </a:lnTo>
                <a:lnTo>
                  <a:pt x="25332" y="41438"/>
                </a:lnTo>
                <a:cubicBezTo>
                  <a:pt x="25370" y="41476"/>
                  <a:pt x="25445" y="41476"/>
                  <a:pt x="25521" y="41476"/>
                </a:cubicBezTo>
                <a:lnTo>
                  <a:pt x="25634" y="41362"/>
                </a:lnTo>
                <a:cubicBezTo>
                  <a:pt x="25634" y="41362"/>
                  <a:pt x="25634" y="41324"/>
                  <a:pt x="25634" y="41324"/>
                </a:cubicBezTo>
                <a:cubicBezTo>
                  <a:pt x="25634" y="41211"/>
                  <a:pt x="25634" y="41135"/>
                  <a:pt x="25559" y="41098"/>
                </a:cubicBezTo>
                <a:cubicBezTo>
                  <a:pt x="25483" y="41060"/>
                  <a:pt x="25407" y="41022"/>
                  <a:pt x="25332" y="41022"/>
                </a:cubicBezTo>
                <a:close/>
                <a:moveTo>
                  <a:pt x="23880" y="41082"/>
                </a:moveTo>
                <a:cubicBezTo>
                  <a:pt x="23848" y="41082"/>
                  <a:pt x="23815" y="41087"/>
                  <a:pt x="23782" y="41098"/>
                </a:cubicBezTo>
                <a:lnTo>
                  <a:pt x="23668" y="41211"/>
                </a:lnTo>
                <a:lnTo>
                  <a:pt x="23668" y="41362"/>
                </a:lnTo>
                <a:lnTo>
                  <a:pt x="23857" y="41476"/>
                </a:lnTo>
                <a:cubicBezTo>
                  <a:pt x="23857" y="41514"/>
                  <a:pt x="23895" y="41551"/>
                  <a:pt x="23933" y="41551"/>
                </a:cubicBezTo>
                <a:lnTo>
                  <a:pt x="24084" y="41551"/>
                </a:lnTo>
                <a:cubicBezTo>
                  <a:pt x="24160" y="41514"/>
                  <a:pt x="24198" y="41400"/>
                  <a:pt x="24198" y="41324"/>
                </a:cubicBezTo>
                <a:cubicBezTo>
                  <a:pt x="24198" y="41249"/>
                  <a:pt x="24160" y="41173"/>
                  <a:pt x="24084" y="41135"/>
                </a:cubicBezTo>
                <a:cubicBezTo>
                  <a:pt x="24031" y="41109"/>
                  <a:pt x="23958" y="41082"/>
                  <a:pt x="23880" y="41082"/>
                </a:cubicBezTo>
                <a:close/>
                <a:moveTo>
                  <a:pt x="65166" y="41158"/>
                </a:moveTo>
                <a:cubicBezTo>
                  <a:pt x="65134" y="41158"/>
                  <a:pt x="65101" y="41162"/>
                  <a:pt x="65068" y="41173"/>
                </a:cubicBezTo>
                <a:cubicBezTo>
                  <a:pt x="64992" y="41173"/>
                  <a:pt x="64954" y="41249"/>
                  <a:pt x="64916" y="41324"/>
                </a:cubicBezTo>
                <a:lnTo>
                  <a:pt x="64916" y="41438"/>
                </a:lnTo>
                <a:cubicBezTo>
                  <a:pt x="64992" y="41514"/>
                  <a:pt x="65030" y="41551"/>
                  <a:pt x="65105" y="41551"/>
                </a:cubicBezTo>
                <a:lnTo>
                  <a:pt x="65257" y="41514"/>
                </a:lnTo>
                <a:lnTo>
                  <a:pt x="65332" y="41514"/>
                </a:lnTo>
                <a:cubicBezTo>
                  <a:pt x="65408" y="41514"/>
                  <a:pt x="65521" y="41476"/>
                  <a:pt x="65521" y="41400"/>
                </a:cubicBezTo>
                <a:lnTo>
                  <a:pt x="65446" y="41249"/>
                </a:lnTo>
                <a:cubicBezTo>
                  <a:pt x="65408" y="41249"/>
                  <a:pt x="65370" y="41211"/>
                  <a:pt x="65370" y="41211"/>
                </a:cubicBezTo>
                <a:cubicBezTo>
                  <a:pt x="65317" y="41184"/>
                  <a:pt x="65244" y="41158"/>
                  <a:pt x="65166" y="41158"/>
                </a:cubicBezTo>
                <a:close/>
                <a:moveTo>
                  <a:pt x="24410" y="41279"/>
                </a:moveTo>
                <a:cubicBezTo>
                  <a:pt x="24390" y="41279"/>
                  <a:pt x="24370" y="41281"/>
                  <a:pt x="24349" y="41287"/>
                </a:cubicBezTo>
                <a:lnTo>
                  <a:pt x="24235" y="41362"/>
                </a:lnTo>
                <a:cubicBezTo>
                  <a:pt x="24160" y="41514"/>
                  <a:pt x="24311" y="41665"/>
                  <a:pt x="24500" y="41703"/>
                </a:cubicBezTo>
                <a:cubicBezTo>
                  <a:pt x="24613" y="41703"/>
                  <a:pt x="24727" y="41665"/>
                  <a:pt x="24727" y="41551"/>
                </a:cubicBezTo>
                <a:lnTo>
                  <a:pt x="24613" y="41400"/>
                </a:lnTo>
                <a:cubicBezTo>
                  <a:pt x="24613" y="41368"/>
                  <a:pt x="24529" y="41279"/>
                  <a:pt x="24410" y="41279"/>
                </a:cubicBezTo>
                <a:close/>
                <a:moveTo>
                  <a:pt x="29869" y="41287"/>
                </a:moveTo>
                <a:lnTo>
                  <a:pt x="29680" y="41400"/>
                </a:lnTo>
                <a:cubicBezTo>
                  <a:pt x="29680" y="41438"/>
                  <a:pt x="29604" y="41476"/>
                  <a:pt x="29604" y="41551"/>
                </a:cubicBezTo>
                <a:lnTo>
                  <a:pt x="29755" y="41703"/>
                </a:lnTo>
                <a:lnTo>
                  <a:pt x="29793" y="41703"/>
                </a:lnTo>
                <a:cubicBezTo>
                  <a:pt x="29831" y="41703"/>
                  <a:pt x="29869" y="41740"/>
                  <a:pt x="29982" y="41740"/>
                </a:cubicBezTo>
                <a:lnTo>
                  <a:pt x="30095" y="41627"/>
                </a:lnTo>
                <a:cubicBezTo>
                  <a:pt x="30095" y="41627"/>
                  <a:pt x="30095" y="41589"/>
                  <a:pt x="30095" y="41551"/>
                </a:cubicBezTo>
                <a:cubicBezTo>
                  <a:pt x="30095" y="41400"/>
                  <a:pt x="30020" y="41324"/>
                  <a:pt x="29869" y="41287"/>
                </a:cubicBezTo>
                <a:close/>
                <a:moveTo>
                  <a:pt x="27260" y="41400"/>
                </a:moveTo>
                <a:lnTo>
                  <a:pt x="27109" y="41551"/>
                </a:lnTo>
                <a:cubicBezTo>
                  <a:pt x="27109" y="41665"/>
                  <a:pt x="27146" y="41740"/>
                  <a:pt x="27222" y="41816"/>
                </a:cubicBezTo>
                <a:lnTo>
                  <a:pt x="27298" y="41854"/>
                </a:lnTo>
                <a:cubicBezTo>
                  <a:pt x="27562" y="41854"/>
                  <a:pt x="27600" y="41665"/>
                  <a:pt x="27638" y="41589"/>
                </a:cubicBezTo>
                <a:lnTo>
                  <a:pt x="27638" y="41551"/>
                </a:lnTo>
                <a:lnTo>
                  <a:pt x="27487" y="41400"/>
                </a:lnTo>
                <a:close/>
                <a:moveTo>
                  <a:pt x="22799" y="41476"/>
                </a:moveTo>
                <a:lnTo>
                  <a:pt x="22610" y="41551"/>
                </a:lnTo>
                <a:cubicBezTo>
                  <a:pt x="22610" y="41589"/>
                  <a:pt x="22610" y="41627"/>
                  <a:pt x="22610" y="41665"/>
                </a:cubicBezTo>
                <a:cubicBezTo>
                  <a:pt x="22610" y="41892"/>
                  <a:pt x="22761" y="41929"/>
                  <a:pt x="22836" y="41929"/>
                </a:cubicBezTo>
                <a:lnTo>
                  <a:pt x="22988" y="41816"/>
                </a:lnTo>
                <a:lnTo>
                  <a:pt x="22988" y="41778"/>
                </a:lnTo>
                <a:cubicBezTo>
                  <a:pt x="22988" y="41589"/>
                  <a:pt x="22912" y="41514"/>
                  <a:pt x="22799" y="41476"/>
                </a:cubicBezTo>
                <a:close/>
                <a:moveTo>
                  <a:pt x="20830" y="41544"/>
                </a:moveTo>
                <a:cubicBezTo>
                  <a:pt x="20808" y="41544"/>
                  <a:pt x="20783" y="41546"/>
                  <a:pt x="20757" y="41551"/>
                </a:cubicBezTo>
                <a:lnTo>
                  <a:pt x="20681" y="41627"/>
                </a:lnTo>
                <a:cubicBezTo>
                  <a:pt x="20606" y="41778"/>
                  <a:pt x="20757" y="41929"/>
                  <a:pt x="20908" y="41967"/>
                </a:cubicBezTo>
                <a:cubicBezTo>
                  <a:pt x="21059" y="41967"/>
                  <a:pt x="21135" y="41892"/>
                  <a:pt x="21173" y="41816"/>
                </a:cubicBezTo>
                <a:lnTo>
                  <a:pt x="21059" y="41665"/>
                </a:lnTo>
                <a:cubicBezTo>
                  <a:pt x="21027" y="41632"/>
                  <a:pt x="20966" y="41544"/>
                  <a:pt x="20830" y="41544"/>
                </a:cubicBezTo>
                <a:close/>
                <a:moveTo>
                  <a:pt x="77166" y="41400"/>
                </a:moveTo>
                <a:lnTo>
                  <a:pt x="76939" y="41514"/>
                </a:lnTo>
                <a:cubicBezTo>
                  <a:pt x="76939" y="41476"/>
                  <a:pt x="77015" y="41476"/>
                  <a:pt x="77015" y="41438"/>
                </a:cubicBezTo>
                <a:lnTo>
                  <a:pt x="76977" y="41438"/>
                </a:lnTo>
                <a:cubicBezTo>
                  <a:pt x="76901" y="41438"/>
                  <a:pt x="76826" y="41438"/>
                  <a:pt x="76750" y="41514"/>
                </a:cubicBezTo>
                <a:cubicBezTo>
                  <a:pt x="76712" y="41551"/>
                  <a:pt x="76674" y="41589"/>
                  <a:pt x="76750" y="41740"/>
                </a:cubicBezTo>
                <a:cubicBezTo>
                  <a:pt x="76750" y="41778"/>
                  <a:pt x="76788" y="41778"/>
                  <a:pt x="76826" y="41816"/>
                </a:cubicBezTo>
                <a:cubicBezTo>
                  <a:pt x="76788" y="41854"/>
                  <a:pt x="76750" y="41929"/>
                  <a:pt x="76788" y="42005"/>
                </a:cubicBezTo>
                <a:lnTo>
                  <a:pt x="76901" y="42081"/>
                </a:lnTo>
                <a:cubicBezTo>
                  <a:pt x="76938" y="42085"/>
                  <a:pt x="76971" y="42087"/>
                  <a:pt x="77001" y="42087"/>
                </a:cubicBezTo>
                <a:cubicBezTo>
                  <a:pt x="77249" y="42087"/>
                  <a:pt x="77279" y="41959"/>
                  <a:pt x="77279" y="41892"/>
                </a:cubicBezTo>
                <a:lnTo>
                  <a:pt x="77242" y="41816"/>
                </a:lnTo>
                <a:cubicBezTo>
                  <a:pt x="77242" y="41778"/>
                  <a:pt x="77204" y="41778"/>
                  <a:pt x="77166" y="41740"/>
                </a:cubicBezTo>
                <a:cubicBezTo>
                  <a:pt x="77317" y="41665"/>
                  <a:pt x="77317" y="41476"/>
                  <a:pt x="77166" y="41400"/>
                </a:cubicBezTo>
                <a:close/>
                <a:moveTo>
                  <a:pt x="44311" y="41703"/>
                </a:moveTo>
                <a:lnTo>
                  <a:pt x="44160" y="41816"/>
                </a:lnTo>
                <a:lnTo>
                  <a:pt x="44160" y="41967"/>
                </a:lnTo>
                <a:lnTo>
                  <a:pt x="44311" y="42081"/>
                </a:lnTo>
                <a:cubicBezTo>
                  <a:pt x="44333" y="42092"/>
                  <a:pt x="44359" y="42096"/>
                  <a:pt x="44384" y="42096"/>
                </a:cubicBezTo>
                <a:cubicBezTo>
                  <a:pt x="44447" y="42096"/>
                  <a:pt x="44511" y="42070"/>
                  <a:pt x="44538" y="42043"/>
                </a:cubicBezTo>
                <a:cubicBezTo>
                  <a:pt x="44576" y="42005"/>
                  <a:pt x="44614" y="41967"/>
                  <a:pt x="44614" y="41854"/>
                </a:cubicBezTo>
                <a:lnTo>
                  <a:pt x="44614" y="41816"/>
                </a:lnTo>
                <a:lnTo>
                  <a:pt x="44500" y="41703"/>
                </a:lnTo>
                <a:close/>
                <a:moveTo>
                  <a:pt x="33460" y="41778"/>
                </a:moveTo>
                <a:cubicBezTo>
                  <a:pt x="33271" y="41778"/>
                  <a:pt x="33158" y="41816"/>
                  <a:pt x="33082" y="41929"/>
                </a:cubicBezTo>
                <a:lnTo>
                  <a:pt x="33120" y="42043"/>
                </a:lnTo>
                <a:cubicBezTo>
                  <a:pt x="33168" y="42115"/>
                  <a:pt x="33246" y="42141"/>
                  <a:pt x="33326" y="42141"/>
                </a:cubicBezTo>
                <a:cubicBezTo>
                  <a:pt x="33372" y="42141"/>
                  <a:pt x="33419" y="42132"/>
                  <a:pt x="33460" y="42118"/>
                </a:cubicBezTo>
                <a:cubicBezTo>
                  <a:pt x="33536" y="42081"/>
                  <a:pt x="33612" y="42005"/>
                  <a:pt x="33612" y="41929"/>
                </a:cubicBezTo>
                <a:cubicBezTo>
                  <a:pt x="33612" y="41892"/>
                  <a:pt x="33612" y="41892"/>
                  <a:pt x="33612" y="41854"/>
                </a:cubicBezTo>
                <a:lnTo>
                  <a:pt x="33460" y="41778"/>
                </a:lnTo>
                <a:close/>
                <a:moveTo>
                  <a:pt x="67859" y="41763"/>
                </a:moveTo>
                <a:cubicBezTo>
                  <a:pt x="67805" y="41763"/>
                  <a:pt x="67779" y="41789"/>
                  <a:pt x="67752" y="41816"/>
                </a:cubicBezTo>
                <a:cubicBezTo>
                  <a:pt x="67714" y="41854"/>
                  <a:pt x="67638" y="41929"/>
                  <a:pt x="67676" y="42043"/>
                </a:cubicBezTo>
                <a:lnTo>
                  <a:pt x="67828" y="42156"/>
                </a:lnTo>
                <a:lnTo>
                  <a:pt x="67941" y="42156"/>
                </a:lnTo>
                <a:lnTo>
                  <a:pt x="68054" y="42043"/>
                </a:lnTo>
                <a:lnTo>
                  <a:pt x="68054" y="41892"/>
                </a:lnTo>
                <a:lnTo>
                  <a:pt x="67941" y="41778"/>
                </a:lnTo>
                <a:cubicBezTo>
                  <a:pt x="67908" y="41767"/>
                  <a:pt x="67881" y="41763"/>
                  <a:pt x="67859" y="41763"/>
                </a:cubicBezTo>
                <a:close/>
                <a:moveTo>
                  <a:pt x="69189" y="41665"/>
                </a:moveTo>
                <a:lnTo>
                  <a:pt x="69075" y="41778"/>
                </a:lnTo>
                <a:cubicBezTo>
                  <a:pt x="69075" y="41816"/>
                  <a:pt x="69075" y="41816"/>
                  <a:pt x="69037" y="41816"/>
                </a:cubicBezTo>
                <a:cubicBezTo>
                  <a:pt x="69037" y="41854"/>
                  <a:pt x="69000" y="41892"/>
                  <a:pt x="69000" y="42005"/>
                </a:cubicBezTo>
                <a:lnTo>
                  <a:pt x="69189" y="42118"/>
                </a:lnTo>
                <a:cubicBezTo>
                  <a:pt x="69219" y="42118"/>
                  <a:pt x="69297" y="42167"/>
                  <a:pt x="69405" y="42167"/>
                </a:cubicBezTo>
                <a:cubicBezTo>
                  <a:pt x="69432" y="42167"/>
                  <a:pt x="69461" y="42164"/>
                  <a:pt x="69491" y="42156"/>
                </a:cubicBezTo>
                <a:lnTo>
                  <a:pt x="69567" y="42081"/>
                </a:lnTo>
                <a:cubicBezTo>
                  <a:pt x="69604" y="42043"/>
                  <a:pt x="69604" y="41967"/>
                  <a:pt x="69604" y="41929"/>
                </a:cubicBezTo>
                <a:cubicBezTo>
                  <a:pt x="69604" y="41854"/>
                  <a:pt x="69567" y="41778"/>
                  <a:pt x="69529" y="41740"/>
                </a:cubicBezTo>
                <a:cubicBezTo>
                  <a:pt x="69453" y="41665"/>
                  <a:pt x="69340" y="41665"/>
                  <a:pt x="69189" y="41665"/>
                </a:cubicBezTo>
                <a:close/>
                <a:moveTo>
                  <a:pt x="26920" y="41740"/>
                </a:moveTo>
                <a:lnTo>
                  <a:pt x="26693" y="41816"/>
                </a:lnTo>
                <a:cubicBezTo>
                  <a:pt x="26693" y="41816"/>
                  <a:pt x="26731" y="41778"/>
                  <a:pt x="26731" y="41778"/>
                </a:cubicBezTo>
                <a:lnTo>
                  <a:pt x="26693" y="41778"/>
                </a:lnTo>
                <a:cubicBezTo>
                  <a:pt x="26617" y="41816"/>
                  <a:pt x="26390" y="41854"/>
                  <a:pt x="26466" y="42043"/>
                </a:cubicBezTo>
                <a:lnTo>
                  <a:pt x="26504" y="42118"/>
                </a:lnTo>
                <a:cubicBezTo>
                  <a:pt x="26560" y="42175"/>
                  <a:pt x="26627" y="42194"/>
                  <a:pt x="26693" y="42194"/>
                </a:cubicBezTo>
                <a:cubicBezTo>
                  <a:pt x="26759" y="42194"/>
                  <a:pt x="26825" y="42175"/>
                  <a:pt x="26882" y="42156"/>
                </a:cubicBezTo>
                <a:lnTo>
                  <a:pt x="26995" y="42156"/>
                </a:lnTo>
                <a:lnTo>
                  <a:pt x="27146" y="42043"/>
                </a:lnTo>
                <a:lnTo>
                  <a:pt x="27146" y="42005"/>
                </a:lnTo>
                <a:cubicBezTo>
                  <a:pt x="27146" y="41854"/>
                  <a:pt x="26995" y="41778"/>
                  <a:pt x="26920" y="41740"/>
                </a:cubicBezTo>
                <a:close/>
                <a:moveTo>
                  <a:pt x="28356" y="41438"/>
                </a:moveTo>
                <a:cubicBezTo>
                  <a:pt x="28167" y="41438"/>
                  <a:pt x="28054" y="41514"/>
                  <a:pt x="27978" y="41551"/>
                </a:cubicBezTo>
                <a:cubicBezTo>
                  <a:pt x="27827" y="41665"/>
                  <a:pt x="27789" y="41892"/>
                  <a:pt x="27865" y="42118"/>
                </a:cubicBezTo>
                <a:lnTo>
                  <a:pt x="27940" y="42194"/>
                </a:lnTo>
                <a:cubicBezTo>
                  <a:pt x="27996" y="42201"/>
                  <a:pt x="28046" y="42204"/>
                  <a:pt x="28092" y="42204"/>
                </a:cubicBezTo>
                <a:cubicBezTo>
                  <a:pt x="28296" y="42204"/>
                  <a:pt x="28408" y="42142"/>
                  <a:pt x="28470" y="42081"/>
                </a:cubicBezTo>
                <a:lnTo>
                  <a:pt x="28545" y="42005"/>
                </a:lnTo>
                <a:cubicBezTo>
                  <a:pt x="28545" y="41967"/>
                  <a:pt x="28545" y="41929"/>
                  <a:pt x="28545" y="41892"/>
                </a:cubicBezTo>
                <a:cubicBezTo>
                  <a:pt x="28545" y="41816"/>
                  <a:pt x="28508" y="41740"/>
                  <a:pt x="28508" y="41703"/>
                </a:cubicBezTo>
                <a:cubicBezTo>
                  <a:pt x="28508" y="41665"/>
                  <a:pt x="28470" y="41665"/>
                  <a:pt x="28470" y="41589"/>
                </a:cubicBezTo>
                <a:lnTo>
                  <a:pt x="28356" y="41438"/>
                </a:lnTo>
                <a:close/>
                <a:moveTo>
                  <a:pt x="26164" y="41665"/>
                </a:moveTo>
                <a:lnTo>
                  <a:pt x="25974" y="41740"/>
                </a:lnTo>
                <a:cubicBezTo>
                  <a:pt x="25937" y="41816"/>
                  <a:pt x="25937" y="41854"/>
                  <a:pt x="25899" y="41892"/>
                </a:cubicBezTo>
                <a:cubicBezTo>
                  <a:pt x="25861" y="41967"/>
                  <a:pt x="25823" y="42005"/>
                  <a:pt x="25785" y="42118"/>
                </a:cubicBezTo>
                <a:lnTo>
                  <a:pt x="25899" y="42270"/>
                </a:lnTo>
                <a:cubicBezTo>
                  <a:pt x="26050" y="42270"/>
                  <a:pt x="26126" y="42232"/>
                  <a:pt x="26201" y="42232"/>
                </a:cubicBezTo>
                <a:cubicBezTo>
                  <a:pt x="26239" y="42194"/>
                  <a:pt x="26277" y="42194"/>
                  <a:pt x="26277" y="42194"/>
                </a:cubicBezTo>
                <a:lnTo>
                  <a:pt x="26428" y="42118"/>
                </a:lnTo>
                <a:cubicBezTo>
                  <a:pt x="26428" y="42081"/>
                  <a:pt x="26428" y="42043"/>
                  <a:pt x="26428" y="42005"/>
                </a:cubicBezTo>
                <a:cubicBezTo>
                  <a:pt x="26428" y="41892"/>
                  <a:pt x="26390" y="41740"/>
                  <a:pt x="26164" y="41665"/>
                </a:cubicBezTo>
                <a:close/>
                <a:moveTo>
                  <a:pt x="12401" y="41882"/>
                </a:moveTo>
                <a:cubicBezTo>
                  <a:pt x="12288" y="41882"/>
                  <a:pt x="12206" y="41949"/>
                  <a:pt x="12175" y="42043"/>
                </a:cubicBezTo>
                <a:lnTo>
                  <a:pt x="12288" y="42194"/>
                </a:lnTo>
                <a:cubicBezTo>
                  <a:pt x="12288" y="42194"/>
                  <a:pt x="12326" y="42232"/>
                  <a:pt x="12326" y="42232"/>
                </a:cubicBezTo>
                <a:cubicBezTo>
                  <a:pt x="12358" y="42264"/>
                  <a:pt x="12419" y="42353"/>
                  <a:pt x="12556" y="42353"/>
                </a:cubicBezTo>
                <a:cubicBezTo>
                  <a:pt x="12578" y="42353"/>
                  <a:pt x="12602" y="42351"/>
                  <a:pt x="12628" y="42345"/>
                </a:cubicBezTo>
                <a:lnTo>
                  <a:pt x="12742" y="42270"/>
                </a:lnTo>
                <a:cubicBezTo>
                  <a:pt x="12742" y="42232"/>
                  <a:pt x="12742" y="42232"/>
                  <a:pt x="12742" y="42194"/>
                </a:cubicBezTo>
                <a:cubicBezTo>
                  <a:pt x="12742" y="42043"/>
                  <a:pt x="12628" y="41892"/>
                  <a:pt x="12477" y="41892"/>
                </a:cubicBezTo>
                <a:cubicBezTo>
                  <a:pt x="12450" y="41885"/>
                  <a:pt x="12425" y="41882"/>
                  <a:pt x="12401" y="41882"/>
                </a:cubicBezTo>
                <a:close/>
                <a:moveTo>
                  <a:pt x="64689" y="42005"/>
                </a:moveTo>
                <a:cubicBezTo>
                  <a:pt x="64538" y="42005"/>
                  <a:pt x="64463" y="42043"/>
                  <a:pt x="64349" y="42081"/>
                </a:cubicBezTo>
                <a:cubicBezTo>
                  <a:pt x="64274" y="42156"/>
                  <a:pt x="64236" y="42232"/>
                  <a:pt x="64236" y="42345"/>
                </a:cubicBezTo>
                <a:lnTo>
                  <a:pt x="64387" y="42459"/>
                </a:lnTo>
                <a:cubicBezTo>
                  <a:pt x="64614" y="42459"/>
                  <a:pt x="64689" y="42345"/>
                  <a:pt x="64765" y="42270"/>
                </a:cubicBezTo>
                <a:cubicBezTo>
                  <a:pt x="64765" y="42232"/>
                  <a:pt x="64765" y="42232"/>
                  <a:pt x="64803" y="42194"/>
                </a:cubicBezTo>
                <a:lnTo>
                  <a:pt x="64689" y="42005"/>
                </a:lnTo>
                <a:close/>
                <a:moveTo>
                  <a:pt x="56865" y="42064"/>
                </a:moveTo>
                <a:cubicBezTo>
                  <a:pt x="56817" y="42064"/>
                  <a:pt x="56775" y="42081"/>
                  <a:pt x="56750" y="42081"/>
                </a:cubicBezTo>
                <a:cubicBezTo>
                  <a:pt x="56674" y="42118"/>
                  <a:pt x="56636" y="42194"/>
                  <a:pt x="56636" y="42270"/>
                </a:cubicBezTo>
                <a:cubicBezTo>
                  <a:pt x="56636" y="42345"/>
                  <a:pt x="56674" y="42497"/>
                  <a:pt x="56825" y="42534"/>
                </a:cubicBezTo>
                <a:cubicBezTo>
                  <a:pt x="56863" y="42534"/>
                  <a:pt x="56977" y="42534"/>
                  <a:pt x="57015" y="42459"/>
                </a:cubicBezTo>
                <a:lnTo>
                  <a:pt x="56939" y="42307"/>
                </a:lnTo>
                <a:cubicBezTo>
                  <a:pt x="56939" y="42307"/>
                  <a:pt x="56939" y="42270"/>
                  <a:pt x="56939" y="42270"/>
                </a:cubicBezTo>
                <a:cubicBezTo>
                  <a:pt x="56939" y="42307"/>
                  <a:pt x="56977" y="42307"/>
                  <a:pt x="56977" y="42383"/>
                </a:cubicBezTo>
                <a:cubicBezTo>
                  <a:pt x="57015" y="42345"/>
                  <a:pt x="57052" y="42307"/>
                  <a:pt x="57052" y="42232"/>
                </a:cubicBezTo>
                <a:cubicBezTo>
                  <a:pt x="57052" y="42194"/>
                  <a:pt x="57052" y="42156"/>
                  <a:pt x="57015" y="42118"/>
                </a:cubicBezTo>
                <a:lnTo>
                  <a:pt x="56939" y="42081"/>
                </a:lnTo>
                <a:cubicBezTo>
                  <a:pt x="56914" y="42068"/>
                  <a:pt x="56888" y="42064"/>
                  <a:pt x="56865" y="42064"/>
                </a:cubicBezTo>
                <a:close/>
                <a:moveTo>
                  <a:pt x="89680" y="42081"/>
                </a:moveTo>
                <a:lnTo>
                  <a:pt x="89491" y="42156"/>
                </a:lnTo>
                <a:cubicBezTo>
                  <a:pt x="89491" y="42156"/>
                  <a:pt x="89529" y="42118"/>
                  <a:pt x="89529" y="42118"/>
                </a:cubicBezTo>
                <a:lnTo>
                  <a:pt x="89491" y="42118"/>
                </a:lnTo>
                <a:cubicBezTo>
                  <a:pt x="89416" y="42156"/>
                  <a:pt x="89189" y="42194"/>
                  <a:pt x="89264" y="42421"/>
                </a:cubicBezTo>
                <a:lnTo>
                  <a:pt x="89340" y="42497"/>
                </a:lnTo>
                <a:cubicBezTo>
                  <a:pt x="89378" y="42497"/>
                  <a:pt x="89378" y="42534"/>
                  <a:pt x="89378" y="42534"/>
                </a:cubicBezTo>
                <a:cubicBezTo>
                  <a:pt x="89453" y="42534"/>
                  <a:pt x="89529" y="42572"/>
                  <a:pt x="89642" y="42572"/>
                </a:cubicBezTo>
                <a:lnTo>
                  <a:pt x="89756" y="42383"/>
                </a:lnTo>
                <a:cubicBezTo>
                  <a:pt x="89756" y="42383"/>
                  <a:pt x="89756" y="42383"/>
                  <a:pt x="89794" y="42345"/>
                </a:cubicBezTo>
                <a:cubicBezTo>
                  <a:pt x="89794" y="42307"/>
                  <a:pt x="89832" y="42270"/>
                  <a:pt x="89832" y="42232"/>
                </a:cubicBezTo>
                <a:cubicBezTo>
                  <a:pt x="89832" y="42194"/>
                  <a:pt x="89794" y="42118"/>
                  <a:pt x="89680" y="42081"/>
                </a:cubicBezTo>
                <a:close/>
                <a:moveTo>
                  <a:pt x="4136" y="42216"/>
                </a:moveTo>
                <a:cubicBezTo>
                  <a:pt x="4109" y="42216"/>
                  <a:pt x="4079" y="42221"/>
                  <a:pt x="4046" y="42232"/>
                </a:cubicBezTo>
                <a:lnTo>
                  <a:pt x="3933" y="42345"/>
                </a:lnTo>
                <a:lnTo>
                  <a:pt x="3933" y="42459"/>
                </a:lnTo>
                <a:cubicBezTo>
                  <a:pt x="3933" y="42497"/>
                  <a:pt x="3933" y="42534"/>
                  <a:pt x="4008" y="42572"/>
                </a:cubicBezTo>
                <a:cubicBezTo>
                  <a:pt x="4008" y="42610"/>
                  <a:pt x="4084" y="42610"/>
                  <a:pt x="4159" y="42610"/>
                </a:cubicBezTo>
                <a:lnTo>
                  <a:pt x="4235" y="42497"/>
                </a:lnTo>
                <a:lnTo>
                  <a:pt x="4273" y="42497"/>
                </a:lnTo>
                <a:cubicBezTo>
                  <a:pt x="4235" y="42534"/>
                  <a:pt x="4235" y="42572"/>
                  <a:pt x="4235" y="42572"/>
                </a:cubicBezTo>
                <a:cubicBezTo>
                  <a:pt x="4273" y="42534"/>
                  <a:pt x="4424" y="42534"/>
                  <a:pt x="4424" y="42421"/>
                </a:cubicBezTo>
                <a:lnTo>
                  <a:pt x="4311" y="42270"/>
                </a:lnTo>
                <a:lnTo>
                  <a:pt x="4273" y="42270"/>
                </a:lnTo>
                <a:cubicBezTo>
                  <a:pt x="4246" y="42243"/>
                  <a:pt x="4201" y="42216"/>
                  <a:pt x="4136" y="42216"/>
                </a:cubicBezTo>
                <a:close/>
                <a:moveTo>
                  <a:pt x="16523" y="42156"/>
                </a:moveTo>
                <a:cubicBezTo>
                  <a:pt x="16371" y="42156"/>
                  <a:pt x="16258" y="42270"/>
                  <a:pt x="16258" y="42383"/>
                </a:cubicBezTo>
                <a:lnTo>
                  <a:pt x="16409" y="42383"/>
                </a:lnTo>
                <a:cubicBezTo>
                  <a:pt x="16523" y="42421"/>
                  <a:pt x="16523" y="42421"/>
                  <a:pt x="16598" y="42421"/>
                </a:cubicBezTo>
                <a:cubicBezTo>
                  <a:pt x="16636" y="42421"/>
                  <a:pt x="16636" y="42459"/>
                  <a:pt x="16636" y="42459"/>
                </a:cubicBezTo>
                <a:cubicBezTo>
                  <a:pt x="16636" y="42459"/>
                  <a:pt x="16636" y="42459"/>
                  <a:pt x="16636" y="42421"/>
                </a:cubicBezTo>
                <a:cubicBezTo>
                  <a:pt x="16674" y="42421"/>
                  <a:pt x="16712" y="42421"/>
                  <a:pt x="16787" y="42459"/>
                </a:cubicBezTo>
                <a:cubicBezTo>
                  <a:pt x="16787" y="42459"/>
                  <a:pt x="16749" y="42421"/>
                  <a:pt x="16749" y="42421"/>
                </a:cubicBezTo>
                <a:lnTo>
                  <a:pt x="16863" y="42421"/>
                </a:lnTo>
                <a:lnTo>
                  <a:pt x="16863" y="42497"/>
                </a:lnTo>
                <a:lnTo>
                  <a:pt x="17014" y="42610"/>
                </a:lnTo>
                <a:cubicBezTo>
                  <a:pt x="17127" y="42610"/>
                  <a:pt x="17165" y="42648"/>
                  <a:pt x="17165" y="42648"/>
                </a:cubicBezTo>
                <a:lnTo>
                  <a:pt x="17392" y="42534"/>
                </a:lnTo>
                <a:cubicBezTo>
                  <a:pt x="17354" y="42383"/>
                  <a:pt x="17241" y="42270"/>
                  <a:pt x="17052" y="42232"/>
                </a:cubicBezTo>
                <a:lnTo>
                  <a:pt x="16901" y="42345"/>
                </a:lnTo>
                <a:cubicBezTo>
                  <a:pt x="16863" y="42307"/>
                  <a:pt x="16825" y="42270"/>
                  <a:pt x="16749" y="42232"/>
                </a:cubicBezTo>
                <a:cubicBezTo>
                  <a:pt x="16674" y="42194"/>
                  <a:pt x="16598" y="42156"/>
                  <a:pt x="16523" y="42156"/>
                </a:cubicBezTo>
                <a:close/>
                <a:moveTo>
                  <a:pt x="23366" y="41816"/>
                </a:moveTo>
                <a:lnTo>
                  <a:pt x="23215" y="41929"/>
                </a:lnTo>
                <a:cubicBezTo>
                  <a:pt x="23177" y="41929"/>
                  <a:pt x="23177" y="41967"/>
                  <a:pt x="23139" y="42005"/>
                </a:cubicBezTo>
                <a:lnTo>
                  <a:pt x="23252" y="42156"/>
                </a:lnTo>
                <a:cubicBezTo>
                  <a:pt x="23290" y="42156"/>
                  <a:pt x="23328" y="42194"/>
                  <a:pt x="23366" y="42194"/>
                </a:cubicBezTo>
                <a:lnTo>
                  <a:pt x="23479" y="42118"/>
                </a:lnTo>
                <a:lnTo>
                  <a:pt x="23404" y="42194"/>
                </a:lnTo>
                <a:cubicBezTo>
                  <a:pt x="23404" y="42270"/>
                  <a:pt x="23404" y="42270"/>
                  <a:pt x="23441" y="42307"/>
                </a:cubicBezTo>
                <a:cubicBezTo>
                  <a:pt x="23479" y="42383"/>
                  <a:pt x="23517" y="42421"/>
                  <a:pt x="23517" y="42459"/>
                </a:cubicBezTo>
                <a:cubicBezTo>
                  <a:pt x="23555" y="42497"/>
                  <a:pt x="23555" y="42497"/>
                  <a:pt x="23555" y="42534"/>
                </a:cubicBezTo>
                <a:lnTo>
                  <a:pt x="23706" y="42610"/>
                </a:lnTo>
                <a:cubicBezTo>
                  <a:pt x="23819" y="42610"/>
                  <a:pt x="23895" y="42610"/>
                  <a:pt x="23933" y="42648"/>
                </a:cubicBezTo>
                <a:lnTo>
                  <a:pt x="24046" y="42610"/>
                </a:lnTo>
                <a:lnTo>
                  <a:pt x="24084" y="42648"/>
                </a:lnTo>
                <a:cubicBezTo>
                  <a:pt x="24117" y="42659"/>
                  <a:pt x="24153" y="42666"/>
                  <a:pt x="24189" y="42666"/>
                </a:cubicBezTo>
                <a:cubicBezTo>
                  <a:pt x="24279" y="42666"/>
                  <a:pt x="24371" y="42620"/>
                  <a:pt x="24424" y="42459"/>
                </a:cubicBezTo>
                <a:lnTo>
                  <a:pt x="24424" y="42459"/>
                </a:lnTo>
                <a:cubicBezTo>
                  <a:pt x="24424" y="42459"/>
                  <a:pt x="24387" y="42459"/>
                  <a:pt x="24387" y="42497"/>
                </a:cubicBezTo>
                <a:lnTo>
                  <a:pt x="24349" y="42270"/>
                </a:lnTo>
                <a:lnTo>
                  <a:pt x="24311" y="42270"/>
                </a:lnTo>
                <a:cubicBezTo>
                  <a:pt x="24257" y="42243"/>
                  <a:pt x="24204" y="42216"/>
                  <a:pt x="24137" y="42216"/>
                </a:cubicBezTo>
                <a:cubicBezTo>
                  <a:pt x="24109" y="42216"/>
                  <a:pt x="24079" y="42221"/>
                  <a:pt x="24046" y="42232"/>
                </a:cubicBezTo>
                <a:lnTo>
                  <a:pt x="24008" y="42270"/>
                </a:lnTo>
                <a:cubicBezTo>
                  <a:pt x="23971" y="42232"/>
                  <a:pt x="23971" y="42232"/>
                  <a:pt x="23933" y="42232"/>
                </a:cubicBezTo>
                <a:cubicBezTo>
                  <a:pt x="23857" y="42194"/>
                  <a:pt x="23819" y="42194"/>
                  <a:pt x="23744" y="42194"/>
                </a:cubicBezTo>
                <a:cubicBezTo>
                  <a:pt x="23744" y="42156"/>
                  <a:pt x="23706" y="42156"/>
                  <a:pt x="23706" y="42118"/>
                </a:cubicBezTo>
                <a:cubicBezTo>
                  <a:pt x="23630" y="42118"/>
                  <a:pt x="23593" y="42081"/>
                  <a:pt x="23555" y="42081"/>
                </a:cubicBezTo>
                <a:cubicBezTo>
                  <a:pt x="23555" y="42081"/>
                  <a:pt x="23593" y="42043"/>
                  <a:pt x="23593" y="42005"/>
                </a:cubicBezTo>
                <a:lnTo>
                  <a:pt x="23479" y="41854"/>
                </a:lnTo>
                <a:cubicBezTo>
                  <a:pt x="23441" y="41854"/>
                  <a:pt x="23441" y="41816"/>
                  <a:pt x="23366" y="41816"/>
                </a:cubicBezTo>
                <a:close/>
                <a:moveTo>
                  <a:pt x="22761" y="42686"/>
                </a:moveTo>
                <a:cubicBezTo>
                  <a:pt x="22781" y="42686"/>
                  <a:pt x="22790" y="42696"/>
                  <a:pt x="22795" y="42706"/>
                </a:cubicBezTo>
                <a:lnTo>
                  <a:pt x="22795" y="42706"/>
                </a:lnTo>
                <a:lnTo>
                  <a:pt x="22761" y="42686"/>
                </a:lnTo>
                <a:close/>
                <a:moveTo>
                  <a:pt x="11305" y="41589"/>
                </a:moveTo>
                <a:lnTo>
                  <a:pt x="11154" y="41740"/>
                </a:lnTo>
                <a:cubicBezTo>
                  <a:pt x="11154" y="41778"/>
                  <a:pt x="11154" y="41816"/>
                  <a:pt x="10927" y="41816"/>
                </a:cubicBezTo>
                <a:lnTo>
                  <a:pt x="10814" y="41816"/>
                </a:lnTo>
                <a:lnTo>
                  <a:pt x="10738" y="41929"/>
                </a:lnTo>
                <a:cubicBezTo>
                  <a:pt x="10738" y="42005"/>
                  <a:pt x="10738" y="42081"/>
                  <a:pt x="10776" y="42118"/>
                </a:cubicBezTo>
                <a:cubicBezTo>
                  <a:pt x="10776" y="42156"/>
                  <a:pt x="10776" y="42156"/>
                  <a:pt x="10776" y="42194"/>
                </a:cubicBezTo>
                <a:lnTo>
                  <a:pt x="10738" y="42232"/>
                </a:lnTo>
                <a:cubicBezTo>
                  <a:pt x="10700" y="42345"/>
                  <a:pt x="10738" y="42421"/>
                  <a:pt x="10776" y="42497"/>
                </a:cubicBezTo>
                <a:cubicBezTo>
                  <a:pt x="10776" y="42497"/>
                  <a:pt x="10814" y="42534"/>
                  <a:pt x="10776" y="42572"/>
                </a:cubicBezTo>
                <a:lnTo>
                  <a:pt x="10965" y="42723"/>
                </a:lnTo>
                <a:cubicBezTo>
                  <a:pt x="11003" y="42686"/>
                  <a:pt x="11003" y="42686"/>
                  <a:pt x="11003" y="42686"/>
                </a:cubicBezTo>
                <a:cubicBezTo>
                  <a:pt x="11040" y="42723"/>
                  <a:pt x="11040" y="42761"/>
                  <a:pt x="11040" y="42761"/>
                </a:cubicBezTo>
                <a:lnTo>
                  <a:pt x="11154" y="42875"/>
                </a:lnTo>
                <a:cubicBezTo>
                  <a:pt x="11214" y="42887"/>
                  <a:pt x="11268" y="42892"/>
                  <a:pt x="11318" y="42892"/>
                </a:cubicBezTo>
                <a:cubicBezTo>
                  <a:pt x="11579" y="42892"/>
                  <a:pt x="11701" y="42743"/>
                  <a:pt x="11797" y="42648"/>
                </a:cubicBezTo>
                <a:cubicBezTo>
                  <a:pt x="11816" y="42667"/>
                  <a:pt x="11844" y="42676"/>
                  <a:pt x="11872" y="42676"/>
                </a:cubicBezTo>
                <a:cubicBezTo>
                  <a:pt x="11901" y="42676"/>
                  <a:pt x="11929" y="42667"/>
                  <a:pt x="11948" y="42648"/>
                </a:cubicBezTo>
                <a:lnTo>
                  <a:pt x="12023" y="42534"/>
                </a:lnTo>
                <a:cubicBezTo>
                  <a:pt x="12023" y="42270"/>
                  <a:pt x="11986" y="41665"/>
                  <a:pt x="11305" y="41589"/>
                </a:cubicBezTo>
                <a:close/>
                <a:moveTo>
                  <a:pt x="22609" y="42529"/>
                </a:moveTo>
                <a:cubicBezTo>
                  <a:pt x="22370" y="42529"/>
                  <a:pt x="22307" y="42689"/>
                  <a:pt x="22307" y="42723"/>
                </a:cubicBezTo>
                <a:lnTo>
                  <a:pt x="22383" y="42875"/>
                </a:lnTo>
                <a:lnTo>
                  <a:pt x="22534" y="42988"/>
                </a:lnTo>
                <a:lnTo>
                  <a:pt x="22610" y="42988"/>
                </a:lnTo>
                <a:cubicBezTo>
                  <a:pt x="22685" y="42988"/>
                  <a:pt x="22799" y="42988"/>
                  <a:pt x="22874" y="42950"/>
                </a:cubicBezTo>
                <a:cubicBezTo>
                  <a:pt x="22912" y="42912"/>
                  <a:pt x="22950" y="42875"/>
                  <a:pt x="22950" y="42799"/>
                </a:cubicBezTo>
                <a:lnTo>
                  <a:pt x="22799" y="42708"/>
                </a:lnTo>
                <a:lnTo>
                  <a:pt x="22799" y="42708"/>
                </a:lnTo>
                <a:cubicBezTo>
                  <a:pt x="22799" y="42686"/>
                  <a:pt x="22799" y="42686"/>
                  <a:pt x="22799" y="42686"/>
                </a:cubicBezTo>
                <a:lnTo>
                  <a:pt x="22685" y="42534"/>
                </a:lnTo>
                <a:cubicBezTo>
                  <a:pt x="22658" y="42531"/>
                  <a:pt x="22633" y="42529"/>
                  <a:pt x="22609" y="42529"/>
                </a:cubicBezTo>
                <a:close/>
                <a:moveTo>
                  <a:pt x="26074" y="42317"/>
                </a:moveTo>
                <a:cubicBezTo>
                  <a:pt x="26031" y="42317"/>
                  <a:pt x="25993" y="42326"/>
                  <a:pt x="25974" y="42345"/>
                </a:cubicBezTo>
                <a:cubicBezTo>
                  <a:pt x="25861" y="42383"/>
                  <a:pt x="25823" y="42459"/>
                  <a:pt x="25861" y="42572"/>
                </a:cubicBezTo>
                <a:cubicBezTo>
                  <a:pt x="25785" y="42534"/>
                  <a:pt x="25748" y="42534"/>
                  <a:pt x="25710" y="42534"/>
                </a:cubicBezTo>
                <a:lnTo>
                  <a:pt x="25559" y="42610"/>
                </a:lnTo>
                <a:cubicBezTo>
                  <a:pt x="25559" y="42648"/>
                  <a:pt x="25559" y="42648"/>
                  <a:pt x="25521" y="42648"/>
                </a:cubicBezTo>
                <a:cubicBezTo>
                  <a:pt x="25521" y="42686"/>
                  <a:pt x="25483" y="42799"/>
                  <a:pt x="25483" y="42875"/>
                </a:cubicBezTo>
                <a:lnTo>
                  <a:pt x="25634" y="42988"/>
                </a:lnTo>
                <a:lnTo>
                  <a:pt x="25937" y="42988"/>
                </a:lnTo>
                <a:lnTo>
                  <a:pt x="26050" y="42875"/>
                </a:lnTo>
                <a:cubicBezTo>
                  <a:pt x="26088" y="42875"/>
                  <a:pt x="26088" y="42837"/>
                  <a:pt x="26088" y="42799"/>
                </a:cubicBezTo>
                <a:cubicBezTo>
                  <a:pt x="26088" y="42761"/>
                  <a:pt x="26088" y="42761"/>
                  <a:pt x="26050" y="42723"/>
                </a:cubicBezTo>
                <a:lnTo>
                  <a:pt x="26088" y="42723"/>
                </a:lnTo>
                <a:lnTo>
                  <a:pt x="26126" y="42648"/>
                </a:lnTo>
                <a:lnTo>
                  <a:pt x="26088" y="42648"/>
                </a:lnTo>
                <a:lnTo>
                  <a:pt x="26239" y="42534"/>
                </a:lnTo>
                <a:lnTo>
                  <a:pt x="26239" y="42459"/>
                </a:lnTo>
                <a:lnTo>
                  <a:pt x="26201" y="42345"/>
                </a:lnTo>
                <a:cubicBezTo>
                  <a:pt x="26164" y="42326"/>
                  <a:pt x="26116" y="42317"/>
                  <a:pt x="26074" y="42317"/>
                </a:cubicBezTo>
                <a:close/>
                <a:moveTo>
                  <a:pt x="26559" y="43068"/>
                </a:moveTo>
                <a:lnTo>
                  <a:pt x="26560" y="43070"/>
                </a:lnTo>
                <a:lnTo>
                  <a:pt x="26560" y="43070"/>
                </a:lnTo>
                <a:cubicBezTo>
                  <a:pt x="26565" y="43073"/>
                  <a:pt x="26571" y="43077"/>
                  <a:pt x="26575" y="43083"/>
                </a:cubicBezTo>
                <a:lnTo>
                  <a:pt x="26575" y="43083"/>
                </a:lnTo>
                <a:cubicBezTo>
                  <a:pt x="26572" y="43075"/>
                  <a:pt x="26565" y="43070"/>
                  <a:pt x="26559" y="43068"/>
                </a:cubicBezTo>
                <a:close/>
                <a:moveTo>
                  <a:pt x="44573" y="42678"/>
                </a:moveTo>
                <a:cubicBezTo>
                  <a:pt x="44551" y="42678"/>
                  <a:pt x="44527" y="42680"/>
                  <a:pt x="44500" y="42686"/>
                </a:cubicBezTo>
                <a:lnTo>
                  <a:pt x="44425" y="42799"/>
                </a:lnTo>
                <a:lnTo>
                  <a:pt x="44425" y="43026"/>
                </a:lnTo>
                <a:lnTo>
                  <a:pt x="44538" y="43139"/>
                </a:lnTo>
                <a:cubicBezTo>
                  <a:pt x="44565" y="43143"/>
                  <a:pt x="44590" y="43144"/>
                  <a:pt x="44614" y="43144"/>
                </a:cubicBezTo>
                <a:cubicBezTo>
                  <a:pt x="44853" y="43144"/>
                  <a:pt x="44916" y="42981"/>
                  <a:pt x="44916" y="42912"/>
                </a:cubicBezTo>
                <a:lnTo>
                  <a:pt x="44803" y="42799"/>
                </a:lnTo>
                <a:cubicBezTo>
                  <a:pt x="44770" y="42766"/>
                  <a:pt x="44710" y="42678"/>
                  <a:pt x="44573" y="42678"/>
                </a:cubicBezTo>
                <a:close/>
                <a:moveTo>
                  <a:pt x="62923" y="42644"/>
                </a:moveTo>
                <a:cubicBezTo>
                  <a:pt x="62908" y="42644"/>
                  <a:pt x="62892" y="42645"/>
                  <a:pt x="62875" y="42648"/>
                </a:cubicBezTo>
                <a:cubicBezTo>
                  <a:pt x="62761" y="42648"/>
                  <a:pt x="62610" y="42686"/>
                  <a:pt x="62610" y="42950"/>
                </a:cubicBezTo>
                <a:lnTo>
                  <a:pt x="62610" y="43064"/>
                </a:lnTo>
                <a:lnTo>
                  <a:pt x="62723" y="43177"/>
                </a:lnTo>
                <a:cubicBezTo>
                  <a:pt x="62768" y="43188"/>
                  <a:pt x="62806" y="43193"/>
                  <a:pt x="62839" y="43193"/>
                </a:cubicBezTo>
                <a:cubicBezTo>
                  <a:pt x="62919" y="43193"/>
                  <a:pt x="62972" y="43166"/>
                  <a:pt x="63026" y="43139"/>
                </a:cubicBezTo>
                <a:lnTo>
                  <a:pt x="63177" y="42950"/>
                </a:lnTo>
                <a:cubicBezTo>
                  <a:pt x="63177" y="42950"/>
                  <a:pt x="63177" y="42912"/>
                  <a:pt x="63139" y="42912"/>
                </a:cubicBezTo>
                <a:cubicBezTo>
                  <a:pt x="63139" y="42843"/>
                  <a:pt x="63107" y="42644"/>
                  <a:pt x="62923" y="42644"/>
                </a:cubicBezTo>
                <a:close/>
                <a:moveTo>
                  <a:pt x="21627" y="42912"/>
                </a:moveTo>
                <a:cubicBezTo>
                  <a:pt x="21400" y="42912"/>
                  <a:pt x="21286" y="42988"/>
                  <a:pt x="21324" y="43139"/>
                </a:cubicBezTo>
                <a:lnTo>
                  <a:pt x="21475" y="43253"/>
                </a:lnTo>
                <a:lnTo>
                  <a:pt x="21589" y="43253"/>
                </a:lnTo>
                <a:lnTo>
                  <a:pt x="21740" y="43139"/>
                </a:lnTo>
                <a:cubicBezTo>
                  <a:pt x="21740" y="43101"/>
                  <a:pt x="21778" y="43101"/>
                  <a:pt x="21778" y="43026"/>
                </a:cubicBezTo>
                <a:lnTo>
                  <a:pt x="21627" y="42912"/>
                </a:lnTo>
                <a:close/>
                <a:moveTo>
                  <a:pt x="89227" y="42610"/>
                </a:moveTo>
                <a:lnTo>
                  <a:pt x="89000" y="42723"/>
                </a:lnTo>
                <a:cubicBezTo>
                  <a:pt x="89000" y="42723"/>
                  <a:pt x="89000" y="42723"/>
                  <a:pt x="89000" y="42761"/>
                </a:cubicBezTo>
                <a:cubicBezTo>
                  <a:pt x="88962" y="42799"/>
                  <a:pt x="88962" y="42799"/>
                  <a:pt x="88962" y="42875"/>
                </a:cubicBezTo>
                <a:cubicBezTo>
                  <a:pt x="88849" y="42875"/>
                  <a:pt x="88697" y="42950"/>
                  <a:pt x="88697" y="43101"/>
                </a:cubicBezTo>
                <a:lnTo>
                  <a:pt x="88697" y="43139"/>
                </a:lnTo>
                <a:lnTo>
                  <a:pt x="88924" y="43253"/>
                </a:lnTo>
                <a:cubicBezTo>
                  <a:pt x="88962" y="43253"/>
                  <a:pt x="89038" y="43290"/>
                  <a:pt x="89151" y="43290"/>
                </a:cubicBezTo>
                <a:lnTo>
                  <a:pt x="89264" y="43177"/>
                </a:lnTo>
                <a:lnTo>
                  <a:pt x="89264" y="43139"/>
                </a:lnTo>
                <a:cubicBezTo>
                  <a:pt x="89264" y="43101"/>
                  <a:pt x="89264" y="43101"/>
                  <a:pt x="89264" y="43064"/>
                </a:cubicBezTo>
                <a:lnTo>
                  <a:pt x="89302" y="43064"/>
                </a:lnTo>
                <a:cubicBezTo>
                  <a:pt x="89416" y="43026"/>
                  <a:pt x="89529" y="42912"/>
                  <a:pt x="89529" y="42799"/>
                </a:cubicBezTo>
                <a:cubicBezTo>
                  <a:pt x="89529" y="42723"/>
                  <a:pt x="89491" y="42648"/>
                  <a:pt x="89416" y="42610"/>
                </a:cubicBezTo>
                <a:lnTo>
                  <a:pt x="89189" y="42686"/>
                </a:lnTo>
                <a:cubicBezTo>
                  <a:pt x="89189" y="42659"/>
                  <a:pt x="89208" y="42632"/>
                  <a:pt x="89232" y="42632"/>
                </a:cubicBezTo>
                <a:cubicBezTo>
                  <a:pt x="89242" y="42632"/>
                  <a:pt x="89253" y="42637"/>
                  <a:pt x="89264" y="42648"/>
                </a:cubicBezTo>
                <a:cubicBezTo>
                  <a:pt x="89264" y="42648"/>
                  <a:pt x="89227" y="42610"/>
                  <a:pt x="89227" y="42610"/>
                </a:cubicBezTo>
                <a:close/>
                <a:moveTo>
                  <a:pt x="26353" y="42912"/>
                </a:moveTo>
                <a:cubicBezTo>
                  <a:pt x="26164" y="42912"/>
                  <a:pt x="26164" y="43026"/>
                  <a:pt x="26164" y="43064"/>
                </a:cubicBezTo>
                <a:lnTo>
                  <a:pt x="26164" y="43101"/>
                </a:lnTo>
                <a:lnTo>
                  <a:pt x="26277" y="43177"/>
                </a:lnTo>
                <a:lnTo>
                  <a:pt x="26239" y="43177"/>
                </a:lnTo>
                <a:cubicBezTo>
                  <a:pt x="26270" y="43270"/>
                  <a:pt x="26327" y="43338"/>
                  <a:pt x="26430" y="43338"/>
                </a:cubicBezTo>
                <a:cubicBezTo>
                  <a:pt x="26453" y="43338"/>
                  <a:pt x="26477" y="43335"/>
                  <a:pt x="26504" y="43328"/>
                </a:cubicBezTo>
                <a:lnTo>
                  <a:pt x="26617" y="43215"/>
                </a:lnTo>
                <a:cubicBezTo>
                  <a:pt x="26617" y="43163"/>
                  <a:pt x="26599" y="43110"/>
                  <a:pt x="26575" y="43083"/>
                </a:cubicBezTo>
                <a:lnTo>
                  <a:pt x="26575" y="43083"/>
                </a:lnTo>
                <a:cubicBezTo>
                  <a:pt x="26578" y="43088"/>
                  <a:pt x="26579" y="43094"/>
                  <a:pt x="26579" y="43101"/>
                </a:cubicBezTo>
                <a:lnTo>
                  <a:pt x="26560" y="43070"/>
                </a:lnTo>
                <a:lnTo>
                  <a:pt x="26560" y="43070"/>
                </a:lnTo>
                <a:cubicBezTo>
                  <a:pt x="26556" y="43067"/>
                  <a:pt x="26551" y="43065"/>
                  <a:pt x="26547" y="43064"/>
                </a:cubicBezTo>
                <a:lnTo>
                  <a:pt x="26547" y="43064"/>
                </a:lnTo>
                <a:cubicBezTo>
                  <a:pt x="26550" y="43065"/>
                  <a:pt x="26555" y="43066"/>
                  <a:pt x="26559" y="43068"/>
                </a:cubicBezTo>
                <a:lnTo>
                  <a:pt x="26559" y="43068"/>
                </a:lnTo>
                <a:lnTo>
                  <a:pt x="26466" y="42912"/>
                </a:lnTo>
                <a:close/>
                <a:moveTo>
                  <a:pt x="20190" y="42875"/>
                </a:moveTo>
                <a:cubicBezTo>
                  <a:pt x="20001" y="42875"/>
                  <a:pt x="19887" y="42988"/>
                  <a:pt x="19887" y="43101"/>
                </a:cubicBezTo>
                <a:lnTo>
                  <a:pt x="20039" y="43101"/>
                </a:lnTo>
                <a:cubicBezTo>
                  <a:pt x="20114" y="43177"/>
                  <a:pt x="20190" y="43177"/>
                  <a:pt x="20341" y="43177"/>
                </a:cubicBezTo>
                <a:cubicBezTo>
                  <a:pt x="20341" y="43139"/>
                  <a:pt x="20303" y="43139"/>
                  <a:pt x="20303" y="43139"/>
                </a:cubicBezTo>
                <a:lnTo>
                  <a:pt x="20341" y="43139"/>
                </a:lnTo>
                <a:lnTo>
                  <a:pt x="20379" y="43253"/>
                </a:lnTo>
                <a:cubicBezTo>
                  <a:pt x="20432" y="43306"/>
                  <a:pt x="20618" y="43360"/>
                  <a:pt x="20789" y="43360"/>
                </a:cubicBezTo>
                <a:cubicBezTo>
                  <a:pt x="20860" y="43360"/>
                  <a:pt x="20928" y="43350"/>
                  <a:pt x="20984" y="43328"/>
                </a:cubicBezTo>
                <a:cubicBezTo>
                  <a:pt x="21097" y="43290"/>
                  <a:pt x="21135" y="43215"/>
                  <a:pt x="21135" y="43139"/>
                </a:cubicBezTo>
                <a:lnTo>
                  <a:pt x="21135" y="43101"/>
                </a:lnTo>
                <a:lnTo>
                  <a:pt x="20984" y="42988"/>
                </a:lnTo>
                <a:lnTo>
                  <a:pt x="20946" y="42988"/>
                </a:lnTo>
                <a:cubicBezTo>
                  <a:pt x="20881" y="42988"/>
                  <a:pt x="20779" y="42963"/>
                  <a:pt x="20676" y="42963"/>
                </a:cubicBezTo>
                <a:cubicBezTo>
                  <a:pt x="20598" y="42963"/>
                  <a:pt x="20519" y="42977"/>
                  <a:pt x="20455" y="43026"/>
                </a:cubicBezTo>
                <a:cubicBezTo>
                  <a:pt x="20417" y="42988"/>
                  <a:pt x="20417" y="42950"/>
                  <a:pt x="20379" y="42950"/>
                </a:cubicBezTo>
                <a:cubicBezTo>
                  <a:pt x="20341" y="42875"/>
                  <a:pt x="20266" y="42875"/>
                  <a:pt x="20190" y="42875"/>
                </a:cubicBezTo>
                <a:close/>
                <a:moveTo>
                  <a:pt x="56580" y="43404"/>
                </a:moveTo>
                <a:cubicBezTo>
                  <a:pt x="56514" y="43404"/>
                  <a:pt x="56447" y="43442"/>
                  <a:pt x="56485" y="43517"/>
                </a:cubicBezTo>
                <a:lnTo>
                  <a:pt x="56674" y="43517"/>
                </a:lnTo>
                <a:cubicBezTo>
                  <a:pt x="56712" y="43442"/>
                  <a:pt x="56646" y="43404"/>
                  <a:pt x="56580" y="43404"/>
                </a:cubicBezTo>
                <a:close/>
                <a:moveTo>
                  <a:pt x="81854" y="43101"/>
                </a:moveTo>
                <a:cubicBezTo>
                  <a:pt x="81741" y="43139"/>
                  <a:pt x="81476" y="43139"/>
                  <a:pt x="81476" y="43366"/>
                </a:cubicBezTo>
                <a:lnTo>
                  <a:pt x="81514" y="43480"/>
                </a:lnTo>
                <a:cubicBezTo>
                  <a:pt x="81589" y="43517"/>
                  <a:pt x="81665" y="43517"/>
                  <a:pt x="81703" y="43517"/>
                </a:cubicBezTo>
                <a:cubicBezTo>
                  <a:pt x="81816" y="43517"/>
                  <a:pt x="81930" y="43442"/>
                  <a:pt x="82005" y="43366"/>
                </a:cubicBezTo>
                <a:cubicBezTo>
                  <a:pt x="82005" y="43366"/>
                  <a:pt x="82043" y="43328"/>
                  <a:pt x="82043" y="43328"/>
                </a:cubicBezTo>
                <a:lnTo>
                  <a:pt x="81930" y="43101"/>
                </a:lnTo>
                <a:close/>
                <a:moveTo>
                  <a:pt x="9716" y="43160"/>
                </a:moveTo>
                <a:cubicBezTo>
                  <a:pt x="9692" y="43160"/>
                  <a:pt x="9667" y="43164"/>
                  <a:pt x="9642" y="43177"/>
                </a:cubicBezTo>
                <a:lnTo>
                  <a:pt x="9528" y="43290"/>
                </a:lnTo>
                <a:lnTo>
                  <a:pt x="9528" y="43366"/>
                </a:lnTo>
                <a:lnTo>
                  <a:pt x="9642" y="43480"/>
                </a:lnTo>
                <a:cubicBezTo>
                  <a:pt x="9679" y="43517"/>
                  <a:pt x="9717" y="43517"/>
                  <a:pt x="9755" y="43555"/>
                </a:cubicBezTo>
                <a:lnTo>
                  <a:pt x="9906" y="43404"/>
                </a:lnTo>
                <a:cubicBezTo>
                  <a:pt x="9906" y="43328"/>
                  <a:pt x="9906" y="43253"/>
                  <a:pt x="9831" y="43177"/>
                </a:cubicBezTo>
                <a:cubicBezTo>
                  <a:pt x="9805" y="43177"/>
                  <a:pt x="9763" y="43160"/>
                  <a:pt x="9716" y="43160"/>
                </a:cubicBezTo>
                <a:close/>
                <a:moveTo>
                  <a:pt x="79813" y="43139"/>
                </a:moveTo>
                <a:cubicBezTo>
                  <a:pt x="79661" y="43139"/>
                  <a:pt x="79548" y="43215"/>
                  <a:pt x="79510" y="43328"/>
                </a:cubicBezTo>
                <a:lnTo>
                  <a:pt x="79623" y="43480"/>
                </a:lnTo>
                <a:cubicBezTo>
                  <a:pt x="79623" y="43517"/>
                  <a:pt x="79661" y="43517"/>
                  <a:pt x="79699" y="43555"/>
                </a:cubicBezTo>
                <a:lnTo>
                  <a:pt x="79888" y="43442"/>
                </a:lnTo>
                <a:cubicBezTo>
                  <a:pt x="79926" y="43404"/>
                  <a:pt x="79964" y="43366"/>
                  <a:pt x="79964" y="43290"/>
                </a:cubicBezTo>
                <a:lnTo>
                  <a:pt x="79926" y="43253"/>
                </a:lnTo>
                <a:lnTo>
                  <a:pt x="79813" y="43139"/>
                </a:lnTo>
                <a:close/>
                <a:moveTo>
                  <a:pt x="8507" y="42648"/>
                </a:moveTo>
                <a:cubicBezTo>
                  <a:pt x="8356" y="42723"/>
                  <a:pt x="8280" y="42837"/>
                  <a:pt x="8205" y="42950"/>
                </a:cubicBezTo>
                <a:cubicBezTo>
                  <a:pt x="8205" y="42988"/>
                  <a:pt x="8167" y="43026"/>
                  <a:pt x="8167" y="43064"/>
                </a:cubicBezTo>
                <a:lnTo>
                  <a:pt x="8205" y="43139"/>
                </a:lnTo>
                <a:lnTo>
                  <a:pt x="8091" y="43177"/>
                </a:lnTo>
                <a:cubicBezTo>
                  <a:pt x="7940" y="43404"/>
                  <a:pt x="8129" y="43631"/>
                  <a:pt x="8432" y="43631"/>
                </a:cubicBezTo>
                <a:lnTo>
                  <a:pt x="8545" y="43555"/>
                </a:lnTo>
                <a:lnTo>
                  <a:pt x="8583" y="43555"/>
                </a:lnTo>
                <a:cubicBezTo>
                  <a:pt x="8621" y="43555"/>
                  <a:pt x="8734" y="43555"/>
                  <a:pt x="8810" y="43480"/>
                </a:cubicBezTo>
                <a:cubicBezTo>
                  <a:pt x="8810" y="43480"/>
                  <a:pt x="8848" y="43442"/>
                  <a:pt x="8848" y="43404"/>
                </a:cubicBezTo>
                <a:cubicBezTo>
                  <a:pt x="8885" y="43442"/>
                  <a:pt x="8961" y="43480"/>
                  <a:pt x="9037" y="43480"/>
                </a:cubicBezTo>
                <a:lnTo>
                  <a:pt x="9188" y="43404"/>
                </a:lnTo>
                <a:cubicBezTo>
                  <a:pt x="9188" y="43404"/>
                  <a:pt x="9226" y="43366"/>
                  <a:pt x="9226" y="43328"/>
                </a:cubicBezTo>
                <a:cubicBezTo>
                  <a:pt x="9263" y="43290"/>
                  <a:pt x="9301" y="43253"/>
                  <a:pt x="9301" y="43177"/>
                </a:cubicBezTo>
                <a:cubicBezTo>
                  <a:pt x="9301" y="43139"/>
                  <a:pt x="9301" y="43064"/>
                  <a:pt x="9150" y="43026"/>
                </a:cubicBezTo>
                <a:lnTo>
                  <a:pt x="9074" y="43064"/>
                </a:lnTo>
                <a:cubicBezTo>
                  <a:pt x="9037" y="43026"/>
                  <a:pt x="8961" y="42988"/>
                  <a:pt x="8961" y="42988"/>
                </a:cubicBezTo>
                <a:lnTo>
                  <a:pt x="8885" y="42799"/>
                </a:lnTo>
                <a:cubicBezTo>
                  <a:pt x="8885" y="42799"/>
                  <a:pt x="8848" y="42761"/>
                  <a:pt x="8848" y="42761"/>
                </a:cubicBezTo>
                <a:cubicBezTo>
                  <a:pt x="8810" y="42723"/>
                  <a:pt x="8734" y="42648"/>
                  <a:pt x="8583" y="42648"/>
                </a:cubicBezTo>
                <a:close/>
                <a:moveTo>
                  <a:pt x="72780" y="42837"/>
                </a:moveTo>
                <a:cubicBezTo>
                  <a:pt x="72553" y="42837"/>
                  <a:pt x="72478" y="42950"/>
                  <a:pt x="72516" y="43101"/>
                </a:cubicBezTo>
                <a:lnTo>
                  <a:pt x="72553" y="43139"/>
                </a:lnTo>
                <a:lnTo>
                  <a:pt x="72553" y="43215"/>
                </a:lnTo>
                <a:lnTo>
                  <a:pt x="72591" y="43215"/>
                </a:lnTo>
                <a:cubicBezTo>
                  <a:pt x="72478" y="43253"/>
                  <a:pt x="72402" y="43290"/>
                  <a:pt x="72364" y="43328"/>
                </a:cubicBezTo>
                <a:cubicBezTo>
                  <a:pt x="72327" y="43366"/>
                  <a:pt x="72327" y="43366"/>
                  <a:pt x="72327" y="43404"/>
                </a:cubicBezTo>
                <a:lnTo>
                  <a:pt x="72440" y="43593"/>
                </a:lnTo>
                <a:cubicBezTo>
                  <a:pt x="72467" y="43620"/>
                  <a:pt x="72531" y="43646"/>
                  <a:pt x="72620" y="43646"/>
                </a:cubicBezTo>
                <a:cubicBezTo>
                  <a:pt x="72657" y="43646"/>
                  <a:pt x="72698" y="43642"/>
                  <a:pt x="72742" y="43631"/>
                </a:cubicBezTo>
                <a:lnTo>
                  <a:pt x="72818" y="43555"/>
                </a:lnTo>
                <a:lnTo>
                  <a:pt x="72894" y="43555"/>
                </a:lnTo>
                <a:cubicBezTo>
                  <a:pt x="72894" y="43555"/>
                  <a:pt x="72856" y="43593"/>
                  <a:pt x="72856" y="43593"/>
                </a:cubicBezTo>
                <a:cubicBezTo>
                  <a:pt x="72894" y="43593"/>
                  <a:pt x="72894" y="43593"/>
                  <a:pt x="72932" y="43555"/>
                </a:cubicBezTo>
                <a:lnTo>
                  <a:pt x="73045" y="43555"/>
                </a:lnTo>
                <a:lnTo>
                  <a:pt x="73045" y="43480"/>
                </a:lnTo>
                <a:cubicBezTo>
                  <a:pt x="73072" y="43506"/>
                  <a:pt x="73080" y="43533"/>
                  <a:pt x="73095" y="43533"/>
                </a:cubicBezTo>
                <a:cubicBezTo>
                  <a:pt x="73102" y="43533"/>
                  <a:pt x="73109" y="43528"/>
                  <a:pt x="73121" y="43517"/>
                </a:cubicBezTo>
                <a:cubicBezTo>
                  <a:pt x="73121" y="43517"/>
                  <a:pt x="73121" y="43517"/>
                  <a:pt x="73121" y="43480"/>
                </a:cubicBezTo>
                <a:lnTo>
                  <a:pt x="73272" y="43480"/>
                </a:lnTo>
                <a:cubicBezTo>
                  <a:pt x="73272" y="43404"/>
                  <a:pt x="73158" y="43328"/>
                  <a:pt x="73045" y="43328"/>
                </a:cubicBezTo>
                <a:cubicBezTo>
                  <a:pt x="72969" y="43328"/>
                  <a:pt x="72894" y="43328"/>
                  <a:pt x="72818" y="43404"/>
                </a:cubicBezTo>
                <a:lnTo>
                  <a:pt x="72818" y="43328"/>
                </a:lnTo>
                <a:lnTo>
                  <a:pt x="72780" y="43290"/>
                </a:lnTo>
                <a:cubicBezTo>
                  <a:pt x="73045" y="43253"/>
                  <a:pt x="73007" y="43101"/>
                  <a:pt x="72969" y="42988"/>
                </a:cubicBezTo>
                <a:cubicBezTo>
                  <a:pt x="72969" y="42988"/>
                  <a:pt x="72969" y="42950"/>
                  <a:pt x="72932" y="42950"/>
                </a:cubicBezTo>
                <a:lnTo>
                  <a:pt x="72780" y="42837"/>
                </a:lnTo>
                <a:close/>
                <a:moveTo>
                  <a:pt x="24991" y="43480"/>
                </a:moveTo>
                <a:lnTo>
                  <a:pt x="24916" y="43517"/>
                </a:lnTo>
                <a:cubicBezTo>
                  <a:pt x="24897" y="43498"/>
                  <a:pt x="24869" y="43489"/>
                  <a:pt x="24836" y="43489"/>
                </a:cubicBezTo>
                <a:cubicBezTo>
                  <a:pt x="24802" y="43489"/>
                  <a:pt x="24765" y="43498"/>
                  <a:pt x="24727" y="43517"/>
                </a:cubicBezTo>
                <a:cubicBezTo>
                  <a:pt x="24651" y="43555"/>
                  <a:pt x="24651" y="43631"/>
                  <a:pt x="24651" y="43669"/>
                </a:cubicBezTo>
                <a:lnTo>
                  <a:pt x="24802" y="43820"/>
                </a:lnTo>
                <a:lnTo>
                  <a:pt x="24878" y="43820"/>
                </a:lnTo>
                <a:lnTo>
                  <a:pt x="25029" y="43782"/>
                </a:lnTo>
                <a:lnTo>
                  <a:pt x="25143" y="43631"/>
                </a:lnTo>
                <a:cubicBezTo>
                  <a:pt x="25143" y="43517"/>
                  <a:pt x="25029" y="43480"/>
                  <a:pt x="24991" y="43480"/>
                </a:cubicBezTo>
                <a:close/>
                <a:moveTo>
                  <a:pt x="48583" y="43404"/>
                </a:moveTo>
                <a:lnTo>
                  <a:pt x="48470" y="43517"/>
                </a:lnTo>
                <a:lnTo>
                  <a:pt x="48470" y="43669"/>
                </a:lnTo>
                <a:lnTo>
                  <a:pt x="48583" y="43820"/>
                </a:lnTo>
                <a:cubicBezTo>
                  <a:pt x="48697" y="43820"/>
                  <a:pt x="48810" y="43782"/>
                  <a:pt x="48886" y="43744"/>
                </a:cubicBezTo>
                <a:cubicBezTo>
                  <a:pt x="48924" y="43706"/>
                  <a:pt x="48961" y="43669"/>
                  <a:pt x="48961" y="43555"/>
                </a:cubicBezTo>
                <a:cubicBezTo>
                  <a:pt x="48961" y="43555"/>
                  <a:pt x="48961" y="43517"/>
                  <a:pt x="48961" y="43517"/>
                </a:cubicBezTo>
                <a:lnTo>
                  <a:pt x="48848" y="43404"/>
                </a:lnTo>
                <a:close/>
                <a:moveTo>
                  <a:pt x="5332" y="43555"/>
                </a:moveTo>
                <a:lnTo>
                  <a:pt x="5180" y="43706"/>
                </a:lnTo>
                <a:lnTo>
                  <a:pt x="5332" y="43706"/>
                </a:lnTo>
                <a:lnTo>
                  <a:pt x="5294" y="43820"/>
                </a:lnTo>
                <a:cubicBezTo>
                  <a:pt x="5332" y="43820"/>
                  <a:pt x="5369" y="43820"/>
                  <a:pt x="5407" y="43858"/>
                </a:cubicBezTo>
                <a:cubicBezTo>
                  <a:pt x="5407" y="43858"/>
                  <a:pt x="5369" y="43820"/>
                  <a:pt x="5369" y="43820"/>
                </a:cubicBezTo>
                <a:lnTo>
                  <a:pt x="5407" y="43820"/>
                </a:lnTo>
                <a:cubicBezTo>
                  <a:pt x="5407" y="43820"/>
                  <a:pt x="5369" y="43858"/>
                  <a:pt x="5445" y="43858"/>
                </a:cubicBezTo>
                <a:cubicBezTo>
                  <a:pt x="5483" y="43820"/>
                  <a:pt x="5521" y="43820"/>
                  <a:pt x="5521" y="43820"/>
                </a:cubicBezTo>
                <a:lnTo>
                  <a:pt x="5634" y="43820"/>
                </a:lnTo>
                <a:cubicBezTo>
                  <a:pt x="5634" y="43669"/>
                  <a:pt x="5407" y="43555"/>
                  <a:pt x="5332" y="43555"/>
                </a:cubicBezTo>
                <a:close/>
                <a:moveTo>
                  <a:pt x="33046" y="43198"/>
                </a:moveTo>
                <a:cubicBezTo>
                  <a:pt x="32998" y="43198"/>
                  <a:pt x="32956" y="43215"/>
                  <a:pt x="32931" y="43215"/>
                </a:cubicBezTo>
                <a:lnTo>
                  <a:pt x="32855" y="43290"/>
                </a:lnTo>
                <a:lnTo>
                  <a:pt x="32818" y="43366"/>
                </a:lnTo>
                <a:cubicBezTo>
                  <a:pt x="32780" y="43593"/>
                  <a:pt x="32780" y="43706"/>
                  <a:pt x="32855" y="43858"/>
                </a:cubicBezTo>
                <a:lnTo>
                  <a:pt x="32931" y="43895"/>
                </a:lnTo>
                <a:cubicBezTo>
                  <a:pt x="32986" y="43918"/>
                  <a:pt x="33032" y="43927"/>
                  <a:pt x="33070" y="43927"/>
                </a:cubicBezTo>
                <a:cubicBezTo>
                  <a:pt x="33161" y="43927"/>
                  <a:pt x="33207" y="43873"/>
                  <a:pt x="33234" y="43820"/>
                </a:cubicBezTo>
                <a:cubicBezTo>
                  <a:pt x="33252" y="43829"/>
                  <a:pt x="33271" y="43834"/>
                  <a:pt x="33290" y="43834"/>
                </a:cubicBezTo>
                <a:cubicBezTo>
                  <a:pt x="33345" y="43834"/>
                  <a:pt x="33394" y="43791"/>
                  <a:pt x="33423" y="43706"/>
                </a:cubicBezTo>
                <a:lnTo>
                  <a:pt x="33271" y="43555"/>
                </a:lnTo>
                <a:cubicBezTo>
                  <a:pt x="33309" y="43555"/>
                  <a:pt x="33347" y="43593"/>
                  <a:pt x="33347" y="43631"/>
                </a:cubicBezTo>
                <a:cubicBezTo>
                  <a:pt x="33347" y="43593"/>
                  <a:pt x="33347" y="43593"/>
                  <a:pt x="33347" y="43555"/>
                </a:cubicBezTo>
                <a:cubicBezTo>
                  <a:pt x="33385" y="43480"/>
                  <a:pt x="33385" y="43442"/>
                  <a:pt x="33347" y="43404"/>
                </a:cubicBezTo>
                <a:lnTo>
                  <a:pt x="33234" y="43366"/>
                </a:lnTo>
                <a:cubicBezTo>
                  <a:pt x="33234" y="43328"/>
                  <a:pt x="33196" y="43253"/>
                  <a:pt x="33120" y="43215"/>
                </a:cubicBezTo>
                <a:cubicBezTo>
                  <a:pt x="33095" y="43202"/>
                  <a:pt x="33070" y="43198"/>
                  <a:pt x="33046" y="43198"/>
                </a:cubicBezTo>
                <a:close/>
                <a:moveTo>
                  <a:pt x="59547" y="43361"/>
                </a:moveTo>
                <a:cubicBezTo>
                  <a:pt x="59301" y="43361"/>
                  <a:pt x="59204" y="43527"/>
                  <a:pt x="59170" y="43631"/>
                </a:cubicBezTo>
                <a:lnTo>
                  <a:pt x="59132" y="43669"/>
                </a:lnTo>
                <a:lnTo>
                  <a:pt x="59207" y="43858"/>
                </a:lnTo>
                <a:lnTo>
                  <a:pt x="59245" y="43858"/>
                </a:lnTo>
                <a:cubicBezTo>
                  <a:pt x="59307" y="43919"/>
                  <a:pt x="59369" y="43981"/>
                  <a:pt x="59492" y="43981"/>
                </a:cubicBezTo>
                <a:cubicBezTo>
                  <a:pt x="59520" y="43981"/>
                  <a:pt x="59551" y="43978"/>
                  <a:pt x="59585" y="43971"/>
                </a:cubicBezTo>
                <a:lnTo>
                  <a:pt x="59699" y="43895"/>
                </a:lnTo>
                <a:lnTo>
                  <a:pt x="59699" y="43858"/>
                </a:lnTo>
                <a:cubicBezTo>
                  <a:pt x="59737" y="43782"/>
                  <a:pt x="59774" y="43706"/>
                  <a:pt x="59774" y="43593"/>
                </a:cubicBezTo>
                <a:cubicBezTo>
                  <a:pt x="59774" y="43555"/>
                  <a:pt x="59774" y="43480"/>
                  <a:pt x="59737" y="43442"/>
                </a:cubicBezTo>
                <a:lnTo>
                  <a:pt x="59623" y="43366"/>
                </a:lnTo>
                <a:cubicBezTo>
                  <a:pt x="59596" y="43363"/>
                  <a:pt x="59571" y="43361"/>
                  <a:pt x="59547" y="43361"/>
                </a:cubicBezTo>
                <a:close/>
                <a:moveTo>
                  <a:pt x="52856" y="43631"/>
                </a:moveTo>
                <a:lnTo>
                  <a:pt x="52742" y="43744"/>
                </a:lnTo>
                <a:cubicBezTo>
                  <a:pt x="52704" y="43744"/>
                  <a:pt x="52667" y="43782"/>
                  <a:pt x="52667" y="43858"/>
                </a:cubicBezTo>
                <a:lnTo>
                  <a:pt x="52667" y="43933"/>
                </a:lnTo>
                <a:lnTo>
                  <a:pt x="52742" y="44009"/>
                </a:lnTo>
                <a:cubicBezTo>
                  <a:pt x="52780" y="44028"/>
                  <a:pt x="52818" y="44037"/>
                  <a:pt x="52856" y="44037"/>
                </a:cubicBezTo>
                <a:cubicBezTo>
                  <a:pt x="52893" y="44037"/>
                  <a:pt x="52931" y="44028"/>
                  <a:pt x="52969" y="44009"/>
                </a:cubicBezTo>
                <a:cubicBezTo>
                  <a:pt x="53045" y="43971"/>
                  <a:pt x="53083" y="43895"/>
                  <a:pt x="53083" y="43820"/>
                </a:cubicBezTo>
                <a:cubicBezTo>
                  <a:pt x="53083" y="43744"/>
                  <a:pt x="53045" y="43706"/>
                  <a:pt x="53007" y="43669"/>
                </a:cubicBezTo>
                <a:cubicBezTo>
                  <a:pt x="52969" y="43631"/>
                  <a:pt x="52893" y="43631"/>
                  <a:pt x="52856" y="43631"/>
                </a:cubicBezTo>
                <a:close/>
                <a:moveTo>
                  <a:pt x="40039" y="43782"/>
                </a:moveTo>
                <a:cubicBezTo>
                  <a:pt x="39925" y="43782"/>
                  <a:pt x="39850" y="43782"/>
                  <a:pt x="39812" y="43820"/>
                </a:cubicBezTo>
                <a:cubicBezTo>
                  <a:pt x="39774" y="43858"/>
                  <a:pt x="39699" y="43933"/>
                  <a:pt x="39699" y="44009"/>
                </a:cubicBezTo>
                <a:lnTo>
                  <a:pt x="39699" y="44047"/>
                </a:lnTo>
                <a:lnTo>
                  <a:pt x="39850" y="44160"/>
                </a:lnTo>
                <a:cubicBezTo>
                  <a:pt x="39925" y="44160"/>
                  <a:pt x="40039" y="44160"/>
                  <a:pt x="40077" y="44122"/>
                </a:cubicBezTo>
                <a:cubicBezTo>
                  <a:pt x="40115" y="44084"/>
                  <a:pt x="40152" y="44009"/>
                  <a:pt x="40152" y="43933"/>
                </a:cubicBezTo>
                <a:lnTo>
                  <a:pt x="40152" y="43895"/>
                </a:lnTo>
                <a:lnTo>
                  <a:pt x="40039" y="43782"/>
                </a:lnTo>
                <a:close/>
                <a:moveTo>
                  <a:pt x="31797" y="43480"/>
                </a:moveTo>
                <a:cubicBezTo>
                  <a:pt x="31532" y="43517"/>
                  <a:pt x="31154" y="43631"/>
                  <a:pt x="31116" y="43971"/>
                </a:cubicBezTo>
                <a:lnTo>
                  <a:pt x="31230" y="44122"/>
                </a:lnTo>
                <a:lnTo>
                  <a:pt x="31305" y="44122"/>
                </a:lnTo>
                <a:cubicBezTo>
                  <a:pt x="31359" y="44149"/>
                  <a:pt x="31431" y="44176"/>
                  <a:pt x="31522" y="44176"/>
                </a:cubicBezTo>
                <a:cubicBezTo>
                  <a:pt x="31560" y="44176"/>
                  <a:pt x="31601" y="44171"/>
                  <a:pt x="31646" y="44160"/>
                </a:cubicBezTo>
                <a:lnTo>
                  <a:pt x="31683" y="44122"/>
                </a:lnTo>
                <a:cubicBezTo>
                  <a:pt x="31721" y="44084"/>
                  <a:pt x="31759" y="44047"/>
                  <a:pt x="31759" y="43971"/>
                </a:cubicBezTo>
                <a:cubicBezTo>
                  <a:pt x="31759" y="43933"/>
                  <a:pt x="31759" y="43895"/>
                  <a:pt x="31759" y="43895"/>
                </a:cubicBezTo>
                <a:cubicBezTo>
                  <a:pt x="31835" y="43820"/>
                  <a:pt x="31948" y="43744"/>
                  <a:pt x="31986" y="43593"/>
                </a:cubicBezTo>
                <a:lnTo>
                  <a:pt x="31797" y="43480"/>
                </a:lnTo>
                <a:close/>
                <a:moveTo>
                  <a:pt x="21059" y="43328"/>
                </a:moveTo>
                <a:lnTo>
                  <a:pt x="20946" y="43480"/>
                </a:lnTo>
                <a:cubicBezTo>
                  <a:pt x="20908" y="43480"/>
                  <a:pt x="20833" y="43517"/>
                  <a:pt x="20795" y="43593"/>
                </a:cubicBezTo>
                <a:lnTo>
                  <a:pt x="20870" y="43744"/>
                </a:lnTo>
                <a:cubicBezTo>
                  <a:pt x="20908" y="43744"/>
                  <a:pt x="20946" y="43782"/>
                  <a:pt x="20946" y="43782"/>
                </a:cubicBezTo>
                <a:cubicBezTo>
                  <a:pt x="20984" y="43820"/>
                  <a:pt x="21022" y="43820"/>
                  <a:pt x="21022" y="43820"/>
                </a:cubicBezTo>
                <a:lnTo>
                  <a:pt x="20984" y="43895"/>
                </a:lnTo>
                <a:cubicBezTo>
                  <a:pt x="20946" y="44084"/>
                  <a:pt x="21022" y="44198"/>
                  <a:pt x="21211" y="44236"/>
                </a:cubicBezTo>
                <a:lnTo>
                  <a:pt x="21324" y="44198"/>
                </a:lnTo>
                <a:cubicBezTo>
                  <a:pt x="21438" y="44122"/>
                  <a:pt x="21438" y="43933"/>
                  <a:pt x="21324" y="43858"/>
                </a:cubicBezTo>
                <a:lnTo>
                  <a:pt x="21362" y="43820"/>
                </a:lnTo>
                <a:cubicBezTo>
                  <a:pt x="21400" y="43782"/>
                  <a:pt x="21400" y="43706"/>
                  <a:pt x="21400" y="43631"/>
                </a:cubicBezTo>
                <a:cubicBezTo>
                  <a:pt x="21400" y="43442"/>
                  <a:pt x="21286" y="43328"/>
                  <a:pt x="21059" y="43328"/>
                </a:cubicBezTo>
                <a:close/>
                <a:moveTo>
                  <a:pt x="12402" y="44160"/>
                </a:moveTo>
                <a:cubicBezTo>
                  <a:pt x="12335" y="44160"/>
                  <a:pt x="12269" y="44198"/>
                  <a:pt x="12326" y="44273"/>
                </a:cubicBezTo>
                <a:lnTo>
                  <a:pt x="12477" y="44273"/>
                </a:lnTo>
                <a:cubicBezTo>
                  <a:pt x="12534" y="44198"/>
                  <a:pt x="12468" y="44160"/>
                  <a:pt x="12402" y="44160"/>
                </a:cubicBezTo>
                <a:close/>
                <a:moveTo>
                  <a:pt x="17691" y="44041"/>
                </a:moveTo>
                <a:cubicBezTo>
                  <a:pt x="17636" y="44041"/>
                  <a:pt x="17558" y="44054"/>
                  <a:pt x="17468" y="44122"/>
                </a:cubicBezTo>
                <a:lnTo>
                  <a:pt x="17506" y="44311"/>
                </a:lnTo>
                <a:cubicBezTo>
                  <a:pt x="17581" y="44349"/>
                  <a:pt x="17638" y="44359"/>
                  <a:pt x="17685" y="44359"/>
                </a:cubicBezTo>
                <a:cubicBezTo>
                  <a:pt x="17732" y="44359"/>
                  <a:pt x="17770" y="44349"/>
                  <a:pt x="17808" y="44349"/>
                </a:cubicBezTo>
                <a:cubicBezTo>
                  <a:pt x="17846" y="44311"/>
                  <a:pt x="17884" y="44236"/>
                  <a:pt x="17884" y="44198"/>
                </a:cubicBezTo>
                <a:cubicBezTo>
                  <a:pt x="17884" y="44122"/>
                  <a:pt x="17846" y="44084"/>
                  <a:pt x="17770" y="44047"/>
                </a:cubicBezTo>
                <a:cubicBezTo>
                  <a:pt x="17755" y="44047"/>
                  <a:pt x="17728" y="44041"/>
                  <a:pt x="17691" y="44041"/>
                </a:cubicBezTo>
                <a:close/>
                <a:moveTo>
                  <a:pt x="45672" y="43820"/>
                </a:moveTo>
                <a:cubicBezTo>
                  <a:pt x="45672" y="43820"/>
                  <a:pt x="45483" y="43858"/>
                  <a:pt x="45483" y="44047"/>
                </a:cubicBezTo>
                <a:cubicBezTo>
                  <a:pt x="45483" y="44047"/>
                  <a:pt x="45483" y="44084"/>
                  <a:pt x="45483" y="44122"/>
                </a:cubicBezTo>
                <a:cubicBezTo>
                  <a:pt x="45521" y="44160"/>
                  <a:pt x="45483" y="44198"/>
                  <a:pt x="45521" y="44236"/>
                </a:cubicBezTo>
                <a:lnTo>
                  <a:pt x="45597" y="44349"/>
                </a:lnTo>
                <a:cubicBezTo>
                  <a:pt x="45634" y="44368"/>
                  <a:pt x="45672" y="44377"/>
                  <a:pt x="45710" y="44377"/>
                </a:cubicBezTo>
                <a:cubicBezTo>
                  <a:pt x="45748" y="44377"/>
                  <a:pt x="45786" y="44368"/>
                  <a:pt x="45823" y="44349"/>
                </a:cubicBezTo>
                <a:cubicBezTo>
                  <a:pt x="45937" y="44273"/>
                  <a:pt x="45975" y="44160"/>
                  <a:pt x="45975" y="44084"/>
                </a:cubicBezTo>
                <a:cubicBezTo>
                  <a:pt x="45975" y="43971"/>
                  <a:pt x="45937" y="43933"/>
                  <a:pt x="45861" y="43858"/>
                </a:cubicBezTo>
                <a:cubicBezTo>
                  <a:pt x="45823" y="43820"/>
                  <a:pt x="45748" y="43820"/>
                  <a:pt x="45672" y="43820"/>
                </a:cubicBezTo>
                <a:close/>
                <a:moveTo>
                  <a:pt x="51154" y="44047"/>
                </a:moveTo>
                <a:lnTo>
                  <a:pt x="50965" y="44160"/>
                </a:lnTo>
                <a:cubicBezTo>
                  <a:pt x="50965" y="44160"/>
                  <a:pt x="50927" y="44198"/>
                  <a:pt x="50927" y="44273"/>
                </a:cubicBezTo>
                <a:lnTo>
                  <a:pt x="50927" y="44311"/>
                </a:lnTo>
                <a:lnTo>
                  <a:pt x="51079" y="44425"/>
                </a:lnTo>
                <a:lnTo>
                  <a:pt x="51230" y="44425"/>
                </a:lnTo>
                <a:lnTo>
                  <a:pt x="51381" y="44311"/>
                </a:lnTo>
                <a:lnTo>
                  <a:pt x="51381" y="44198"/>
                </a:lnTo>
                <a:lnTo>
                  <a:pt x="51268" y="44084"/>
                </a:lnTo>
                <a:cubicBezTo>
                  <a:pt x="51230" y="44084"/>
                  <a:pt x="51192" y="44047"/>
                  <a:pt x="51154" y="44047"/>
                </a:cubicBezTo>
                <a:close/>
                <a:moveTo>
                  <a:pt x="70247" y="44047"/>
                </a:moveTo>
                <a:cubicBezTo>
                  <a:pt x="70134" y="44047"/>
                  <a:pt x="70058" y="44047"/>
                  <a:pt x="70020" y="44084"/>
                </a:cubicBezTo>
                <a:cubicBezTo>
                  <a:pt x="69983" y="44122"/>
                  <a:pt x="69945" y="44198"/>
                  <a:pt x="69983" y="44311"/>
                </a:cubicBezTo>
                <a:lnTo>
                  <a:pt x="70096" y="44425"/>
                </a:lnTo>
                <a:lnTo>
                  <a:pt x="70209" y="44425"/>
                </a:lnTo>
                <a:lnTo>
                  <a:pt x="70361" y="44311"/>
                </a:lnTo>
                <a:lnTo>
                  <a:pt x="70361" y="44160"/>
                </a:lnTo>
                <a:lnTo>
                  <a:pt x="70247" y="44047"/>
                </a:lnTo>
                <a:close/>
                <a:moveTo>
                  <a:pt x="30738" y="44009"/>
                </a:moveTo>
                <a:cubicBezTo>
                  <a:pt x="30663" y="44047"/>
                  <a:pt x="30511" y="44160"/>
                  <a:pt x="30511" y="44273"/>
                </a:cubicBezTo>
                <a:cubicBezTo>
                  <a:pt x="30511" y="44311"/>
                  <a:pt x="30511" y="44425"/>
                  <a:pt x="30700" y="44463"/>
                </a:cubicBezTo>
                <a:lnTo>
                  <a:pt x="30889" y="44349"/>
                </a:lnTo>
                <a:cubicBezTo>
                  <a:pt x="30889" y="44349"/>
                  <a:pt x="30889" y="44311"/>
                  <a:pt x="30927" y="44311"/>
                </a:cubicBezTo>
                <a:cubicBezTo>
                  <a:pt x="30965" y="44273"/>
                  <a:pt x="31003" y="44236"/>
                  <a:pt x="31003" y="44160"/>
                </a:cubicBezTo>
                <a:cubicBezTo>
                  <a:pt x="31003" y="44084"/>
                  <a:pt x="30965" y="44047"/>
                  <a:pt x="30852" y="44009"/>
                </a:cubicBezTo>
                <a:close/>
                <a:moveTo>
                  <a:pt x="62383" y="44084"/>
                </a:moveTo>
                <a:cubicBezTo>
                  <a:pt x="62308" y="44084"/>
                  <a:pt x="62232" y="44084"/>
                  <a:pt x="62156" y="44122"/>
                </a:cubicBezTo>
                <a:cubicBezTo>
                  <a:pt x="61967" y="44198"/>
                  <a:pt x="61930" y="44425"/>
                  <a:pt x="62194" y="44463"/>
                </a:cubicBezTo>
                <a:lnTo>
                  <a:pt x="62345" y="44349"/>
                </a:lnTo>
                <a:cubicBezTo>
                  <a:pt x="62345" y="44387"/>
                  <a:pt x="62345" y="44387"/>
                  <a:pt x="62345" y="44387"/>
                </a:cubicBezTo>
                <a:cubicBezTo>
                  <a:pt x="62383" y="44387"/>
                  <a:pt x="62459" y="44349"/>
                  <a:pt x="62459" y="44236"/>
                </a:cubicBezTo>
                <a:cubicBezTo>
                  <a:pt x="62459" y="44198"/>
                  <a:pt x="62459" y="44198"/>
                  <a:pt x="62459" y="44160"/>
                </a:cubicBezTo>
                <a:lnTo>
                  <a:pt x="62383" y="44084"/>
                </a:lnTo>
                <a:close/>
                <a:moveTo>
                  <a:pt x="48191" y="44107"/>
                </a:moveTo>
                <a:cubicBezTo>
                  <a:pt x="48158" y="44107"/>
                  <a:pt x="48125" y="44111"/>
                  <a:pt x="48092" y="44122"/>
                </a:cubicBezTo>
                <a:cubicBezTo>
                  <a:pt x="47979" y="44160"/>
                  <a:pt x="47903" y="44236"/>
                  <a:pt x="47903" y="44349"/>
                </a:cubicBezTo>
                <a:lnTo>
                  <a:pt x="48016" y="44463"/>
                </a:lnTo>
                <a:cubicBezTo>
                  <a:pt x="48053" y="44467"/>
                  <a:pt x="48086" y="44468"/>
                  <a:pt x="48117" y="44468"/>
                </a:cubicBezTo>
                <a:cubicBezTo>
                  <a:pt x="48365" y="44468"/>
                  <a:pt x="48398" y="44341"/>
                  <a:pt x="48432" y="44273"/>
                </a:cubicBezTo>
                <a:lnTo>
                  <a:pt x="48394" y="44160"/>
                </a:lnTo>
                <a:cubicBezTo>
                  <a:pt x="48341" y="44133"/>
                  <a:pt x="48269" y="44107"/>
                  <a:pt x="48191" y="44107"/>
                </a:cubicBezTo>
                <a:close/>
                <a:moveTo>
                  <a:pt x="227" y="44273"/>
                </a:moveTo>
                <a:lnTo>
                  <a:pt x="1" y="44349"/>
                </a:lnTo>
                <a:lnTo>
                  <a:pt x="1" y="44500"/>
                </a:lnTo>
                <a:lnTo>
                  <a:pt x="152" y="44614"/>
                </a:lnTo>
                <a:lnTo>
                  <a:pt x="454" y="44614"/>
                </a:lnTo>
                <a:lnTo>
                  <a:pt x="643" y="44538"/>
                </a:lnTo>
                <a:lnTo>
                  <a:pt x="643" y="44500"/>
                </a:lnTo>
                <a:cubicBezTo>
                  <a:pt x="643" y="44311"/>
                  <a:pt x="417" y="44273"/>
                  <a:pt x="303" y="44273"/>
                </a:cubicBezTo>
                <a:close/>
                <a:moveTo>
                  <a:pt x="23224" y="43722"/>
                </a:moveTo>
                <a:cubicBezTo>
                  <a:pt x="23174" y="43722"/>
                  <a:pt x="23111" y="43748"/>
                  <a:pt x="23063" y="43820"/>
                </a:cubicBezTo>
                <a:cubicBezTo>
                  <a:pt x="23063" y="43782"/>
                  <a:pt x="23025" y="43782"/>
                  <a:pt x="23025" y="43782"/>
                </a:cubicBezTo>
                <a:lnTo>
                  <a:pt x="22950" y="43744"/>
                </a:lnTo>
                <a:cubicBezTo>
                  <a:pt x="22917" y="43733"/>
                  <a:pt x="22883" y="43729"/>
                  <a:pt x="22851" y="43729"/>
                </a:cubicBezTo>
                <a:cubicBezTo>
                  <a:pt x="22773" y="43729"/>
                  <a:pt x="22701" y="43755"/>
                  <a:pt x="22647" y="43782"/>
                </a:cubicBezTo>
                <a:cubicBezTo>
                  <a:pt x="22572" y="43858"/>
                  <a:pt x="22496" y="43933"/>
                  <a:pt x="22496" y="44047"/>
                </a:cubicBezTo>
                <a:lnTo>
                  <a:pt x="22307" y="44047"/>
                </a:lnTo>
                <a:cubicBezTo>
                  <a:pt x="22080" y="44047"/>
                  <a:pt x="21816" y="44047"/>
                  <a:pt x="21589" y="44160"/>
                </a:cubicBezTo>
                <a:lnTo>
                  <a:pt x="21513" y="44236"/>
                </a:lnTo>
                <a:cubicBezTo>
                  <a:pt x="21475" y="44387"/>
                  <a:pt x="21513" y="44500"/>
                  <a:pt x="21589" y="44576"/>
                </a:cubicBezTo>
                <a:lnTo>
                  <a:pt x="21702" y="44614"/>
                </a:lnTo>
                <a:cubicBezTo>
                  <a:pt x="21740" y="44626"/>
                  <a:pt x="21782" y="44631"/>
                  <a:pt x="21824" y="44631"/>
                </a:cubicBezTo>
                <a:cubicBezTo>
                  <a:pt x="21908" y="44631"/>
                  <a:pt x="21992" y="44614"/>
                  <a:pt x="22042" y="44614"/>
                </a:cubicBezTo>
                <a:cubicBezTo>
                  <a:pt x="22099" y="44595"/>
                  <a:pt x="22137" y="44585"/>
                  <a:pt x="22165" y="44585"/>
                </a:cubicBezTo>
                <a:cubicBezTo>
                  <a:pt x="22194" y="44585"/>
                  <a:pt x="22213" y="44595"/>
                  <a:pt x="22232" y="44614"/>
                </a:cubicBezTo>
                <a:lnTo>
                  <a:pt x="22458" y="44500"/>
                </a:lnTo>
                <a:cubicBezTo>
                  <a:pt x="22458" y="44463"/>
                  <a:pt x="22458" y="44463"/>
                  <a:pt x="22496" y="44425"/>
                </a:cubicBezTo>
                <a:cubicBezTo>
                  <a:pt x="22534" y="44425"/>
                  <a:pt x="22534" y="44387"/>
                  <a:pt x="22572" y="44349"/>
                </a:cubicBezTo>
                <a:lnTo>
                  <a:pt x="22761" y="44349"/>
                </a:lnTo>
                <a:cubicBezTo>
                  <a:pt x="22874" y="44311"/>
                  <a:pt x="23063" y="44160"/>
                  <a:pt x="23101" y="44009"/>
                </a:cubicBezTo>
                <a:cubicBezTo>
                  <a:pt x="23101" y="44009"/>
                  <a:pt x="23101" y="44009"/>
                  <a:pt x="23101" y="44047"/>
                </a:cubicBezTo>
                <a:cubicBezTo>
                  <a:pt x="23132" y="44108"/>
                  <a:pt x="23187" y="44218"/>
                  <a:pt x="23367" y="44218"/>
                </a:cubicBezTo>
                <a:cubicBezTo>
                  <a:pt x="23410" y="44218"/>
                  <a:pt x="23459" y="44212"/>
                  <a:pt x="23517" y="44198"/>
                </a:cubicBezTo>
                <a:lnTo>
                  <a:pt x="23593" y="44084"/>
                </a:lnTo>
                <a:cubicBezTo>
                  <a:pt x="23593" y="43971"/>
                  <a:pt x="23479" y="43782"/>
                  <a:pt x="23290" y="43744"/>
                </a:cubicBezTo>
                <a:cubicBezTo>
                  <a:pt x="23276" y="43730"/>
                  <a:pt x="23252" y="43722"/>
                  <a:pt x="23224" y="43722"/>
                </a:cubicBezTo>
                <a:close/>
                <a:moveTo>
                  <a:pt x="52780" y="44198"/>
                </a:moveTo>
                <a:lnTo>
                  <a:pt x="52629" y="44273"/>
                </a:lnTo>
                <a:cubicBezTo>
                  <a:pt x="52629" y="44273"/>
                  <a:pt x="52591" y="44311"/>
                  <a:pt x="52591" y="44311"/>
                </a:cubicBezTo>
                <a:cubicBezTo>
                  <a:pt x="52553" y="44349"/>
                  <a:pt x="52515" y="44425"/>
                  <a:pt x="52553" y="44538"/>
                </a:cubicBezTo>
                <a:lnTo>
                  <a:pt x="52742" y="44614"/>
                </a:lnTo>
                <a:lnTo>
                  <a:pt x="52818" y="44614"/>
                </a:lnTo>
                <a:cubicBezTo>
                  <a:pt x="52849" y="44629"/>
                  <a:pt x="52887" y="44639"/>
                  <a:pt x="52923" y="44639"/>
                </a:cubicBezTo>
                <a:cubicBezTo>
                  <a:pt x="52974" y="44639"/>
                  <a:pt x="53023" y="44620"/>
                  <a:pt x="53045" y="44576"/>
                </a:cubicBezTo>
                <a:cubicBezTo>
                  <a:pt x="53120" y="44576"/>
                  <a:pt x="53120" y="44500"/>
                  <a:pt x="53120" y="44463"/>
                </a:cubicBezTo>
                <a:lnTo>
                  <a:pt x="53083" y="44349"/>
                </a:lnTo>
                <a:cubicBezTo>
                  <a:pt x="53045" y="44349"/>
                  <a:pt x="53045" y="44349"/>
                  <a:pt x="53007" y="44311"/>
                </a:cubicBezTo>
                <a:cubicBezTo>
                  <a:pt x="52969" y="44273"/>
                  <a:pt x="52893" y="44198"/>
                  <a:pt x="52780" y="44198"/>
                </a:cubicBezTo>
                <a:close/>
                <a:moveTo>
                  <a:pt x="47374" y="44311"/>
                </a:moveTo>
                <a:lnTo>
                  <a:pt x="47260" y="44425"/>
                </a:lnTo>
                <a:lnTo>
                  <a:pt x="47260" y="44576"/>
                </a:lnTo>
                <a:lnTo>
                  <a:pt x="47374" y="44689"/>
                </a:lnTo>
                <a:lnTo>
                  <a:pt x="47563" y="44689"/>
                </a:lnTo>
                <a:lnTo>
                  <a:pt x="47714" y="44576"/>
                </a:lnTo>
                <a:lnTo>
                  <a:pt x="47714" y="44425"/>
                </a:lnTo>
                <a:lnTo>
                  <a:pt x="47563" y="44311"/>
                </a:lnTo>
                <a:close/>
                <a:moveTo>
                  <a:pt x="57204" y="44311"/>
                </a:moveTo>
                <a:cubicBezTo>
                  <a:pt x="57090" y="44311"/>
                  <a:pt x="56901" y="44349"/>
                  <a:pt x="56901" y="44538"/>
                </a:cubicBezTo>
                <a:lnTo>
                  <a:pt x="56901" y="44576"/>
                </a:lnTo>
                <a:lnTo>
                  <a:pt x="57015" y="44689"/>
                </a:lnTo>
                <a:cubicBezTo>
                  <a:pt x="57241" y="44689"/>
                  <a:pt x="57317" y="44576"/>
                  <a:pt x="57355" y="44500"/>
                </a:cubicBezTo>
                <a:lnTo>
                  <a:pt x="57393" y="44463"/>
                </a:lnTo>
                <a:lnTo>
                  <a:pt x="57241" y="44311"/>
                </a:lnTo>
                <a:close/>
                <a:moveTo>
                  <a:pt x="76864" y="44387"/>
                </a:moveTo>
                <a:lnTo>
                  <a:pt x="76712" y="44500"/>
                </a:lnTo>
                <a:cubicBezTo>
                  <a:pt x="76712" y="44500"/>
                  <a:pt x="76674" y="44538"/>
                  <a:pt x="76674" y="44576"/>
                </a:cubicBezTo>
                <a:lnTo>
                  <a:pt x="76788" y="44727"/>
                </a:lnTo>
                <a:cubicBezTo>
                  <a:pt x="76788" y="44765"/>
                  <a:pt x="76826" y="44765"/>
                  <a:pt x="76864" y="44765"/>
                </a:cubicBezTo>
                <a:lnTo>
                  <a:pt x="77053" y="44689"/>
                </a:lnTo>
                <a:cubicBezTo>
                  <a:pt x="77053" y="44652"/>
                  <a:pt x="77090" y="44652"/>
                  <a:pt x="77090" y="44576"/>
                </a:cubicBezTo>
                <a:lnTo>
                  <a:pt x="76977" y="44463"/>
                </a:lnTo>
                <a:cubicBezTo>
                  <a:pt x="76977" y="44425"/>
                  <a:pt x="76939" y="44425"/>
                  <a:pt x="76864" y="44387"/>
                </a:cubicBezTo>
                <a:close/>
                <a:moveTo>
                  <a:pt x="16946" y="44415"/>
                </a:moveTo>
                <a:cubicBezTo>
                  <a:pt x="16918" y="44415"/>
                  <a:pt x="16891" y="44418"/>
                  <a:pt x="16863" y="44425"/>
                </a:cubicBezTo>
                <a:cubicBezTo>
                  <a:pt x="16825" y="44463"/>
                  <a:pt x="16712" y="44500"/>
                  <a:pt x="16712" y="44652"/>
                </a:cubicBezTo>
                <a:lnTo>
                  <a:pt x="16863" y="44765"/>
                </a:lnTo>
                <a:cubicBezTo>
                  <a:pt x="16901" y="44765"/>
                  <a:pt x="16938" y="44803"/>
                  <a:pt x="16938" y="44803"/>
                </a:cubicBezTo>
                <a:cubicBezTo>
                  <a:pt x="17014" y="44803"/>
                  <a:pt x="17127" y="44803"/>
                  <a:pt x="17203" y="44765"/>
                </a:cubicBezTo>
                <a:cubicBezTo>
                  <a:pt x="17241" y="44727"/>
                  <a:pt x="17279" y="44689"/>
                  <a:pt x="17279" y="44614"/>
                </a:cubicBezTo>
                <a:lnTo>
                  <a:pt x="17241" y="44538"/>
                </a:lnTo>
                <a:cubicBezTo>
                  <a:pt x="17179" y="44476"/>
                  <a:pt x="17067" y="44415"/>
                  <a:pt x="16946" y="44415"/>
                </a:cubicBezTo>
                <a:close/>
                <a:moveTo>
                  <a:pt x="14368" y="44500"/>
                </a:moveTo>
                <a:cubicBezTo>
                  <a:pt x="14254" y="44500"/>
                  <a:pt x="14141" y="44538"/>
                  <a:pt x="14103" y="44689"/>
                </a:cubicBezTo>
                <a:lnTo>
                  <a:pt x="14216" y="44841"/>
                </a:lnTo>
                <a:lnTo>
                  <a:pt x="14254" y="44841"/>
                </a:lnTo>
                <a:cubicBezTo>
                  <a:pt x="14285" y="44902"/>
                  <a:pt x="14341" y="44964"/>
                  <a:pt x="14484" y="44964"/>
                </a:cubicBezTo>
                <a:cubicBezTo>
                  <a:pt x="14516" y="44964"/>
                  <a:pt x="14553" y="44961"/>
                  <a:pt x="14594" y="44954"/>
                </a:cubicBezTo>
                <a:lnTo>
                  <a:pt x="14670" y="44841"/>
                </a:lnTo>
                <a:lnTo>
                  <a:pt x="14670" y="44803"/>
                </a:lnTo>
                <a:cubicBezTo>
                  <a:pt x="14670" y="44652"/>
                  <a:pt x="14519" y="44538"/>
                  <a:pt x="14368" y="44500"/>
                </a:cubicBezTo>
                <a:close/>
                <a:moveTo>
                  <a:pt x="13422" y="44614"/>
                </a:moveTo>
                <a:lnTo>
                  <a:pt x="13271" y="44689"/>
                </a:lnTo>
                <a:cubicBezTo>
                  <a:pt x="13233" y="44841"/>
                  <a:pt x="13309" y="44878"/>
                  <a:pt x="13347" y="44916"/>
                </a:cubicBezTo>
                <a:cubicBezTo>
                  <a:pt x="13422" y="44992"/>
                  <a:pt x="13498" y="44992"/>
                  <a:pt x="13649" y="44992"/>
                </a:cubicBezTo>
                <a:lnTo>
                  <a:pt x="13763" y="44878"/>
                </a:lnTo>
                <a:lnTo>
                  <a:pt x="13763" y="44841"/>
                </a:lnTo>
                <a:cubicBezTo>
                  <a:pt x="13763" y="44652"/>
                  <a:pt x="13574" y="44614"/>
                  <a:pt x="13460" y="44614"/>
                </a:cubicBezTo>
                <a:close/>
                <a:moveTo>
                  <a:pt x="69113" y="44652"/>
                </a:moveTo>
                <a:cubicBezTo>
                  <a:pt x="69037" y="44652"/>
                  <a:pt x="68962" y="44652"/>
                  <a:pt x="68924" y="44727"/>
                </a:cubicBezTo>
                <a:cubicBezTo>
                  <a:pt x="68848" y="44765"/>
                  <a:pt x="68848" y="44841"/>
                  <a:pt x="68848" y="44916"/>
                </a:cubicBezTo>
                <a:lnTo>
                  <a:pt x="68962" y="44916"/>
                </a:lnTo>
                <a:cubicBezTo>
                  <a:pt x="68962" y="44954"/>
                  <a:pt x="69000" y="44992"/>
                  <a:pt x="69000" y="45030"/>
                </a:cubicBezTo>
                <a:cubicBezTo>
                  <a:pt x="69121" y="45030"/>
                  <a:pt x="69145" y="44981"/>
                  <a:pt x="69208" y="44981"/>
                </a:cubicBezTo>
                <a:cubicBezTo>
                  <a:pt x="69223" y="44981"/>
                  <a:pt x="69242" y="44984"/>
                  <a:pt x="69264" y="44992"/>
                </a:cubicBezTo>
                <a:cubicBezTo>
                  <a:pt x="69264" y="44954"/>
                  <a:pt x="69264" y="44954"/>
                  <a:pt x="69264" y="44954"/>
                </a:cubicBezTo>
                <a:lnTo>
                  <a:pt x="69415" y="44954"/>
                </a:lnTo>
                <a:cubicBezTo>
                  <a:pt x="69415" y="44727"/>
                  <a:pt x="69264" y="44652"/>
                  <a:pt x="69113" y="44652"/>
                </a:cubicBezTo>
                <a:close/>
                <a:moveTo>
                  <a:pt x="40530" y="44236"/>
                </a:moveTo>
                <a:cubicBezTo>
                  <a:pt x="40379" y="44273"/>
                  <a:pt x="40115" y="44273"/>
                  <a:pt x="40115" y="44463"/>
                </a:cubicBezTo>
                <a:cubicBezTo>
                  <a:pt x="40115" y="44463"/>
                  <a:pt x="40115" y="44500"/>
                  <a:pt x="40115" y="44538"/>
                </a:cubicBezTo>
                <a:cubicBezTo>
                  <a:pt x="40039" y="44652"/>
                  <a:pt x="40001" y="44765"/>
                  <a:pt x="40001" y="44992"/>
                </a:cubicBezTo>
                <a:lnTo>
                  <a:pt x="40152" y="45105"/>
                </a:lnTo>
                <a:lnTo>
                  <a:pt x="40379" y="45105"/>
                </a:lnTo>
                <a:cubicBezTo>
                  <a:pt x="40490" y="45119"/>
                  <a:pt x="40565" y="45128"/>
                  <a:pt x="40633" y="45128"/>
                </a:cubicBezTo>
                <a:cubicBezTo>
                  <a:pt x="40750" y="45128"/>
                  <a:pt x="40844" y="45102"/>
                  <a:pt x="41060" y="45030"/>
                </a:cubicBezTo>
                <a:lnTo>
                  <a:pt x="41135" y="44954"/>
                </a:lnTo>
                <a:cubicBezTo>
                  <a:pt x="41135" y="44916"/>
                  <a:pt x="41135" y="44841"/>
                  <a:pt x="41135" y="44803"/>
                </a:cubicBezTo>
                <a:cubicBezTo>
                  <a:pt x="41135" y="44614"/>
                  <a:pt x="41022" y="44538"/>
                  <a:pt x="40946" y="44463"/>
                </a:cubicBezTo>
                <a:cubicBezTo>
                  <a:pt x="40871" y="44425"/>
                  <a:pt x="40833" y="44387"/>
                  <a:pt x="40833" y="44311"/>
                </a:cubicBezTo>
                <a:lnTo>
                  <a:pt x="40682" y="44236"/>
                </a:lnTo>
                <a:close/>
                <a:moveTo>
                  <a:pt x="52289" y="44803"/>
                </a:moveTo>
                <a:lnTo>
                  <a:pt x="52137" y="44916"/>
                </a:lnTo>
                <a:cubicBezTo>
                  <a:pt x="52062" y="44954"/>
                  <a:pt x="51948" y="45030"/>
                  <a:pt x="52024" y="45181"/>
                </a:cubicBezTo>
                <a:lnTo>
                  <a:pt x="52100" y="45256"/>
                </a:lnTo>
                <a:cubicBezTo>
                  <a:pt x="52175" y="45256"/>
                  <a:pt x="52251" y="45256"/>
                  <a:pt x="52326" y="45219"/>
                </a:cubicBezTo>
                <a:cubicBezTo>
                  <a:pt x="52402" y="45181"/>
                  <a:pt x="52478" y="45105"/>
                  <a:pt x="52478" y="44992"/>
                </a:cubicBezTo>
                <a:cubicBezTo>
                  <a:pt x="52478" y="44916"/>
                  <a:pt x="52402" y="44841"/>
                  <a:pt x="52289" y="44803"/>
                </a:cubicBezTo>
                <a:close/>
                <a:moveTo>
                  <a:pt x="87374" y="44597"/>
                </a:moveTo>
                <a:cubicBezTo>
                  <a:pt x="87349" y="44597"/>
                  <a:pt x="87324" y="44601"/>
                  <a:pt x="87298" y="44614"/>
                </a:cubicBezTo>
                <a:cubicBezTo>
                  <a:pt x="87261" y="44614"/>
                  <a:pt x="87223" y="44652"/>
                  <a:pt x="87223" y="44652"/>
                </a:cubicBezTo>
                <a:lnTo>
                  <a:pt x="87109" y="44689"/>
                </a:lnTo>
                <a:cubicBezTo>
                  <a:pt x="87034" y="44765"/>
                  <a:pt x="86996" y="44841"/>
                  <a:pt x="86996" y="44954"/>
                </a:cubicBezTo>
                <a:cubicBezTo>
                  <a:pt x="86996" y="45067"/>
                  <a:pt x="87034" y="45143"/>
                  <a:pt x="87109" y="45219"/>
                </a:cubicBezTo>
                <a:lnTo>
                  <a:pt x="87223" y="45256"/>
                </a:lnTo>
                <a:lnTo>
                  <a:pt x="87639" y="45256"/>
                </a:lnTo>
                <a:lnTo>
                  <a:pt x="87752" y="45219"/>
                </a:lnTo>
                <a:cubicBezTo>
                  <a:pt x="87866" y="45067"/>
                  <a:pt x="87866" y="44992"/>
                  <a:pt x="87866" y="44878"/>
                </a:cubicBezTo>
                <a:cubicBezTo>
                  <a:pt x="87866" y="44841"/>
                  <a:pt x="87866" y="44803"/>
                  <a:pt x="87903" y="44765"/>
                </a:cubicBezTo>
                <a:lnTo>
                  <a:pt x="87677" y="44652"/>
                </a:lnTo>
                <a:cubicBezTo>
                  <a:pt x="87639" y="44652"/>
                  <a:pt x="87639" y="44652"/>
                  <a:pt x="87525" y="44614"/>
                </a:cubicBezTo>
                <a:cubicBezTo>
                  <a:pt x="87475" y="44614"/>
                  <a:pt x="87424" y="44597"/>
                  <a:pt x="87374" y="44597"/>
                </a:cubicBezTo>
                <a:close/>
                <a:moveTo>
                  <a:pt x="22305" y="44863"/>
                </a:moveTo>
                <a:cubicBezTo>
                  <a:pt x="22279" y="44863"/>
                  <a:pt x="22254" y="44867"/>
                  <a:pt x="22232" y="44878"/>
                </a:cubicBezTo>
                <a:lnTo>
                  <a:pt x="22156" y="44916"/>
                </a:lnTo>
                <a:cubicBezTo>
                  <a:pt x="22118" y="44954"/>
                  <a:pt x="22080" y="44992"/>
                  <a:pt x="22080" y="45030"/>
                </a:cubicBezTo>
                <a:cubicBezTo>
                  <a:pt x="22080" y="45105"/>
                  <a:pt x="22080" y="45105"/>
                  <a:pt x="22118" y="45143"/>
                </a:cubicBezTo>
                <a:cubicBezTo>
                  <a:pt x="22118" y="45143"/>
                  <a:pt x="22118" y="45143"/>
                  <a:pt x="22118" y="45181"/>
                </a:cubicBezTo>
                <a:lnTo>
                  <a:pt x="22232" y="45294"/>
                </a:lnTo>
                <a:cubicBezTo>
                  <a:pt x="22254" y="45305"/>
                  <a:pt x="22279" y="45310"/>
                  <a:pt x="22305" y="45310"/>
                </a:cubicBezTo>
                <a:cubicBezTo>
                  <a:pt x="22367" y="45310"/>
                  <a:pt x="22432" y="45283"/>
                  <a:pt x="22458" y="45256"/>
                </a:cubicBezTo>
                <a:cubicBezTo>
                  <a:pt x="22534" y="45219"/>
                  <a:pt x="22572" y="45143"/>
                  <a:pt x="22572" y="45067"/>
                </a:cubicBezTo>
                <a:cubicBezTo>
                  <a:pt x="22572" y="45030"/>
                  <a:pt x="22534" y="44954"/>
                  <a:pt x="22458" y="44916"/>
                </a:cubicBezTo>
                <a:cubicBezTo>
                  <a:pt x="22432" y="44889"/>
                  <a:pt x="22367" y="44863"/>
                  <a:pt x="22305" y="44863"/>
                </a:cubicBezTo>
                <a:close/>
                <a:moveTo>
                  <a:pt x="72780" y="44689"/>
                </a:moveTo>
                <a:lnTo>
                  <a:pt x="72553" y="44727"/>
                </a:lnTo>
                <a:cubicBezTo>
                  <a:pt x="72516" y="44878"/>
                  <a:pt x="72516" y="44954"/>
                  <a:pt x="72553" y="45105"/>
                </a:cubicBezTo>
                <a:lnTo>
                  <a:pt x="72591" y="45143"/>
                </a:lnTo>
                <a:cubicBezTo>
                  <a:pt x="72553" y="45181"/>
                  <a:pt x="72553" y="45219"/>
                  <a:pt x="72553" y="45294"/>
                </a:cubicBezTo>
                <a:lnTo>
                  <a:pt x="72591" y="45370"/>
                </a:lnTo>
                <a:cubicBezTo>
                  <a:pt x="72667" y="45446"/>
                  <a:pt x="72742" y="45446"/>
                  <a:pt x="72818" y="45446"/>
                </a:cubicBezTo>
                <a:cubicBezTo>
                  <a:pt x="72932" y="45408"/>
                  <a:pt x="73007" y="45294"/>
                  <a:pt x="73045" y="45256"/>
                </a:cubicBezTo>
                <a:lnTo>
                  <a:pt x="73045" y="45105"/>
                </a:lnTo>
                <a:cubicBezTo>
                  <a:pt x="73045" y="45105"/>
                  <a:pt x="73007" y="45105"/>
                  <a:pt x="73007" y="45067"/>
                </a:cubicBezTo>
                <a:cubicBezTo>
                  <a:pt x="73045" y="45030"/>
                  <a:pt x="73083" y="44916"/>
                  <a:pt x="73083" y="44841"/>
                </a:cubicBezTo>
                <a:lnTo>
                  <a:pt x="72932" y="44689"/>
                </a:lnTo>
                <a:cubicBezTo>
                  <a:pt x="72894" y="44702"/>
                  <a:pt x="72864" y="44706"/>
                  <a:pt x="72842" y="44706"/>
                </a:cubicBezTo>
                <a:cubicBezTo>
                  <a:pt x="72797" y="44706"/>
                  <a:pt x="72780" y="44689"/>
                  <a:pt x="72780" y="44689"/>
                </a:cubicBezTo>
                <a:close/>
                <a:moveTo>
                  <a:pt x="16712" y="45181"/>
                </a:moveTo>
                <a:lnTo>
                  <a:pt x="16560" y="45294"/>
                </a:lnTo>
                <a:lnTo>
                  <a:pt x="16560" y="45446"/>
                </a:lnTo>
                <a:lnTo>
                  <a:pt x="16712" y="45559"/>
                </a:lnTo>
                <a:cubicBezTo>
                  <a:pt x="16749" y="45559"/>
                  <a:pt x="16787" y="45559"/>
                  <a:pt x="16825" y="45597"/>
                </a:cubicBezTo>
                <a:lnTo>
                  <a:pt x="17014" y="45483"/>
                </a:lnTo>
                <a:lnTo>
                  <a:pt x="17014" y="45294"/>
                </a:lnTo>
                <a:lnTo>
                  <a:pt x="16901" y="45181"/>
                </a:lnTo>
                <a:close/>
                <a:moveTo>
                  <a:pt x="24519" y="45274"/>
                </a:moveTo>
                <a:cubicBezTo>
                  <a:pt x="24359" y="45274"/>
                  <a:pt x="24304" y="45384"/>
                  <a:pt x="24273" y="45446"/>
                </a:cubicBezTo>
                <a:cubicBezTo>
                  <a:pt x="24273" y="45446"/>
                  <a:pt x="24273" y="45483"/>
                  <a:pt x="24235" y="45483"/>
                </a:cubicBezTo>
                <a:lnTo>
                  <a:pt x="24349" y="45672"/>
                </a:lnTo>
                <a:lnTo>
                  <a:pt x="24613" y="45672"/>
                </a:lnTo>
                <a:lnTo>
                  <a:pt x="24727" y="45559"/>
                </a:lnTo>
                <a:lnTo>
                  <a:pt x="24727" y="45408"/>
                </a:lnTo>
                <a:lnTo>
                  <a:pt x="24651" y="45294"/>
                </a:lnTo>
                <a:cubicBezTo>
                  <a:pt x="24601" y="45280"/>
                  <a:pt x="24557" y="45274"/>
                  <a:pt x="24519" y="45274"/>
                </a:cubicBezTo>
                <a:close/>
                <a:moveTo>
                  <a:pt x="31660" y="45279"/>
                </a:moveTo>
                <a:cubicBezTo>
                  <a:pt x="31633" y="45279"/>
                  <a:pt x="31603" y="45283"/>
                  <a:pt x="31570" y="45294"/>
                </a:cubicBezTo>
                <a:lnTo>
                  <a:pt x="31457" y="45408"/>
                </a:lnTo>
                <a:lnTo>
                  <a:pt x="31457" y="45483"/>
                </a:lnTo>
                <a:lnTo>
                  <a:pt x="31608" y="45635"/>
                </a:lnTo>
                <a:cubicBezTo>
                  <a:pt x="31608" y="45635"/>
                  <a:pt x="31683" y="45672"/>
                  <a:pt x="31797" y="45672"/>
                </a:cubicBezTo>
                <a:lnTo>
                  <a:pt x="31910" y="45559"/>
                </a:lnTo>
                <a:lnTo>
                  <a:pt x="31910" y="45446"/>
                </a:lnTo>
                <a:lnTo>
                  <a:pt x="31797" y="45332"/>
                </a:lnTo>
                <a:cubicBezTo>
                  <a:pt x="31770" y="45305"/>
                  <a:pt x="31724" y="45279"/>
                  <a:pt x="31660" y="45279"/>
                </a:cubicBezTo>
                <a:close/>
                <a:moveTo>
                  <a:pt x="74028" y="45219"/>
                </a:moveTo>
                <a:lnTo>
                  <a:pt x="73877" y="45294"/>
                </a:lnTo>
                <a:cubicBezTo>
                  <a:pt x="73839" y="45370"/>
                  <a:pt x="73839" y="45483"/>
                  <a:pt x="73990" y="45521"/>
                </a:cubicBezTo>
                <a:cubicBezTo>
                  <a:pt x="73952" y="45597"/>
                  <a:pt x="73990" y="45710"/>
                  <a:pt x="74104" y="45710"/>
                </a:cubicBezTo>
                <a:lnTo>
                  <a:pt x="74293" y="45635"/>
                </a:lnTo>
                <a:cubicBezTo>
                  <a:pt x="74293" y="45635"/>
                  <a:pt x="74293" y="45597"/>
                  <a:pt x="74293" y="45597"/>
                </a:cubicBezTo>
                <a:cubicBezTo>
                  <a:pt x="74330" y="45559"/>
                  <a:pt x="74406" y="45521"/>
                  <a:pt x="74406" y="45408"/>
                </a:cubicBezTo>
                <a:cubicBezTo>
                  <a:pt x="74406" y="45370"/>
                  <a:pt x="74406" y="45332"/>
                  <a:pt x="74406" y="45294"/>
                </a:cubicBezTo>
                <a:lnTo>
                  <a:pt x="74255" y="45219"/>
                </a:lnTo>
                <a:close/>
                <a:moveTo>
                  <a:pt x="60304" y="45370"/>
                </a:moveTo>
                <a:cubicBezTo>
                  <a:pt x="60190" y="45370"/>
                  <a:pt x="60115" y="45408"/>
                  <a:pt x="60039" y="45446"/>
                </a:cubicBezTo>
                <a:cubicBezTo>
                  <a:pt x="60001" y="45483"/>
                  <a:pt x="59964" y="45521"/>
                  <a:pt x="59964" y="45635"/>
                </a:cubicBezTo>
                <a:lnTo>
                  <a:pt x="59964" y="45672"/>
                </a:lnTo>
                <a:lnTo>
                  <a:pt x="60077" y="45786"/>
                </a:lnTo>
                <a:cubicBezTo>
                  <a:pt x="60190" y="45786"/>
                  <a:pt x="60266" y="45748"/>
                  <a:pt x="60342" y="45710"/>
                </a:cubicBezTo>
                <a:cubicBezTo>
                  <a:pt x="60379" y="45672"/>
                  <a:pt x="60417" y="45635"/>
                  <a:pt x="60417" y="45521"/>
                </a:cubicBezTo>
                <a:lnTo>
                  <a:pt x="60417" y="45483"/>
                </a:lnTo>
                <a:lnTo>
                  <a:pt x="60304" y="45370"/>
                </a:lnTo>
                <a:close/>
                <a:moveTo>
                  <a:pt x="86566" y="45223"/>
                </a:moveTo>
                <a:cubicBezTo>
                  <a:pt x="86525" y="45223"/>
                  <a:pt x="86479" y="45231"/>
                  <a:pt x="86429" y="45256"/>
                </a:cubicBezTo>
                <a:cubicBezTo>
                  <a:pt x="86278" y="45332"/>
                  <a:pt x="86240" y="45483"/>
                  <a:pt x="86240" y="45635"/>
                </a:cubicBezTo>
                <a:cubicBezTo>
                  <a:pt x="86240" y="45710"/>
                  <a:pt x="86240" y="45786"/>
                  <a:pt x="86315" y="45899"/>
                </a:cubicBezTo>
                <a:lnTo>
                  <a:pt x="86467" y="45899"/>
                </a:lnTo>
                <a:cubicBezTo>
                  <a:pt x="86580" y="45899"/>
                  <a:pt x="86656" y="45861"/>
                  <a:pt x="86694" y="45861"/>
                </a:cubicBezTo>
                <a:cubicBezTo>
                  <a:pt x="86769" y="45861"/>
                  <a:pt x="86883" y="45824"/>
                  <a:pt x="86996" y="45748"/>
                </a:cubicBezTo>
                <a:lnTo>
                  <a:pt x="87034" y="45635"/>
                </a:lnTo>
                <a:cubicBezTo>
                  <a:pt x="87034" y="45483"/>
                  <a:pt x="86958" y="45332"/>
                  <a:pt x="86807" y="45256"/>
                </a:cubicBezTo>
                <a:lnTo>
                  <a:pt x="86694" y="45294"/>
                </a:lnTo>
                <a:lnTo>
                  <a:pt x="86656" y="45294"/>
                </a:lnTo>
                <a:cubicBezTo>
                  <a:pt x="86694" y="45256"/>
                  <a:pt x="86731" y="45256"/>
                  <a:pt x="86731" y="45256"/>
                </a:cubicBezTo>
                <a:cubicBezTo>
                  <a:pt x="86706" y="45256"/>
                  <a:pt x="86647" y="45223"/>
                  <a:pt x="86566" y="45223"/>
                </a:cubicBezTo>
                <a:close/>
                <a:moveTo>
                  <a:pt x="47903" y="45483"/>
                </a:moveTo>
                <a:cubicBezTo>
                  <a:pt x="47789" y="45483"/>
                  <a:pt x="47714" y="45483"/>
                  <a:pt x="47676" y="45559"/>
                </a:cubicBezTo>
                <a:cubicBezTo>
                  <a:pt x="47638" y="45521"/>
                  <a:pt x="47600" y="45521"/>
                  <a:pt x="47563" y="45521"/>
                </a:cubicBezTo>
                <a:lnTo>
                  <a:pt x="47411" y="45635"/>
                </a:lnTo>
                <a:lnTo>
                  <a:pt x="47411" y="45748"/>
                </a:lnTo>
                <a:lnTo>
                  <a:pt x="47563" y="45861"/>
                </a:lnTo>
                <a:cubicBezTo>
                  <a:pt x="47563" y="45899"/>
                  <a:pt x="47600" y="45899"/>
                  <a:pt x="47638" y="45937"/>
                </a:cubicBezTo>
                <a:lnTo>
                  <a:pt x="47827" y="45824"/>
                </a:lnTo>
                <a:lnTo>
                  <a:pt x="47827" y="45824"/>
                </a:lnTo>
                <a:cubicBezTo>
                  <a:pt x="47827" y="45861"/>
                  <a:pt x="47789" y="45861"/>
                  <a:pt x="47827" y="45861"/>
                </a:cubicBezTo>
                <a:cubicBezTo>
                  <a:pt x="47865" y="45824"/>
                  <a:pt x="48016" y="45786"/>
                  <a:pt x="48016" y="45635"/>
                </a:cubicBezTo>
                <a:cubicBezTo>
                  <a:pt x="48016" y="45635"/>
                  <a:pt x="48016" y="45597"/>
                  <a:pt x="48016" y="45559"/>
                </a:cubicBezTo>
                <a:lnTo>
                  <a:pt x="47903" y="45483"/>
                </a:lnTo>
                <a:close/>
                <a:moveTo>
                  <a:pt x="13080" y="45579"/>
                </a:moveTo>
                <a:cubicBezTo>
                  <a:pt x="12907" y="45579"/>
                  <a:pt x="12849" y="45716"/>
                  <a:pt x="12817" y="45748"/>
                </a:cubicBezTo>
                <a:cubicBezTo>
                  <a:pt x="12817" y="45786"/>
                  <a:pt x="12817" y="45786"/>
                  <a:pt x="12780" y="45786"/>
                </a:cubicBezTo>
                <a:lnTo>
                  <a:pt x="12931" y="45975"/>
                </a:lnTo>
                <a:lnTo>
                  <a:pt x="13158" y="45975"/>
                </a:lnTo>
                <a:lnTo>
                  <a:pt x="13309" y="45861"/>
                </a:lnTo>
                <a:lnTo>
                  <a:pt x="13309" y="45710"/>
                </a:lnTo>
                <a:lnTo>
                  <a:pt x="13195" y="45597"/>
                </a:lnTo>
                <a:cubicBezTo>
                  <a:pt x="13152" y="45584"/>
                  <a:pt x="13114" y="45579"/>
                  <a:pt x="13080" y="45579"/>
                </a:cubicBezTo>
                <a:close/>
                <a:moveTo>
                  <a:pt x="1135" y="45635"/>
                </a:moveTo>
                <a:cubicBezTo>
                  <a:pt x="1097" y="45635"/>
                  <a:pt x="1059" y="45672"/>
                  <a:pt x="1021" y="45672"/>
                </a:cubicBezTo>
                <a:cubicBezTo>
                  <a:pt x="946" y="45672"/>
                  <a:pt x="795" y="45710"/>
                  <a:pt x="757" y="45786"/>
                </a:cubicBezTo>
                <a:lnTo>
                  <a:pt x="757" y="45937"/>
                </a:lnTo>
                <a:cubicBezTo>
                  <a:pt x="812" y="45992"/>
                  <a:pt x="928" y="46027"/>
                  <a:pt x="1046" y="46027"/>
                </a:cubicBezTo>
                <a:cubicBezTo>
                  <a:pt x="1089" y="46027"/>
                  <a:pt x="1132" y="46023"/>
                  <a:pt x="1173" y="46013"/>
                </a:cubicBezTo>
                <a:cubicBezTo>
                  <a:pt x="1248" y="45975"/>
                  <a:pt x="1324" y="45899"/>
                  <a:pt x="1324" y="45824"/>
                </a:cubicBezTo>
                <a:cubicBezTo>
                  <a:pt x="1324" y="45786"/>
                  <a:pt x="1324" y="45748"/>
                  <a:pt x="1286" y="45710"/>
                </a:cubicBezTo>
                <a:lnTo>
                  <a:pt x="1135" y="45635"/>
                </a:lnTo>
                <a:close/>
                <a:moveTo>
                  <a:pt x="6579" y="45521"/>
                </a:moveTo>
                <a:cubicBezTo>
                  <a:pt x="6390" y="45559"/>
                  <a:pt x="6239" y="45672"/>
                  <a:pt x="6201" y="45824"/>
                </a:cubicBezTo>
                <a:lnTo>
                  <a:pt x="6277" y="45937"/>
                </a:lnTo>
                <a:cubicBezTo>
                  <a:pt x="6360" y="45992"/>
                  <a:pt x="6443" y="46027"/>
                  <a:pt x="6541" y="46027"/>
                </a:cubicBezTo>
                <a:cubicBezTo>
                  <a:pt x="6576" y="46027"/>
                  <a:pt x="6614" y="46023"/>
                  <a:pt x="6655" y="46013"/>
                </a:cubicBezTo>
                <a:lnTo>
                  <a:pt x="6768" y="45937"/>
                </a:lnTo>
                <a:cubicBezTo>
                  <a:pt x="6806" y="45899"/>
                  <a:pt x="6806" y="45861"/>
                  <a:pt x="6806" y="45824"/>
                </a:cubicBezTo>
                <a:cubicBezTo>
                  <a:pt x="6806" y="45748"/>
                  <a:pt x="6768" y="45672"/>
                  <a:pt x="6693" y="45597"/>
                </a:cubicBezTo>
                <a:lnTo>
                  <a:pt x="6579" y="45521"/>
                </a:lnTo>
                <a:close/>
                <a:moveTo>
                  <a:pt x="2609" y="46050"/>
                </a:moveTo>
                <a:cubicBezTo>
                  <a:pt x="2609" y="46088"/>
                  <a:pt x="2609" y="46088"/>
                  <a:pt x="2572" y="46088"/>
                </a:cubicBezTo>
                <a:lnTo>
                  <a:pt x="2609" y="46050"/>
                </a:lnTo>
                <a:close/>
                <a:moveTo>
                  <a:pt x="2572" y="45256"/>
                </a:moveTo>
                <a:cubicBezTo>
                  <a:pt x="2307" y="45256"/>
                  <a:pt x="2231" y="45446"/>
                  <a:pt x="2231" y="45559"/>
                </a:cubicBezTo>
                <a:lnTo>
                  <a:pt x="2193" y="45559"/>
                </a:lnTo>
                <a:lnTo>
                  <a:pt x="2004" y="45597"/>
                </a:lnTo>
                <a:cubicBezTo>
                  <a:pt x="2004" y="45635"/>
                  <a:pt x="2004" y="45635"/>
                  <a:pt x="2004" y="45672"/>
                </a:cubicBezTo>
                <a:lnTo>
                  <a:pt x="1891" y="45748"/>
                </a:lnTo>
                <a:cubicBezTo>
                  <a:pt x="1853" y="45899"/>
                  <a:pt x="1967" y="46050"/>
                  <a:pt x="2118" y="46126"/>
                </a:cubicBezTo>
                <a:cubicBezTo>
                  <a:pt x="2203" y="46160"/>
                  <a:pt x="2288" y="46179"/>
                  <a:pt x="2369" y="46179"/>
                </a:cubicBezTo>
                <a:cubicBezTo>
                  <a:pt x="2469" y="46179"/>
                  <a:pt x="2564" y="46151"/>
                  <a:pt x="2647" y="46088"/>
                </a:cubicBezTo>
                <a:lnTo>
                  <a:pt x="2609" y="46050"/>
                </a:lnTo>
                <a:lnTo>
                  <a:pt x="2572" y="45975"/>
                </a:lnTo>
                <a:lnTo>
                  <a:pt x="2609" y="45975"/>
                </a:lnTo>
                <a:lnTo>
                  <a:pt x="2609" y="45937"/>
                </a:lnTo>
                <a:cubicBezTo>
                  <a:pt x="2647" y="45975"/>
                  <a:pt x="2647" y="46013"/>
                  <a:pt x="2609" y="46050"/>
                </a:cubicBezTo>
                <a:lnTo>
                  <a:pt x="2761" y="45975"/>
                </a:lnTo>
                <a:cubicBezTo>
                  <a:pt x="2761" y="45937"/>
                  <a:pt x="2761" y="45899"/>
                  <a:pt x="2761" y="45861"/>
                </a:cubicBezTo>
                <a:cubicBezTo>
                  <a:pt x="2761" y="45748"/>
                  <a:pt x="2685" y="45672"/>
                  <a:pt x="2647" y="45597"/>
                </a:cubicBezTo>
                <a:cubicBezTo>
                  <a:pt x="2685" y="45559"/>
                  <a:pt x="2723" y="45483"/>
                  <a:pt x="2685" y="45370"/>
                </a:cubicBezTo>
                <a:lnTo>
                  <a:pt x="2572" y="45256"/>
                </a:lnTo>
                <a:close/>
                <a:moveTo>
                  <a:pt x="4764" y="46013"/>
                </a:moveTo>
                <a:cubicBezTo>
                  <a:pt x="4575" y="46013"/>
                  <a:pt x="4462" y="46088"/>
                  <a:pt x="4462" y="46239"/>
                </a:cubicBezTo>
                <a:lnTo>
                  <a:pt x="4613" y="46239"/>
                </a:lnTo>
                <a:cubicBezTo>
                  <a:pt x="4613" y="46239"/>
                  <a:pt x="4613" y="46239"/>
                  <a:pt x="4613" y="46277"/>
                </a:cubicBezTo>
                <a:lnTo>
                  <a:pt x="4916" y="46277"/>
                </a:lnTo>
                <a:cubicBezTo>
                  <a:pt x="4916" y="46239"/>
                  <a:pt x="4878" y="46239"/>
                  <a:pt x="4878" y="46239"/>
                </a:cubicBezTo>
                <a:lnTo>
                  <a:pt x="5029" y="46239"/>
                </a:lnTo>
                <a:cubicBezTo>
                  <a:pt x="5029" y="46164"/>
                  <a:pt x="4991" y="46088"/>
                  <a:pt x="4953" y="46050"/>
                </a:cubicBezTo>
                <a:cubicBezTo>
                  <a:pt x="4878" y="46013"/>
                  <a:pt x="4840" y="46013"/>
                  <a:pt x="4764" y="46013"/>
                </a:cubicBezTo>
                <a:close/>
                <a:moveTo>
                  <a:pt x="37846" y="45937"/>
                </a:moveTo>
                <a:cubicBezTo>
                  <a:pt x="37657" y="45937"/>
                  <a:pt x="37544" y="46050"/>
                  <a:pt x="37544" y="46202"/>
                </a:cubicBezTo>
                <a:lnTo>
                  <a:pt x="37695" y="46202"/>
                </a:lnTo>
                <a:cubicBezTo>
                  <a:pt x="37695" y="46239"/>
                  <a:pt x="37657" y="46239"/>
                  <a:pt x="37695" y="46277"/>
                </a:cubicBezTo>
                <a:cubicBezTo>
                  <a:pt x="37770" y="46277"/>
                  <a:pt x="37880" y="46328"/>
                  <a:pt x="37978" y="46328"/>
                </a:cubicBezTo>
                <a:cubicBezTo>
                  <a:pt x="38027" y="46328"/>
                  <a:pt x="38073" y="46315"/>
                  <a:pt x="38111" y="46277"/>
                </a:cubicBezTo>
                <a:cubicBezTo>
                  <a:pt x="38111" y="46239"/>
                  <a:pt x="38111" y="46239"/>
                  <a:pt x="38111" y="46239"/>
                </a:cubicBezTo>
                <a:lnTo>
                  <a:pt x="38262" y="46239"/>
                </a:lnTo>
                <a:cubicBezTo>
                  <a:pt x="38262" y="46164"/>
                  <a:pt x="38186" y="46088"/>
                  <a:pt x="38111" y="46013"/>
                </a:cubicBezTo>
                <a:cubicBezTo>
                  <a:pt x="38035" y="45975"/>
                  <a:pt x="37959" y="45937"/>
                  <a:pt x="37846" y="45937"/>
                </a:cubicBezTo>
                <a:close/>
                <a:moveTo>
                  <a:pt x="76608" y="45994"/>
                </a:moveTo>
                <a:cubicBezTo>
                  <a:pt x="76521" y="45994"/>
                  <a:pt x="76437" y="46041"/>
                  <a:pt x="76410" y="46202"/>
                </a:cubicBezTo>
                <a:lnTo>
                  <a:pt x="76448" y="46391"/>
                </a:lnTo>
                <a:cubicBezTo>
                  <a:pt x="76561" y="46391"/>
                  <a:pt x="76712" y="46391"/>
                  <a:pt x="76788" y="46202"/>
                </a:cubicBezTo>
                <a:lnTo>
                  <a:pt x="76750" y="46202"/>
                </a:lnTo>
                <a:lnTo>
                  <a:pt x="76712" y="46013"/>
                </a:lnTo>
                <a:cubicBezTo>
                  <a:pt x="76679" y="46002"/>
                  <a:pt x="76643" y="45994"/>
                  <a:pt x="76608" y="45994"/>
                </a:cubicBezTo>
                <a:close/>
                <a:moveTo>
                  <a:pt x="77766" y="45984"/>
                </a:moveTo>
                <a:cubicBezTo>
                  <a:pt x="77705" y="45984"/>
                  <a:pt x="77639" y="45994"/>
                  <a:pt x="77582" y="46013"/>
                </a:cubicBezTo>
                <a:cubicBezTo>
                  <a:pt x="77544" y="46050"/>
                  <a:pt x="77506" y="46088"/>
                  <a:pt x="77506" y="46164"/>
                </a:cubicBezTo>
                <a:lnTo>
                  <a:pt x="77506" y="46202"/>
                </a:lnTo>
                <a:lnTo>
                  <a:pt x="77544" y="46239"/>
                </a:lnTo>
                <a:lnTo>
                  <a:pt x="77620" y="46391"/>
                </a:lnTo>
                <a:lnTo>
                  <a:pt x="77884" y="46391"/>
                </a:lnTo>
                <a:lnTo>
                  <a:pt x="77998" y="46277"/>
                </a:lnTo>
                <a:lnTo>
                  <a:pt x="77998" y="46164"/>
                </a:lnTo>
                <a:lnTo>
                  <a:pt x="78036" y="46164"/>
                </a:lnTo>
                <a:cubicBezTo>
                  <a:pt x="78036" y="46088"/>
                  <a:pt x="77998" y="46050"/>
                  <a:pt x="77922" y="46013"/>
                </a:cubicBezTo>
                <a:cubicBezTo>
                  <a:pt x="77884" y="45994"/>
                  <a:pt x="77828" y="45984"/>
                  <a:pt x="77766" y="45984"/>
                </a:cubicBezTo>
                <a:close/>
                <a:moveTo>
                  <a:pt x="18300" y="46050"/>
                </a:moveTo>
                <a:lnTo>
                  <a:pt x="18148" y="46164"/>
                </a:lnTo>
                <a:cubicBezTo>
                  <a:pt x="18148" y="46126"/>
                  <a:pt x="18148" y="46126"/>
                  <a:pt x="18148" y="46126"/>
                </a:cubicBezTo>
                <a:cubicBezTo>
                  <a:pt x="18110" y="46126"/>
                  <a:pt x="17997" y="46202"/>
                  <a:pt x="18035" y="46353"/>
                </a:cubicBezTo>
                <a:lnTo>
                  <a:pt x="18110" y="46429"/>
                </a:lnTo>
                <a:cubicBezTo>
                  <a:pt x="18163" y="46455"/>
                  <a:pt x="18251" y="46499"/>
                  <a:pt x="18338" y="46499"/>
                </a:cubicBezTo>
                <a:cubicBezTo>
                  <a:pt x="18377" y="46499"/>
                  <a:pt x="18416" y="46490"/>
                  <a:pt x="18451" y="46466"/>
                </a:cubicBezTo>
                <a:cubicBezTo>
                  <a:pt x="18451" y="46466"/>
                  <a:pt x="18526" y="46429"/>
                  <a:pt x="18526" y="46315"/>
                </a:cubicBezTo>
                <a:lnTo>
                  <a:pt x="18413" y="46202"/>
                </a:lnTo>
                <a:cubicBezTo>
                  <a:pt x="18451" y="46202"/>
                  <a:pt x="18451" y="46239"/>
                  <a:pt x="18451" y="46239"/>
                </a:cubicBezTo>
                <a:cubicBezTo>
                  <a:pt x="18451" y="46202"/>
                  <a:pt x="18451" y="46088"/>
                  <a:pt x="18300" y="46050"/>
                </a:cubicBezTo>
                <a:close/>
                <a:moveTo>
                  <a:pt x="46693" y="45937"/>
                </a:moveTo>
                <a:lnTo>
                  <a:pt x="46542" y="46050"/>
                </a:lnTo>
                <a:cubicBezTo>
                  <a:pt x="46542" y="46013"/>
                  <a:pt x="46542" y="46013"/>
                  <a:pt x="46504" y="46013"/>
                </a:cubicBezTo>
                <a:cubicBezTo>
                  <a:pt x="46466" y="46050"/>
                  <a:pt x="46428" y="46050"/>
                  <a:pt x="46391" y="46088"/>
                </a:cubicBezTo>
                <a:lnTo>
                  <a:pt x="46353" y="46239"/>
                </a:lnTo>
                <a:cubicBezTo>
                  <a:pt x="46391" y="46239"/>
                  <a:pt x="46391" y="46239"/>
                  <a:pt x="46353" y="46277"/>
                </a:cubicBezTo>
                <a:lnTo>
                  <a:pt x="46353" y="46315"/>
                </a:lnTo>
                <a:cubicBezTo>
                  <a:pt x="46353" y="46353"/>
                  <a:pt x="46391" y="46429"/>
                  <a:pt x="46466" y="46466"/>
                </a:cubicBezTo>
                <a:lnTo>
                  <a:pt x="46580" y="46504"/>
                </a:lnTo>
                <a:cubicBezTo>
                  <a:pt x="46693" y="46466"/>
                  <a:pt x="46920" y="46315"/>
                  <a:pt x="46920" y="46164"/>
                </a:cubicBezTo>
                <a:cubicBezTo>
                  <a:pt x="46920" y="46126"/>
                  <a:pt x="46882" y="46013"/>
                  <a:pt x="46693" y="45937"/>
                </a:cubicBezTo>
                <a:close/>
                <a:moveTo>
                  <a:pt x="12742" y="46353"/>
                </a:moveTo>
                <a:cubicBezTo>
                  <a:pt x="12591" y="46353"/>
                  <a:pt x="12477" y="46429"/>
                  <a:pt x="12477" y="46580"/>
                </a:cubicBezTo>
                <a:lnTo>
                  <a:pt x="12553" y="46693"/>
                </a:lnTo>
                <a:cubicBezTo>
                  <a:pt x="12591" y="46693"/>
                  <a:pt x="12591" y="46693"/>
                  <a:pt x="12591" y="46731"/>
                </a:cubicBezTo>
                <a:cubicBezTo>
                  <a:pt x="12652" y="46762"/>
                  <a:pt x="12738" y="46817"/>
                  <a:pt x="12888" y="46817"/>
                </a:cubicBezTo>
                <a:cubicBezTo>
                  <a:pt x="12924" y="46817"/>
                  <a:pt x="12963" y="46814"/>
                  <a:pt x="13006" y="46807"/>
                </a:cubicBezTo>
                <a:lnTo>
                  <a:pt x="13120" y="46731"/>
                </a:lnTo>
                <a:cubicBezTo>
                  <a:pt x="13120" y="46693"/>
                  <a:pt x="13120" y="46693"/>
                  <a:pt x="13120" y="46655"/>
                </a:cubicBezTo>
                <a:cubicBezTo>
                  <a:pt x="13120" y="46504"/>
                  <a:pt x="12931" y="46353"/>
                  <a:pt x="12742" y="46353"/>
                </a:cubicBezTo>
                <a:close/>
                <a:moveTo>
                  <a:pt x="44527" y="46418"/>
                </a:moveTo>
                <a:cubicBezTo>
                  <a:pt x="44397" y="46418"/>
                  <a:pt x="44259" y="46480"/>
                  <a:pt x="44198" y="46542"/>
                </a:cubicBezTo>
                <a:lnTo>
                  <a:pt x="44349" y="46769"/>
                </a:lnTo>
                <a:cubicBezTo>
                  <a:pt x="44409" y="46769"/>
                  <a:pt x="44470" y="46817"/>
                  <a:pt x="44569" y="46817"/>
                </a:cubicBezTo>
                <a:cubicBezTo>
                  <a:pt x="44594" y="46817"/>
                  <a:pt x="44621" y="46814"/>
                  <a:pt x="44651" y="46807"/>
                </a:cubicBezTo>
                <a:lnTo>
                  <a:pt x="44765" y="46693"/>
                </a:lnTo>
                <a:cubicBezTo>
                  <a:pt x="44765" y="46693"/>
                  <a:pt x="44765" y="46655"/>
                  <a:pt x="44765" y="46655"/>
                </a:cubicBezTo>
                <a:cubicBezTo>
                  <a:pt x="44765" y="46504"/>
                  <a:pt x="44651" y="46466"/>
                  <a:pt x="44614" y="46429"/>
                </a:cubicBezTo>
                <a:cubicBezTo>
                  <a:pt x="44586" y="46422"/>
                  <a:pt x="44557" y="46418"/>
                  <a:pt x="44527" y="46418"/>
                </a:cubicBezTo>
                <a:close/>
                <a:moveTo>
                  <a:pt x="63139" y="46504"/>
                </a:moveTo>
                <a:cubicBezTo>
                  <a:pt x="63064" y="46504"/>
                  <a:pt x="62950" y="46542"/>
                  <a:pt x="62875" y="46580"/>
                </a:cubicBezTo>
                <a:cubicBezTo>
                  <a:pt x="62686" y="46693"/>
                  <a:pt x="62723" y="46882"/>
                  <a:pt x="62875" y="46958"/>
                </a:cubicBezTo>
                <a:lnTo>
                  <a:pt x="63064" y="46882"/>
                </a:lnTo>
                <a:cubicBezTo>
                  <a:pt x="63139" y="46844"/>
                  <a:pt x="63253" y="46807"/>
                  <a:pt x="63253" y="46693"/>
                </a:cubicBezTo>
                <a:cubicBezTo>
                  <a:pt x="63253" y="46655"/>
                  <a:pt x="63253" y="46618"/>
                  <a:pt x="63253" y="46618"/>
                </a:cubicBezTo>
                <a:lnTo>
                  <a:pt x="63139" y="46504"/>
                </a:lnTo>
                <a:close/>
                <a:moveTo>
                  <a:pt x="60417" y="46655"/>
                </a:moveTo>
                <a:cubicBezTo>
                  <a:pt x="60304" y="46655"/>
                  <a:pt x="60228" y="46693"/>
                  <a:pt x="60153" y="46731"/>
                </a:cubicBezTo>
                <a:cubicBezTo>
                  <a:pt x="60115" y="46769"/>
                  <a:pt x="60077" y="46807"/>
                  <a:pt x="60077" y="46920"/>
                </a:cubicBezTo>
                <a:lnTo>
                  <a:pt x="60077" y="46958"/>
                </a:lnTo>
                <a:lnTo>
                  <a:pt x="60190" y="47071"/>
                </a:lnTo>
                <a:cubicBezTo>
                  <a:pt x="60304" y="47071"/>
                  <a:pt x="60379" y="47033"/>
                  <a:pt x="60455" y="46996"/>
                </a:cubicBezTo>
                <a:cubicBezTo>
                  <a:pt x="60493" y="46958"/>
                  <a:pt x="60531" y="46920"/>
                  <a:pt x="60531" y="46807"/>
                </a:cubicBezTo>
                <a:lnTo>
                  <a:pt x="60531" y="46769"/>
                </a:lnTo>
                <a:lnTo>
                  <a:pt x="60417" y="46655"/>
                </a:lnTo>
                <a:close/>
                <a:moveTo>
                  <a:pt x="76488" y="46576"/>
                </a:moveTo>
                <a:cubicBezTo>
                  <a:pt x="76453" y="46576"/>
                  <a:pt x="76415" y="46589"/>
                  <a:pt x="76372" y="46618"/>
                </a:cubicBezTo>
                <a:lnTo>
                  <a:pt x="76296" y="46618"/>
                </a:lnTo>
                <a:lnTo>
                  <a:pt x="76183" y="46731"/>
                </a:lnTo>
                <a:lnTo>
                  <a:pt x="76183" y="46958"/>
                </a:lnTo>
                <a:lnTo>
                  <a:pt x="76296" y="47071"/>
                </a:lnTo>
                <a:cubicBezTo>
                  <a:pt x="76523" y="47033"/>
                  <a:pt x="76674" y="46920"/>
                  <a:pt x="76674" y="46731"/>
                </a:cubicBezTo>
                <a:lnTo>
                  <a:pt x="76637" y="46655"/>
                </a:lnTo>
                <a:cubicBezTo>
                  <a:pt x="76590" y="46609"/>
                  <a:pt x="76543" y="46576"/>
                  <a:pt x="76488" y="46576"/>
                </a:cubicBezTo>
                <a:close/>
                <a:moveTo>
                  <a:pt x="70932" y="46744"/>
                </a:moveTo>
                <a:cubicBezTo>
                  <a:pt x="70877" y="46744"/>
                  <a:pt x="70823" y="46753"/>
                  <a:pt x="70776" y="46769"/>
                </a:cubicBezTo>
                <a:cubicBezTo>
                  <a:pt x="70625" y="46844"/>
                  <a:pt x="70550" y="46958"/>
                  <a:pt x="70587" y="47109"/>
                </a:cubicBezTo>
                <a:lnTo>
                  <a:pt x="70701" y="47222"/>
                </a:lnTo>
                <a:cubicBezTo>
                  <a:pt x="70726" y="47225"/>
                  <a:pt x="70750" y="47226"/>
                  <a:pt x="70772" y="47226"/>
                </a:cubicBezTo>
                <a:cubicBezTo>
                  <a:pt x="71089" y="47226"/>
                  <a:pt x="71157" y="46991"/>
                  <a:pt x="71192" y="46920"/>
                </a:cubicBezTo>
                <a:lnTo>
                  <a:pt x="71155" y="46807"/>
                </a:lnTo>
                <a:cubicBezTo>
                  <a:pt x="71088" y="46762"/>
                  <a:pt x="71009" y="46744"/>
                  <a:pt x="70932" y="46744"/>
                </a:cubicBezTo>
                <a:close/>
                <a:moveTo>
                  <a:pt x="67865" y="46769"/>
                </a:moveTo>
                <a:cubicBezTo>
                  <a:pt x="67752" y="46807"/>
                  <a:pt x="67525" y="46844"/>
                  <a:pt x="67563" y="47071"/>
                </a:cubicBezTo>
                <a:lnTo>
                  <a:pt x="67714" y="47185"/>
                </a:lnTo>
                <a:cubicBezTo>
                  <a:pt x="67714" y="47185"/>
                  <a:pt x="67752" y="47222"/>
                  <a:pt x="67790" y="47260"/>
                </a:cubicBezTo>
                <a:lnTo>
                  <a:pt x="67979" y="47222"/>
                </a:lnTo>
                <a:cubicBezTo>
                  <a:pt x="68017" y="47185"/>
                  <a:pt x="68017" y="47185"/>
                  <a:pt x="68054" y="47147"/>
                </a:cubicBezTo>
                <a:cubicBezTo>
                  <a:pt x="68054" y="47109"/>
                  <a:pt x="68092" y="47071"/>
                  <a:pt x="68092" y="46996"/>
                </a:cubicBezTo>
                <a:cubicBezTo>
                  <a:pt x="68092" y="46958"/>
                  <a:pt x="68092" y="46920"/>
                  <a:pt x="68054" y="46844"/>
                </a:cubicBezTo>
                <a:lnTo>
                  <a:pt x="67903" y="46769"/>
                </a:lnTo>
                <a:close/>
                <a:moveTo>
                  <a:pt x="33347" y="47147"/>
                </a:moveTo>
                <a:cubicBezTo>
                  <a:pt x="33234" y="47147"/>
                  <a:pt x="33120" y="47185"/>
                  <a:pt x="33082" y="47336"/>
                </a:cubicBezTo>
                <a:lnTo>
                  <a:pt x="33196" y="47487"/>
                </a:lnTo>
                <a:cubicBezTo>
                  <a:pt x="33347" y="47487"/>
                  <a:pt x="33423" y="47487"/>
                  <a:pt x="33460" y="47411"/>
                </a:cubicBezTo>
                <a:lnTo>
                  <a:pt x="33536" y="47336"/>
                </a:lnTo>
                <a:cubicBezTo>
                  <a:pt x="33536" y="47222"/>
                  <a:pt x="33423" y="47147"/>
                  <a:pt x="33347" y="47147"/>
                </a:cubicBezTo>
                <a:close/>
                <a:moveTo>
                  <a:pt x="77544" y="46466"/>
                </a:moveTo>
                <a:cubicBezTo>
                  <a:pt x="77128" y="46504"/>
                  <a:pt x="77090" y="46920"/>
                  <a:pt x="77090" y="47033"/>
                </a:cubicBezTo>
                <a:lnTo>
                  <a:pt x="77242" y="47185"/>
                </a:lnTo>
                <a:lnTo>
                  <a:pt x="77242" y="47185"/>
                </a:lnTo>
                <a:cubicBezTo>
                  <a:pt x="77204" y="47147"/>
                  <a:pt x="77204" y="47147"/>
                  <a:pt x="77166" y="47147"/>
                </a:cubicBezTo>
                <a:cubicBezTo>
                  <a:pt x="77166" y="47147"/>
                  <a:pt x="77166" y="47185"/>
                  <a:pt x="77166" y="47222"/>
                </a:cubicBezTo>
                <a:lnTo>
                  <a:pt x="77090" y="47298"/>
                </a:lnTo>
                <a:cubicBezTo>
                  <a:pt x="77053" y="47411"/>
                  <a:pt x="77128" y="47525"/>
                  <a:pt x="77242" y="47563"/>
                </a:cubicBezTo>
                <a:cubicBezTo>
                  <a:pt x="77272" y="47573"/>
                  <a:pt x="77305" y="47578"/>
                  <a:pt x="77339" y="47578"/>
                </a:cubicBezTo>
                <a:cubicBezTo>
                  <a:pt x="77433" y="47578"/>
                  <a:pt x="77537" y="47542"/>
                  <a:pt x="77620" y="47487"/>
                </a:cubicBezTo>
                <a:lnTo>
                  <a:pt x="77657" y="47374"/>
                </a:lnTo>
                <a:cubicBezTo>
                  <a:pt x="77620" y="47298"/>
                  <a:pt x="77582" y="47260"/>
                  <a:pt x="77582" y="47222"/>
                </a:cubicBezTo>
                <a:cubicBezTo>
                  <a:pt x="77695" y="47222"/>
                  <a:pt x="77847" y="47185"/>
                  <a:pt x="77922" y="47109"/>
                </a:cubicBezTo>
                <a:lnTo>
                  <a:pt x="77960" y="47071"/>
                </a:lnTo>
                <a:cubicBezTo>
                  <a:pt x="77960" y="47033"/>
                  <a:pt x="77960" y="47033"/>
                  <a:pt x="77960" y="46996"/>
                </a:cubicBezTo>
                <a:cubicBezTo>
                  <a:pt x="77960" y="46882"/>
                  <a:pt x="77884" y="46844"/>
                  <a:pt x="77809" y="46844"/>
                </a:cubicBezTo>
                <a:cubicBezTo>
                  <a:pt x="77847" y="46731"/>
                  <a:pt x="77771" y="46655"/>
                  <a:pt x="77733" y="46618"/>
                </a:cubicBezTo>
                <a:cubicBezTo>
                  <a:pt x="77733" y="46580"/>
                  <a:pt x="77695" y="46580"/>
                  <a:pt x="77695" y="46542"/>
                </a:cubicBezTo>
                <a:lnTo>
                  <a:pt x="77544" y="46466"/>
                </a:lnTo>
                <a:close/>
                <a:moveTo>
                  <a:pt x="67071" y="47071"/>
                </a:moveTo>
                <a:lnTo>
                  <a:pt x="66958" y="47185"/>
                </a:lnTo>
                <a:lnTo>
                  <a:pt x="66958" y="47222"/>
                </a:lnTo>
                <a:cubicBezTo>
                  <a:pt x="66958" y="47260"/>
                  <a:pt x="66958" y="47336"/>
                  <a:pt x="66958" y="47374"/>
                </a:cubicBezTo>
                <a:cubicBezTo>
                  <a:pt x="66958" y="47601"/>
                  <a:pt x="67071" y="47714"/>
                  <a:pt x="67260" y="47714"/>
                </a:cubicBezTo>
                <a:lnTo>
                  <a:pt x="67374" y="47676"/>
                </a:lnTo>
                <a:cubicBezTo>
                  <a:pt x="67412" y="47638"/>
                  <a:pt x="67487" y="47525"/>
                  <a:pt x="67487" y="47374"/>
                </a:cubicBezTo>
                <a:cubicBezTo>
                  <a:pt x="67487" y="47298"/>
                  <a:pt x="67487" y="47222"/>
                  <a:pt x="67412" y="47147"/>
                </a:cubicBezTo>
                <a:cubicBezTo>
                  <a:pt x="67336" y="47109"/>
                  <a:pt x="67223" y="47071"/>
                  <a:pt x="67071" y="47071"/>
                </a:cubicBezTo>
                <a:close/>
                <a:moveTo>
                  <a:pt x="32931" y="47411"/>
                </a:moveTo>
                <a:cubicBezTo>
                  <a:pt x="32780" y="47449"/>
                  <a:pt x="32591" y="47563"/>
                  <a:pt x="32591" y="47676"/>
                </a:cubicBezTo>
                <a:cubicBezTo>
                  <a:pt x="32591" y="47752"/>
                  <a:pt x="32629" y="47827"/>
                  <a:pt x="32818" y="47865"/>
                </a:cubicBezTo>
                <a:lnTo>
                  <a:pt x="33007" y="47790"/>
                </a:lnTo>
                <a:cubicBezTo>
                  <a:pt x="33007" y="47790"/>
                  <a:pt x="33044" y="47752"/>
                  <a:pt x="33044" y="47752"/>
                </a:cubicBezTo>
                <a:cubicBezTo>
                  <a:pt x="33120" y="47714"/>
                  <a:pt x="33196" y="47638"/>
                  <a:pt x="33196" y="47563"/>
                </a:cubicBezTo>
                <a:cubicBezTo>
                  <a:pt x="33196" y="47525"/>
                  <a:pt x="33158" y="47449"/>
                  <a:pt x="33044" y="47411"/>
                </a:cubicBezTo>
                <a:close/>
                <a:moveTo>
                  <a:pt x="9490" y="47563"/>
                </a:moveTo>
                <a:lnTo>
                  <a:pt x="9339" y="47676"/>
                </a:lnTo>
                <a:lnTo>
                  <a:pt x="9339" y="47827"/>
                </a:lnTo>
                <a:lnTo>
                  <a:pt x="9490" y="47941"/>
                </a:lnTo>
                <a:lnTo>
                  <a:pt x="9679" y="47941"/>
                </a:lnTo>
                <a:lnTo>
                  <a:pt x="9793" y="47827"/>
                </a:lnTo>
                <a:lnTo>
                  <a:pt x="9793" y="47676"/>
                </a:lnTo>
                <a:lnTo>
                  <a:pt x="9679" y="47563"/>
                </a:lnTo>
                <a:close/>
                <a:moveTo>
                  <a:pt x="22391" y="47460"/>
                </a:moveTo>
                <a:cubicBezTo>
                  <a:pt x="22327" y="47460"/>
                  <a:pt x="22261" y="47474"/>
                  <a:pt x="22194" y="47487"/>
                </a:cubicBezTo>
                <a:lnTo>
                  <a:pt x="22118" y="47487"/>
                </a:lnTo>
                <a:lnTo>
                  <a:pt x="22005" y="47601"/>
                </a:lnTo>
                <a:cubicBezTo>
                  <a:pt x="21929" y="47865"/>
                  <a:pt x="22118" y="48016"/>
                  <a:pt x="22345" y="48016"/>
                </a:cubicBezTo>
                <a:cubicBezTo>
                  <a:pt x="22496" y="48016"/>
                  <a:pt x="22685" y="47941"/>
                  <a:pt x="22685" y="47714"/>
                </a:cubicBezTo>
                <a:lnTo>
                  <a:pt x="22685" y="47676"/>
                </a:lnTo>
                <a:cubicBezTo>
                  <a:pt x="22612" y="47505"/>
                  <a:pt x="22507" y="47460"/>
                  <a:pt x="22391" y="47460"/>
                </a:cubicBezTo>
                <a:close/>
                <a:moveTo>
                  <a:pt x="11267" y="47676"/>
                </a:moveTo>
                <a:cubicBezTo>
                  <a:pt x="11192" y="47676"/>
                  <a:pt x="11154" y="47714"/>
                  <a:pt x="11116" y="47714"/>
                </a:cubicBezTo>
                <a:cubicBezTo>
                  <a:pt x="11078" y="47752"/>
                  <a:pt x="11040" y="47790"/>
                  <a:pt x="11040" y="47865"/>
                </a:cubicBezTo>
                <a:lnTo>
                  <a:pt x="11040" y="47903"/>
                </a:lnTo>
                <a:lnTo>
                  <a:pt x="11116" y="47941"/>
                </a:lnTo>
                <a:lnTo>
                  <a:pt x="11116" y="47941"/>
                </a:lnTo>
                <a:lnTo>
                  <a:pt x="11229" y="48054"/>
                </a:lnTo>
                <a:lnTo>
                  <a:pt x="11343" y="48054"/>
                </a:lnTo>
                <a:lnTo>
                  <a:pt x="11456" y="47979"/>
                </a:lnTo>
                <a:cubicBezTo>
                  <a:pt x="11494" y="47941"/>
                  <a:pt x="11494" y="47903"/>
                  <a:pt x="11494" y="47865"/>
                </a:cubicBezTo>
                <a:cubicBezTo>
                  <a:pt x="11494" y="47790"/>
                  <a:pt x="11381" y="47676"/>
                  <a:pt x="11267" y="47676"/>
                </a:cubicBezTo>
                <a:close/>
                <a:moveTo>
                  <a:pt x="40228" y="47790"/>
                </a:moveTo>
                <a:cubicBezTo>
                  <a:pt x="39925" y="47790"/>
                  <a:pt x="39850" y="47941"/>
                  <a:pt x="39850" y="48016"/>
                </a:cubicBezTo>
                <a:lnTo>
                  <a:pt x="39888" y="48092"/>
                </a:lnTo>
                <a:cubicBezTo>
                  <a:pt x="39943" y="48147"/>
                  <a:pt x="40019" y="48182"/>
                  <a:pt x="40100" y="48182"/>
                </a:cubicBezTo>
                <a:cubicBezTo>
                  <a:pt x="40129" y="48182"/>
                  <a:pt x="40160" y="48178"/>
                  <a:pt x="40190" y="48168"/>
                </a:cubicBezTo>
                <a:cubicBezTo>
                  <a:pt x="40304" y="48130"/>
                  <a:pt x="40341" y="48054"/>
                  <a:pt x="40341" y="47941"/>
                </a:cubicBezTo>
                <a:cubicBezTo>
                  <a:pt x="40341" y="47941"/>
                  <a:pt x="40341" y="47941"/>
                  <a:pt x="40341" y="47903"/>
                </a:cubicBezTo>
                <a:lnTo>
                  <a:pt x="40228" y="47790"/>
                </a:lnTo>
                <a:close/>
                <a:moveTo>
                  <a:pt x="48999" y="47752"/>
                </a:moveTo>
                <a:cubicBezTo>
                  <a:pt x="48924" y="47752"/>
                  <a:pt x="48848" y="47790"/>
                  <a:pt x="48810" y="47790"/>
                </a:cubicBezTo>
                <a:lnTo>
                  <a:pt x="48848" y="47790"/>
                </a:lnTo>
                <a:lnTo>
                  <a:pt x="48621" y="47865"/>
                </a:lnTo>
                <a:lnTo>
                  <a:pt x="48621" y="48092"/>
                </a:lnTo>
                <a:lnTo>
                  <a:pt x="48772" y="48205"/>
                </a:lnTo>
                <a:cubicBezTo>
                  <a:pt x="48999" y="48205"/>
                  <a:pt x="49151" y="48054"/>
                  <a:pt x="49151" y="47865"/>
                </a:cubicBezTo>
                <a:lnTo>
                  <a:pt x="48999" y="47752"/>
                </a:lnTo>
                <a:close/>
                <a:moveTo>
                  <a:pt x="45559" y="47752"/>
                </a:moveTo>
                <a:lnTo>
                  <a:pt x="45445" y="47865"/>
                </a:lnTo>
                <a:cubicBezTo>
                  <a:pt x="45445" y="47903"/>
                  <a:pt x="45445" y="47941"/>
                  <a:pt x="45445" y="47941"/>
                </a:cubicBezTo>
                <a:cubicBezTo>
                  <a:pt x="45445" y="48205"/>
                  <a:pt x="45597" y="48243"/>
                  <a:pt x="45672" y="48243"/>
                </a:cubicBezTo>
                <a:lnTo>
                  <a:pt x="45823" y="48168"/>
                </a:lnTo>
                <a:cubicBezTo>
                  <a:pt x="45823" y="48168"/>
                  <a:pt x="45861" y="48130"/>
                  <a:pt x="45861" y="48130"/>
                </a:cubicBezTo>
                <a:cubicBezTo>
                  <a:pt x="45899" y="48092"/>
                  <a:pt x="45975" y="48054"/>
                  <a:pt x="45975" y="47941"/>
                </a:cubicBezTo>
                <a:cubicBezTo>
                  <a:pt x="45975" y="47903"/>
                  <a:pt x="45975" y="47865"/>
                  <a:pt x="45937" y="47827"/>
                </a:cubicBezTo>
                <a:lnTo>
                  <a:pt x="45823" y="47752"/>
                </a:lnTo>
                <a:close/>
                <a:moveTo>
                  <a:pt x="54519" y="47903"/>
                </a:moveTo>
                <a:cubicBezTo>
                  <a:pt x="54330" y="47903"/>
                  <a:pt x="54255" y="47979"/>
                  <a:pt x="54179" y="48092"/>
                </a:cubicBezTo>
                <a:lnTo>
                  <a:pt x="54292" y="48243"/>
                </a:lnTo>
                <a:cubicBezTo>
                  <a:pt x="54330" y="48243"/>
                  <a:pt x="54368" y="48281"/>
                  <a:pt x="54406" y="48281"/>
                </a:cubicBezTo>
                <a:lnTo>
                  <a:pt x="54595" y="48205"/>
                </a:lnTo>
                <a:cubicBezTo>
                  <a:pt x="54595" y="48168"/>
                  <a:pt x="54633" y="48130"/>
                  <a:pt x="54633" y="48054"/>
                </a:cubicBezTo>
                <a:lnTo>
                  <a:pt x="54633" y="48016"/>
                </a:lnTo>
                <a:lnTo>
                  <a:pt x="54519" y="47903"/>
                </a:lnTo>
                <a:close/>
                <a:moveTo>
                  <a:pt x="13972" y="47870"/>
                </a:moveTo>
                <a:cubicBezTo>
                  <a:pt x="13842" y="47870"/>
                  <a:pt x="13711" y="47919"/>
                  <a:pt x="13611" y="47979"/>
                </a:cubicBezTo>
                <a:cubicBezTo>
                  <a:pt x="13574" y="47941"/>
                  <a:pt x="13536" y="47941"/>
                  <a:pt x="13498" y="47941"/>
                </a:cubicBezTo>
                <a:cubicBezTo>
                  <a:pt x="13436" y="47925"/>
                  <a:pt x="13356" y="47910"/>
                  <a:pt x="13271" y="47910"/>
                </a:cubicBezTo>
                <a:cubicBezTo>
                  <a:pt x="13150" y="47910"/>
                  <a:pt x="13020" y="47942"/>
                  <a:pt x="12931" y="48054"/>
                </a:cubicBezTo>
                <a:lnTo>
                  <a:pt x="12931" y="48205"/>
                </a:lnTo>
                <a:cubicBezTo>
                  <a:pt x="13120" y="48394"/>
                  <a:pt x="13271" y="48394"/>
                  <a:pt x="13498" y="48394"/>
                </a:cubicBezTo>
                <a:lnTo>
                  <a:pt x="13725" y="48394"/>
                </a:lnTo>
                <a:lnTo>
                  <a:pt x="13876" y="48243"/>
                </a:lnTo>
                <a:lnTo>
                  <a:pt x="13952" y="48243"/>
                </a:lnTo>
                <a:cubicBezTo>
                  <a:pt x="13984" y="48243"/>
                  <a:pt x="14023" y="48246"/>
                  <a:pt x="14063" y="48246"/>
                </a:cubicBezTo>
                <a:cubicBezTo>
                  <a:pt x="14164" y="48246"/>
                  <a:pt x="14276" y="48227"/>
                  <a:pt x="14330" y="48092"/>
                </a:cubicBezTo>
                <a:lnTo>
                  <a:pt x="14292" y="48016"/>
                </a:lnTo>
                <a:cubicBezTo>
                  <a:pt x="14203" y="47909"/>
                  <a:pt x="14088" y="47870"/>
                  <a:pt x="13972" y="47870"/>
                </a:cubicBezTo>
                <a:close/>
                <a:moveTo>
                  <a:pt x="28923" y="48319"/>
                </a:moveTo>
                <a:lnTo>
                  <a:pt x="28772" y="48470"/>
                </a:lnTo>
                <a:cubicBezTo>
                  <a:pt x="28772" y="48470"/>
                  <a:pt x="28772" y="48432"/>
                  <a:pt x="28772" y="48432"/>
                </a:cubicBezTo>
                <a:cubicBezTo>
                  <a:pt x="28697" y="48470"/>
                  <a:pt x="28545" y="48508"/>
                  <a:pt x="28583" y="48659"/>
                </a:cubicBezTo>
                <a:lnTo>
                  <a:pt x="28659" y="48773"/>
                </a:lnTo>
                <a:cubicBezTo>
                  <a:pt x="28681" y="48784"/>
                  <a:pt x="28706" y="48788"/>
                  <a:pt x="28734" y="48788"/>
                </a:cubicBezTo>
                <a:cubicBezTo>
                  <a:pt x="28801" y="48788"/>
                  <a:pt x="28881" y="48761"/>
                  <a:pt x="28961" y="48735"/>
                </a:cubicBezTo>
                <a:cubicBezTo>
                  <a:pt x="29037" y="48697"/>
                  <a:pt x="29075" y="48621"/>
                  <a:pt x="29075" y="48508"/>
                </a:cubicBezTo>
                <a:cubicBezTo>
                  <a:pt x="29075" y="48432"/>
                  <a:pt x="29037" y="48357"/>
                  <a:pt x="28923" y="48319"/>
                </a:cubicBezTo>
                <a:close/>
                <a:moveTo>
                  <a:pt x="6957" y="48357"/>
                </a:moveTo>
                <a:lnTo>
                  <a:pt x="6806" y="48508"/>
                </a:lnTo>
                <a:lnTo>
                  <a:pt x="6806" y="48659"/>
                </a:lnTo>
                <a:lnTo>
                  <a:pt x="6957" y="48773"/>
                </a:lnTo>
                <a:cubicBezTo>
                  <a:pt x="6995" y="48773"/>
                  <a:pt x="7033" y="48773"/>
                  <a:pt x="7071" y="48810"/>
                </a:cubicBezTo>
                <a:lnTo>
                  <a:pt x="7260" y="48735"/>
                </a:lnTo>
                <a:cubicBezTo>
                  <a:pt x="7260" y="48735"/>
                  <a:pt x="7260" y="48697"/>
                  <a:pt x="7297" y="48697"/>
                </a:cubicBezTo>
                <a:cubicBezTo>
                  <a:pt x="7297" y="48659"/>
                  <a:pt x="7335" y="48621"/>
                  <a:pt x="7335" y="48546"/>
                </a:cubicBezTo>
                <a:cubicBezTo>
                  <a:pt x="7335" y="48508"/>
                  <a:pt x="7335" y="48508"/>
                  <a:pt x="7335" y="48470"/>
                </a:cubicBezTo>
                <a:lnTo>
                  <a:pt x="7184" y="48357"/>
                </a:lnTo>
                <a:close/>
                <a:moveTo>
                  <a:pt x="24273" y="48394"/>
                </a:moveTo>
                <a:lnTo>
                  <a:pt x="24122" y="48546"/>
                </a:lnTo>
                <a:cubicBezTo>
                  <a:pt x="24122" y="48546"/>
                  <a:pt x="24122" y="48546"/>
                  <a:pt x="24122" y="48584"/>
                </a:cubicBezTo>
                <a:cubicBezTo>
                  <a:pt x="24084" y="48584"/>
                  <a:pt x="24046" y="48621"/>
                  <a:pt x="24046" y="48659"/>
                </a:cubicBezTo>
                <a:cubicBezTo>
                  <a:pt x="24046" y="48697"/>
                  <a:pt x="24046" y="48810"/>
                  <a:pt x="24235" y="48810"/>
                </a:cubicBezTo>
                <a:lnTo>
                  <a:pt x="24273" y="48773"/>
                </a:lnTo>
                <a:cubicBezTo>
                  <a:pt x="24273" y="48773"/>
                  <a:pt x="24273" y="48810"/>
                  <a:pt x="24273" y="48810"/>
                </a:cubicBezTo>
                <a:lnTo>
                  <a:pt x="24500" y="48697"/>
                </a:lnTo>
                <a:cubicBezTo>
                  <a:pt x="24500" y="48697"/>
                  <a:pt x="24500" y="48659"/>
                  <a:pt x="24500" y="48659"/>
                </a:cubicBezTo>
                <a:cubicBezTo>
                  <a:pt x="24500" y="48508"/>
                  <a:pt x="24424" y="48394"/>
                  <a:pt x="24273" y="48394"/>
                </a:cubicBezTo>
                <a:close/>
                <a:moveTo>
                  <a:pt x="29717" y="48357"/>
                </a:moveTo>
                <a:cubicBezTo>
                  <a:pt x="29642" y="48357"/>
                  <a:pt x="29528" y="48357"/>
                  <a:pt x="29453" y="48432"/>
                </a:cubicBezTo>
                <a:cubicBezTo>
                  <a:pt x="29415" y="48470"/>
                  <a:pt x="29377" y="48546"/>
                  <a:pt x="29415" y="48621"/>
                </a:cubicBezTo>
                <a:lnTo>
                  <a:pt x="29566" y="48697"/>
                </a:lnTo>
                <a:cubicBezTo>
                  <a:pt x="29604" y="48735"/>
                  <a:pt x="29680" y="48810"/>
                  <a:pt x="29793" y="48810"/>
                </a:cubicBezTo>
                <a:lnTo>
                  <a:pt x="29944" y="48697"/>
                </a:lnTo>
                <a:lnTo>
                  <a:pt x="29944" y="48508"/>
                </a:lnTo>
                <a:lnTo>
                  <a:pt x="29755" y="48394"/>
                </a:lnTo>
                <a:cubicBezTo>
                  <a:pt x="29755" y="48394"/>
                  <a:pt x="29717" y="48394"/>
                  <a:pt x="29717" y="48357"/>
                </a:cubicBezTo>
                <a:close/>
                <a:moveTo>
                  <a:pt x="31598" y="48465"/>
                </a:moveTo>
                <a:cubicBezTo>
                  <a:pt x="31323" y="48465"/>
                  <a:pt x="31223" y="48628"/>
                  <a:pt x="31154" y="48697"/>
                </a:cubicBezTo>
                <a:lnTo>
                  <a:pt x="31116" y="48735"/>
                </a:lnTo>
                <a:lnTo>
                  <a:pt x="31154" y="48886"/>
                </a:lnTo>
                <a:cubicBezTo>
                  <a:pt x="31208" y="48913"/>
                  <a:pt x="31242" y="48939"/>
                  <a:pt x="31285" y="48939"/>
                </a:cubicBezTo>
                <a:cubicBezTo>
                  <a:pt x="31302" y="48939"/>
                  <a:pt x="31321" y="48935"/>
                  <a:pt x="31343" y="48924"/>
                </a:cubicBezTo>
                <a:cubicBezTo>
                  <a:pt x="31570" y="48924"/>
                  <a:pt x="31721" y="48697"/>
                  <a:pt x="31759" y="48659"/>
                </a:cubicBezTo>
                <a:lnTo>
                  <a:pt x="31683" y="48470"/>
                </a:lnTo>
                <a:cubicBezTo>
                  <a:pt x="31653" y="48467"/>
                  <a:pt x="31624" y="48465"/>
                  <a:pt x="31598" y="48465"/>
                </a:cubicBezTo>
                <a:close/>
                <a:moveTo>
                  <a:pt x="79368" y="48682"/>
                </a:moveTo>
                <a:cubicBezTo>
                  <a:pt x="79303" y="48682"/>
                  <a:pt x="79235" y="48717"/>
                  <a:pt x="79208" y="48773"/>
                </a:cubicBezTo>
                <a:cubicBezTo>
                  <a:pt x="79132" y="48810"/>
                  <a:pt x="79132" y="48848"/>
                  <a:pt x="79132" y="48886"/>
                </a:cubicBezTo>
                <a:lnTo>
                  <a:pt x="79283" y="48886"/>
                </a:lnTo>
                <a:cubicBezTo>
                  <a:pt x="79283" y="48886"/>
                  <a:pt x="79245" y="48886"/>
                  <a:pt x="79245" y="48924"/>
                </a:cubicBezTo>
                <a:cubicBezTo>
                  <a:pt x="79283" y="48952"/>
                  <a:pt x="79316" y="48962"/>
                  <a:pt x="79346" y="48962"/>
                </a:cubicBezTo>
                <a:cubicBezTo>
                  <a:pt x="79405" y="48962"/>
                  <a:pt x="79450" y="48924"/>
                  <a:pt x="79490" y="48924"/>
                </a:cubicBezTo>
                <a:cubicBezTo>
                  <a:pt x="79510" y="48924"/>
                  <a:pt x="79529" y="48933"/>
                  <a:pt x="79548" y="48962"/>
                </a:cubicBezTo>
                <a:cubicBezTo>
                  <a:pt x="79623" y="48848"/>
                  <a:pt x="79548" y="48810"/>
                  <a:pt x="79434" y="48810"/>
                </a:cubicBezTo>
                <a:lnTo>
                  <a:pt x="79434" y="48697"/>
                </a:lnTo>
                <a:cubicBezTo>
                  <a:pt x="79414" y="48687"/>
                  <a:pt x="79391" y="48682"/>
                  <a:pt x="79368" y="48682"/>
                </a:cubicBezTo>
                <a:close/>
                <a:moveTo>
                  <a:pt x="24840" y="48735"/>
                </a:moveTo>
                <a:lnTo>
                  <a:pt x="24651" y="48848"/>
                </a:lnTo>
                <a:lnTo>
                  <a:pt x="24651" y="48999"/>
                </a:lnTo>
                <a:lnTo>
                  <a:pt x="24689" y="49075"/>
                </a:lnTo>
                <a:cubicBezTo>
                  <a:pt x="24744" y="49130"/>
                  <a:pt x="24840" y="49165"/>
                  <a:pt x="24932" y="49165"/>
                </a:cubicBezTo>
                <a:cubicBezTo>
                  <a:pt x="24966" y="49165"/>
                  <a:pt x="24999" y="49161"/>
                  <a:pt x="25029" y="49151"/>
                </a:cubicBezTo>
                <a:cubicBezTo>
                  <a:pt x="25143" y="49113"/>
                  <a:pt x="25218" y="48999"/>
                  <a:pt x="25218" y="48924"/>
                </a:cubicBezTo>
                <a:lnTo>
                  <a:pt x="25218" y="48886"/>
                </a:lnTo>
                <a:cubicBezTo>
                  <a:pt x="25218" y="48848"/>
                  <a:pt x="25218" y="48810"/>
                  <a:pt x="25181" y="48773"/>
                </a:cubicBezTo>
                <a:cubicBezTo>
                  <a:pt x="25105" y="48735"/>
                  <a:pt x="24991" y="48735"/>
                  <a:pt x="24916" y="48735"/>
                </a:cubicBezTo>
                <a:close/>
                <a:moveTo>
                  <a:pt x="6159" y="48933"/>
                </a:moveTo>
                <a:cubicBezTo>
                  <a:pt x="6125" y="48933"/>
                  <a:pt x="6088" y="48943"/>
                  <a:pt x="6050" y="48962"/>
                </a:cubicBezTo>
                <a:cubicBezTo>
                  <a:pt x="5974" y="48999"/>
                  <a:pt x="5936" y="49075"/>
                  <a:pt x="5936" y="49151"/>
                </a:cubicBezTo>
                <a:cubicBezTo>
                  <a:pt x="5936" y="49226"/>
                  <a:pt x="5974" y="49302"/>
                  <a:pt x="6050" y="49340"/>
                </a:cubicBezTo>
                <a:cubicBezTo>
                  <a:pt x="6125" y="49340"/>
                  <a:pt x="6201" y="49340"/>
                  <a:pt x="6239" y="49302"/>
                </a:cubicBezTo>
                <a:cubicBezTo>
                  <a:pt x="6314" y="49264"/>
                  <a:pt x="6352" y="49188"/>
                  <a:pt x="6352" y="49151"/>
                </a:cubicBezTo>
                <a:cubicBezTo>
                  <a:pt x="6352" y="49075"/>
                  <a:pt x="6314" y="48999"/>
                  <a:pt x="6239" y="48962"/>
                </a:cubicBezTo>
                <a:cubicBezTo>
                  <a:pt x="6220" y="48943"/>
                  <a:pt x="6192" y="48933"/>
                  <a:pt x="6159" y="48933"/>
                </a:cubicBezTo>
                <a:close/>
                <a:moveTo>
                  <a:pt x="84841" y="48848"/>
                </a:moveTo>
                <a:lnTo>
                  <a:pt x="84652" y="48962"/>
                </a:lnTo>
                <a:cubicBezTo>
                  <a:pt x="84652" y="48962"/>
                  <a:pt x="84652" y="48999"/>
                  <a:pt x="84652" y="48999"/>
                </a:cubicBezTo>
                <a:cubicBezTo>
                  <a:pt x="84652" y="49037"/>
                  <a:pt x="84614" y="49075"/>
                  <a:pt x="84614" y="49151"/>
                </a:cubicBezTo>
                <a:cubicBezTo>
                  <a:pt x="84614" y="49188"/>
                  <a:pt x="84652" y="49302"/>
                  <a:pt x="84841" y="49340"/>
                </a:cubicBezTo>
                <a:lnTo>
                  <a:pt x="84992" y="49226"/>
                </a:lnTo>
                <a:cubicBezTo>
                  <a:pt x="84992" y="49226"/>
                  <a:pt x="84992" y="49264"/>
                  <a:pt x="84992" y="49264"/>
                </a:cubicBezTo>
                <a:cubicBezTo>
                  <a:pt x="85030" y="49264"/>
                  <a:pt x="85181" y="49226"/>
                  <a:pt x="85181" y="49075"/>
                </a:cubicBezTo>
                <a:lnTo>
                  <a:pt x="85181" y="49037"/>
                </a:lnTo>
                <a:lnTo>
                  <a:pt x="85106" y="48962"/>
                </a:lnTo>
                <a:cubicBezTo>
                  <a:pt x="85068" y="48924"/>
                  <a:pt x="85030" y="48924"/>
                  <a:pt x="84992" y="48924"/>
                </a:cubicBezTo>
                <a:cubicBezTo>
                  <a:pt x="84954" y="48886"/>
                  <a:pt x="84917" y="48848"/>
                  <a:pt x="84841" y="48848"/>
                </a:cubicBezTo>
                <a:close/>
                <a:moveTo>
                  <a:pt x="9831" y="48962"/>
                </a:moveTo>
                <a:lnTo>
                  <a:pt x="9717" y="49075"/>
                </a:lnTo>
                <a:cubicBezTo>
                  <a:pt x="9717" y="49113"/>
                  <a:pt x="9717" y="49113"/>
                  <a:pt x="9717" y="49151"/>
                </a:cubicBezTo>
                <a:cubicBezTo>
                  <a:pt x="9679" y="49188"/>
                  <a:pt x="9642" y="49226"/>
                  <a:pt x="9642" y="49264"/>
                </a:cubicBezTo>
                <a:lnTo>
                  <a:pt x="9679" y="49340"/>
                </a:lnTo>
                <a:cubicBezTo>
                  <a:pt x="9747" y="49408"/>
                  <a:pt x="9815" y="49421"/>
                  <a:pt x="9867" y="49421"/>
                </a:cubicBezTo>
                <a:cubicBezTo>
                  <a:pt x="9902" y="49421"/>
                  <a:pt x="9929" y="49415"/>
                  <a:pt x="9944" y="49415"/>
                </a:cubicBezTo>
                <a:cubicBezTo>
                  <a:pt x="10057" y="49377"/>
                  <a:pt x="10095" y="49264"/>
                  <a:pt x="10095" y="49188"/>
                </a:cubicBezTo>
                <a:cubicBezTo>
                  <a:pt x="10095" y="49037"/>
                  <a:pt x="9982" y="48962"/>
                  <a:pt x="9831" y="48962"/>
                </a:cubicBezTo>
                <a:close/>
                <a:moveTo>
                  <a:pt x="19963" y="49113"/>
                </a:moveTo>
                <a:lnTo>
                  <a:pt x="19812" y="49226"/>
                </a:lnTo>
                <a:lnTo>
                  <a:pt x="19812" y="49377"/>
                </a:lnTo>
                <a:lnTo>
                  <a:pt x="19963" y="49491"/>
                </a:lnTo>
                <a:cubicBezTo>
                  <a:pt x="20039" y="49491"/>
                  <a:pt x="20190" y="49491"/>
                  <a:pt x="20303" y="49453"/>
                </a:cubicBezTo>
                <a:cubicBezTo>
                  <a:pt x="20303" y="49415"/>
                  <a:pt x="20341" y="49377"/>
                  <a:pt x="20341" y="49302"/>
                </a:cubicBezTo>
                <a:cubicBezTo>
                  <a:pt x="20341" y="49264"/>
                  <a:pt x="20341" y="49226"/>
                  <a:pt x="20341" y="49188"/>
                </a:cubicBezTo>
                <a:lnTo>
                  <a:pt x="20190" y="49113"/>
                </a:lnTo>
                <a:close/>
                <a:moveTo>
                  <a:pt x="83934" y="49113"/>
                </a:moveTo>
                <a:lnTo>
                  <a:pt x="83707" y="49226"/>
                </a:lnTo>
                <a:lnTo>
                  <a:pt x="83707" y="49377"/>
                </a:lnTo>
                <a:lnTo>
                  <a:pt x="83820" y="49491"/>
                </a:lnTo>
                <a:cubicBezTo>
                  <a:pt x="84009" y="49491"/>
                  <a:pt x="84085" y="49415"/>
                  <a:pt x="84160" y="49302"/>
                </a:cubicBezTo>
                <a:lnTo>
                  <a:pt x="84009" y="49151"/>
                </a:lnTo>
                <a:cubicBezTo>
                  <a:pt x="83971" y="49151"/>
                  <a:pt x="83971" y="49151"/>
                  <a:pt x="83934" y="49113"/>
                </a:cubicBezTo>
                <a:close/>
                <a:moveTo>
                  <a:pt x="55417" y="49097"/>
                </a:moveTo>
                <a:cubicBezTo>
                  <a:pt x="55326" y="49097"/>
                  <a:pt x="55253" y="49124"/>
                  <a:pt x="55200" y="49151"/>
                </a:cubicBezTo>
                <a:cubicBezTo>
                  <a:pt x="55124" y="49188"/>
                  <a:pt x="55049" y="49302"/>
                  <a:pt x="55086" y="49491"/>
                </a:cubicBezTo>
                <a:lnTo>
                  <a:pt x="55200" y="49604"/>
                </a:lnTo>
                <a:cubicBezTo>
                  <a:pt x="55351" y="49604"/>
                  <a:pt x="55464" y="49604"/>
                  <a:pt x="55540" y="49529"/>
                </a:cubicBezTo>
                <a:cubicBezTo>
                  <a:pt x="55616" y="49491"/>
                  <a:pt x="55653" y="49377"/>
                  <a:pt x="55653" y="49226"/>
                </a:cubicBezTo>
                <a:lnTo>
                  <a:pt x="55540" y="49113"/>
                </a:lnTo>
                <a:cubicBezTo>
                  <a:pt x="55496" y="49102"/>
                  <a:pt x="55455" y="49097"/>
                  <a:pt x="55417" y="49097"/>
                </a:cubicBezTo>
                <a:close/>
                <a:moveTo>
                  <a:pt x="3186" y="49302"/>
                </a:moveTo>
                <a:cubicBezTo>
                  <a:pt x="3129" y="49302"/>
                  <a:pt x="3082" y="49321"/>
                  <a:pt x="3063" y="49340"/>
                </a:cubicBezTo>
                <a:lnTo>
                  <a:pt x="2950" y="49340"/>
                </a:lnTo>
                <a:lnTo>
                  <a:pt x="2836" y="49491"/>
                </a:lnTo>
                <a:lnTo>
                  <a:pt x="2836" y="49680"/>
                </a:lnTo>
                <a:lnTo>
                  <a:pt x="2987" y="49793"/>
                </a:lnTo>
                <a:cubicBezTo>
                  <a:pt x="3101" y="49793"/>
                  <a:pt x="3403" y="49793"/>
                  <a:pt x="3403" y="49529"/>
                </a:cubicBezTo>
                <a:cubicBezTo>
                  <a:pt x="3403" y="49491"/>
                  <a:pt x="3403" y="49491"/>
                  <a:pt x="3403" y="49453"/>
                </a:cubicBezTo>
                <a:lnTo>
                  <a:pt x="3366" y="49377"/>
                </a:lnTo>
                <a:cubicBezTo>
                  <a:pt x="3309" y="49321"/>
                  <a:pt x="3243" y="49302"/>
                  <a:pt x="3186" y="49302"/>
                </a:cubicBezTo>
                <a:close/>
                <a:moveTo>
                  <a:pt x="60833" y="49453"/>
                </a:moveTo>
                <a:cubicBezTo>
                  <a:pt x="60871" y="49453"/>
                  <a:pt x="60871" y="49453"/>
                  <a:pt x="60871" y="49491"/>
                </a:cubicBezTo>
                <a:lnTo>
                  <a:pt x="60644" y="49529"/>
                </a:lnTo>
                <a:lnTo>
                  <a:pt x="60606" y="49567"/>
                </a:lnTo>
                <a:cubicBezTo>
                  <a:pt x="60606" y="49756"/>
                  <a:pt x="60833" y="49793"/>
                  <a:pt x="60909" y="49793"/>
                </a:cubicBezTo>
                <a:lnTo>
                  <a:pt x="60984" y="49793"/>
                </a:lnTo>
                <a:lnTo>
                  <a:pt x="61136" y="49718"/>
                </a:lnTo>
                <a:cubicBezTo>
                  <a:pt x="61136" y="49680"/>
                  <a:pt x="61136" y="49680"/>
                  <a:pt x="61136" y="49642"/>
                </a:cubicBezTo>
                <a:cubicBezTo>
                  <a:pt x="61136" y="49529"/>
                  <a:pt x="61060" y="49453"/>
                  <a:pt x="60909" y="49453"/>
                </a:cubicBezTo>
                <a:close/>
                <a:moveTo>
                  <a:pt x="61400" y="49415"/>
                </a:moveTo>
                <a:lnTo>
                  <a:pt x="61211" y="49529"/>
                </a:lnTo>
                <a:cubicBezTo>
                  <a:pt x="61211" y="49529"/>
                  <a:pt x="61173" y="49604"/>
                  <a:pt x="61173" y="49642"/>
                </a:cubicBezTo>
                <a:lnTo>
                  <a:pt x="61173" y="49718"/>
                </a:lnTo>
                <a:lnTo>
                  <a:pt x="61287" y="49793"/>
                </a:lnTo>
                <a:lnTo>
                  <a:pt x="61476" y="49793"/>
                </a:lnTo>
                <a:lnTo>
                  <a:pt x="61627" y="49680"/>
                </a:lnTo>
                <a:lnTo>
                  <a:pt x="61627" y="49567"/>
                </a:lnTo>
                <a:lnTo>
                  <a:pt x="61514" y="49453"/>
                </a:lnTo>
                <a:cubicBezTo>
                  <a:pt x="61476" y="49453"/>
                  <a:pt x="61438" y="49415"/>
                  <a:pt x="61400" y="49415"/>
                </a:cubicBezTo>
                <a:close/>
                <a:moveTo>
                  <a:pt x="3630" y="49567"/>
                </a:moveTo>
                <a:lnTo>
                  <a:pt x="3517" y="49680"/>
                </a:lnTo>
                <a:cubicBezTo>
                  <a:pt x="3517" y="49869"/>
                  <a:pt x="3668" y="49982"/>
                  <a:pt x="3857" y="50020"/>
                </a:cubicBezTo>
                <a:lnTo>
                  <a:pt x="4008" y="49869"/>
                </a:lnTo>
                <a:lnTo>
                  <a:pt x="4008" y="49680"/>
                </a:lnTo>
                <a:lnTo>
                  <a:pt x="3895" y="49567"/>
                </a:lnTo>
                <a:close/>
                <a:moveTo>
                  <a:pt x="50058" y="49652"/>
                </a:moveTo>
                <a:cubicBezTo>
                  <a:pt x="50020" y="49652"/>
                  <a:pt x="49982" y="49661"/>
                  <a:pt x="49944" y="49680"/>
                </a:cubicBezTo>
                <a:cubicBezTo>
                  <a:pt x="49831" y="49718"/>
                  <a:pt x="49793" y="49945"/>
                  <a:pt x="49907" y="50020"/>
                </a:cubicBezTo>
                <a:cubicBezTo>
                  <a:pt x="49944" y="50058"/>
                  <a:pt x="50020" y="50058"/>
                  <a:pt x="50058" y="50058"/>
                </a:cubicBezTo>
                <a:lnTo>
                  <a:pt x="50133" y="49983"/>
                </a:lnTo>
                <a:lnTo>
                  <a:pt x="50133" y="49983"/>
                </a:lnTo>
                <a:cubicBezTo>
                  <a:pt x="50096" y="50020"/>
                  <a:pt x="50096" y="50020"/>
                  <a:pt x="50058" y="50020"/>
                </a:cubicBezTo>
                <a:lnTo>
                  <a:pt x="50247" y="49907"/>
                </a:lnTo>
                <a:lnTo>
                  <a:pt x="50247" y="49793"/>
                </a:lnTo>
                <a:lnTo>
                  <a:pt x="50171" y="49680"/>
                </a:lnTo>
                <a:cubicBezTo>
                  <a:pt x="50134" y="49661"/>
                  <a:pt x="50096" y="49652"/>
                  <a:pt x="50058" y="49652"/>
                </a:cubicBezTo>
                <a:close/>
                <a:moveTo>
                  <a:pt x="56410" y="49756"/>
                </a:moveTo>
                <a:lnTo>
                  <a:pt x="56296" y="49869"/>
                </a:lnTo>
                <a:lnTo>
                  <a:pt x="56296" y="49982"/>
                </a:lnTo>
                <a:lnTo>
                  <a:pt x="56410" y="50096"/>
                </a:lnTo>
                <a:cubicBezTo>
                  <a:pt x="56410" y="50134"/>
                  <a:pt x="56447" y="50134"/>
                  <a:pt x="56523" y="50171"/>
                </a:cubicBezTo>
                <a:lnTo>
                  <a:pt x="56674" y="50020"/>
                </a:lnTo>
                <a:cubicBezTo>
                  <a:pt x="56674" y="49945"/>
                  <a:pt x="56674" y="49869"/>
                  <a:pt x="56599" y="49793"/>
                </a:cubicBezTo>
                <a:cubicBezTo>
                  <a:pt x="56561" y="49793"/>
                  <a:pt x="56485" y="49756"/>
                  <a:pt x="56410" y="49756"/>
                </a:cubicBezTo>
                <a:close/>
                <a:moveTo>
                  <a:pt x="6465" y="48689"/>
                </a:moveTo>
                <a:cubicBezTo>
                  <a:pt x="6441" y="48689"/>
                  <a:pt x="6417" y="48692"/>
                  <a:pt x="6390" y="48697"/>
                </a:cubicBezTo>
                <a:lnTo>
                  <a:pt x="6277" y="48773"/>
                </a:lnTo>
                <a:cubicBezTo>
                  <a:pt x="6239" y="48924"/>
                  <a:pt x="6314" y="48999"/>
                  <a:pt x="6352" y="49037"/>
                </a:cubicBezTo>
                <a:cubicBezTo>
                  <a:pt x="6352" y="49037"/>
                  <a:pt x="6352" y="49037"/>
                  <a:pt x="6352" y="49075"/>
                </a:cubicBezTo>
                <a:lnTo>
                  <a:pt x="6466" y="49226"/>
                </a:lnTo>
                <a:lnTo>
                  <a:pt x="6541" y="49226"/>
                </a:lnTo>
                <a:cubicBezTo>
                  <a:pt x="6541" y="49264"/>
                  <a:pt x="6579" y="49264"/>
                  <a:pt x="6579" y="49302"/>
                </a:cubicBezTo>
                <a:cubicBezTo>
                  <a:pt x="6617" y="49340"/>
                  <a:pt x="6655" y="49340"/>
                  <a:pt x="6617" y="49377"/>
                </a:cubicBezTo>
                <a:cubicBezTo>
                  <a:pt x="6617" y="49415"/>
                  <a:pt x="6617" y="49491"/>
                  <a:pt x="6655" y="49529"/>
                </a:cubicBezTo>
                <a:cubicBezTo>
                  <a:pt x="6655" y="49567"/>
                  <a:pt x="6693" y="49604"/>
                  <a:pt x="6730" y="49642"/>
                </a:cubicBezTo>
                <a:cubicBezTo>
                  <a:pt x="6806" y="49680"/>
                  <a:pt x="6844" y="49718"/>
                  <a:pt x="6882" y="49756"/>
                </a:cubicBezTo>
                <a:cubicBezTo>
                  <a:pt x="6984" y="50027"/>
                  <a:pt x="7238" y="50177"/>
                  <a:pt x="7508" y="50177"/>
                </a:cubicBezTo>
                <a:cubicBezTo>
                  <a:pt x="7539" y="50177"/>
                  <a:pt x="7569" y="50175"/>
                  <a:pt x="7600" y="50171"/>
                </a:cubicBezTo>
                <a:lnTo>
                  <a:pt x="7676" y="50096"/>
                </a:lnTo>
                <a:cubicBezTo>
                  <a:pt x="7713" y="50020"/>
                  <a:pt x="7751" y="49982"/>
                  <a:pt x="7751" y="49945"/>
                </a:cubicBezTo>
                <a:cubicBezTo>
                  <a:pt x="7789" y="49869"/>
                  <a:pt x="7865" y="49831"/>
                  <a:pt x="7827" y="49680"/>
                </a:cubicBezTo>
                <a:cubicBezTo>
                  <a:pt x="7978" y="49604"/>
                  <a:pt x="8016" y="49491"/>
                  <a:pt x="8016" y="49415"/>
                </a:cubicBezTo>
                <a:cubicBezTo>
                  <a:pt x="8016" y="49377"/>
                  <a:pt x="8016" y="49340"/>
                  <a:pt x="8016" y="49302"/>
                </a:cubicBezTo>
                <a:cubicBezTo>
                  <a:pt x="8016" y="49226"/>
                  <a:pt x="8016" y="49113"/>
                  <a:pt x="8054" y="49037"/>
                </a:cubicBezTo>
                <a:lnTo>
                  <a:pt x="7978" y="48886"/>
                </a:lnTo>
                <a:lnTo>
                  <a:pt x="7902" y="48886"/>
                </a:lnTo>
                <a:cubicBezTo>
                  <a:pt x="7827" y="48848"/>
                  <a:pt x="7713" y="48810"/>
                  <a:pt x="7562" y="48773"/>
                </a:cubicBezTo>
                <a:lnTo>
                  <a:pt x="7411" y="48886"/>
                </a:lnTo>
                <a:cubicBezTo>
                  <a:pt x="7373" y="48962"/>
                  <a:pt x="7335" y="48999"/>
                  <a:pt x="7108" y="48999"/>
                </a:cubicBezTo>
                <a:lnTo>
                  <a:pt x="6844" y="48999"/>
                </a:lnTo>
                <a:lnTo>
                  <a:pt x="6806" y="48962"/>
                </a:lnTo>
                <a:lnTo>
                  <a:pt x="6806" y="48848"/>
                </a:lnTo>
                <a:cubicBezTo>
                  <a:pt x="6768" y="48848"/>
                  <a:pt x="6768" y="48848"/>
                  <a:pt x="6730" y="48810"/>
                </a:cubicBezTo>
                <a:cubicBezTo>
                  <a:pt x="6698" y="48778"/>
                  <a:pt x="6609" y="48689"/>
                  <a:pt x="6465" y="48689"/>
                </a:cubicBezTo>
                <a:close/>
                <a:moveTo>
                  <a:pt x="7902" y="50020"/>
                </a:moveTo>
                <a:cubicBezTo>
                  <a:pt x="7789" y="50020"/>
                  <a:pt x="7676" y="50058"/>
                  <a:pt x="7676" y="50171"/>
                </a:cubicBezTo>
                <a:lnTo>
                  <a:pt x="7789" y="50323"/>
                </a:lnTo>
                <a:cubicBezTo>
                  <a:pt x="7789" y="50351"/>
                  <a:pt x="7833" y="50424"/>
                  <a:pt x="7936" y="50424"/>
                </a:cubicBezTo>
                <a:cubicBezTo>
                  <a:pt x="7969" y="50424"/>
                  <a:pt x="8008" y="50416"/>
                  <a:pt x="8054" y="50398"/>
                </a:cubicBezTo>
                <a:lnTo>
                  <a:pt x="8167" y="50360"/>
                </a:lnTo>
                <a:cubicBezTo>
                  <a:pt x="8167" y="50323"/>
                  <a:pt x="8167" y="50285"/>
                  <a:pt x="8167" y="50247"/>
                </a:cubicBezTo>
                <a:cubicBezTo>
                  <a:pt x="8167" y="50134"/>
                  <a:pt x="8054" y="50058"/>
                  <a:pt x="7902" y="50020"/>
                </a:cubicBezTo>
                <a:close/>
                <a:moveTo>
                  <a:pt x="38942" y="50020"/>
                </a:moveTo>
                <a:lnTo>
                  <a:pt x="38829" y="50171"/>
                </a:lnTo>
                <a:cubicBezTo>
                  <a:pt x="38829" y="50171"/>
                  <a:pt x="38829" y="50171"/>
                  <a:pt x="38829" y="50209"/>
                </a:cubicBezTo>
                <a:cubicBezTo>
                  <a:pt x="38829" y="50247"/>
                  <a:pt x="38829" y="50398"/>
                  <a:pt x="38980" y="50436"/>
                </a:cubicBezTo>
                <a:lnTo>
                  <a:pt x="39169" y="50285"/>
                </a:lnTo>
                <a:cubicBezTo>
                  <a:pt x="39207" y="50285"/>
                  <a:pt x="39245" y="50247"/>
                  <a:pt x="39245" y="50171"/>
                </a:cubicBezTo>
                <a:lnTo>
                  <a:pt x="39132" y="50020"/>
                </a:lnTo>
                <a:close/>
                <a:moveTo>
                  <a:pt x="47449" y="49945"/>
                </a:moveTo>
                <a:lnTo>
                  <a:pt x="47260" y="50058"/>
                </a:lnTo>
                <a:lnTo>
                  <a:pt x="47260" y="50285"/>
                </a:lnTo>
                <a:lnTo>
                  <a:pt x="47374" y="50436"/>
                </a:lnTo>
                <a:lnTo>
                  <a:pt x="47638" y="50436"/>
                </a:lnTo>
                <a:lnTo>
                  <a:pt x="47752" y="50285"/>
                </a:lnTo>
                <a:cubicBezTo>
                  <a:pt x="47752" y="50096"/>
                  <a:pt x="47600" y="50020"/>
                  <a:pt x="47525" y="49982"/>
                </a:cubicBezTo>
                <a:cubicBezTo>
                  <a:pt x="47487" y="49982"/>
                  <a:pt x="47487" y="49945"/>
                  <a:pt x="47449" y="49945"/>
                </a:cubicBezTo>
                <a:close/>
                <a:moveTo>
                  <a:pt x="29415" y="50096"/>
                </a:moveTo>
                <a:cubicBezTo>
                  <a:pt x="29226" y="50134"/>
                  <a:pt x="29037" y="50360"/>
                  <a:pt x="28999" y="50398"/>
                </a:cubicBezTo>
                <a:lnTo>
                  <a:pt x="29112" y="50587"/>
                </a:lnTo>
                <a:cubicBezTo>
                  <a:pt x="29226" y="50587"/>
                  <a:pt x="29302" y="50550"/>
                  <a:pt x="29377" y="50550"/>
                </a:cubicBezTo>
                <a:cubicBezTo>
                  <a:pt x="29415" y="50512"/>
                  <a:pt x="29453" y="50512"/>
                  <a:pt x="29528" y="50512"/>
                </a:cubicBezTo>
                <a:lnTo>
                  <a:pt x="29680" y="50398"/>
                </a:lnTo>
                <a:lnTo>
                  <a:pt x="29680" y="50247"/>
                </a:lnTo>
                <a:lnTo>
                  <a:pt x="29642" y="50171"/>
                </a:lnTo>
                <a:cubicBezTo>
                  <a:pt x="29566" y="50134"/>
                  <a:pt x="29491" y="50096"/>
                  <a:pt x="29415" y="50096"/>
                </a:cubicBezTo>
                <a:close/>
                <a:moveTo>
                  <a:pt x="48399" y="50181"/>
                </a:moveTo>
                <a:cubicBezTo>
                  <a:pt x="48366" y="50181"/>
                  <a:pt x="48338" y="50190"/>
                  <a:pt x="48319" y="50209"/>
                </a:cubicBezTo>
                <a:cubicBezTo>
                  <a:pt x="48168" y="50285"/>
                  <a:pt x="48130" y="50474"/>
                  <a:pt x="48243" y="50550"/>
                </a:cubicBezTo>
                <a:lnTo>
                  <a:pt x="48357" y="50587"/>
                </a:lnTo>
                <a:lnTo>
                  <a:pt x="48470" y="50474"/>
                </a:lnTo>
                <a:cubicBezTo>
                  <a:pt x="48470" y="50474"/>
                  <a:pt x="48470" y="50512"/>
                  <a:pt x="48470" y="50512"/>
                </a:cubicBezTo>
                <a:cubicBezTo>
                  <a:pt x="48508" y="50474"/>
                  <a:pt x="48621" y="50436"/>
                  <a:pt x="48621" y="50323"/>
                </a:cubicBezTo>
                <a:cubicBezTo>
                  <a:pt x="48621" y="50323"/>
                  <a:pt x="48621" y="50285"/>
                  <a:pt x="48583" y="50285"/>
                </a:cubicBezTo>
                <a:lnTo>
                  <a:pt x="48508" y="50209"/>
                </a:lnTo>
                <a:cubicBezTo>
                  <a:pt x="48470" y="50190"/>
                  <a:pt x="48432" y="50181"/>
                  <a:pt x="48399" y="50181"/>
                </a:cubicBezTo>
                <a:close/>
                <a:moveTo>
                  <a:pt x="73121" y="50171"/>
                </a:moveTo>
                <a:cubicBezTo>
                  <a:pt x="73007" y="50171"/>
                  <a:pt x="72969" y="50209"/>
                  <a:pt x="72932" y="50247"/>
                </a:cubicBezTo>
                <a:cubicBezTo>
                  <a:pt x="72856" y="50285"/>
                  <a:pt x="72818" y="50360"/>
                  <a:pt x="72856" y="50474"/>
                </a:cubicBezTo>
                <a:lnTo>
                  <a:pt x="73007" y="50587"/>
                </a:lnTo>
                <a:lnTo>
                  <a:pt x="73121" y="50587"/>
                </a:lnTo>
                <a:lnTo>
                  <a:pt x="73234" y="50474"/>
                </a:lnTo>
                <a:lnTo>
                  <a:pt x="73234" y="50285"/>
                </a:lnTo>
                <a:lnTo>
                  <a:pt x="73121" y="50171"/>
                </a:lnTo>
                <a:close/>
                <a:moveTo>
                  <a:pt x="59359" y="50247"/>
                </a:moveTo>
                <a:cubicBezTo>
                  <a:pt x="59283" y="50247"/>
                  <a:pt x="59094" y="50247"/>
                  <a:pt x="59018" y="50398"/>
                </a:cubicBezTo>
                <a:lnTo>
                  <a:pt x="59018" y="50550"/>
                </a:lnTo>
                <a:cubicBezTo>
                  <a:pt x="59072" y="50576"/>
                  <a:pt x="59163" y="50603"/>
                  <a:pt x="59252" y="50603"/>
                </a:cubicBezTo>
                <a:cubicBezTo>
                  <a:pt x="59289" y="50603"/>
                  <a:pt x="59325" y="50598"/>
                  <a:pt x="59359" y="50587"/>
                </a:cubicBezTo>
                <a:cubicBezTo>
                  <a:pt x="59434" y="50550"/>
                  <a:pt x="59510" y="50474"/>
                  <a:pt x="59510" y="50360"/>
                </a:cubicBezTo>
                <a:lnTo>
                  <a:pt x="59359" y="50247"/>
                </a:lnTo>
                <a:close/>
                <a:moveTo>
                  <a:pt x="41098" y="50512"/>
                </a:moveTo>
                <a:cubicBezTo>
                  <a:pt x="41022" y="50512"/>
                  <a:pt x="40757" y="50550"/>
                  <a:pt x="40682" y="50739"/>
                </a:cubicBezTo>
                <a:lnTo>
                  <a:pt x="40719" y="50852"/>
                </a:lnTo>
                <a:cubicBezTo>
                  <a:pt x="40833" y="50928"/>
                  <a:pt x="40908" y="50928"/>
                  <a:pt x="40984" y="50928"/>
                </a:cubicBezTo>
                <a:cubicBezTo>
                  <a:pt x="41098" y="50890"/>
                  <a:pt x="41173" y="50814"/>
                  <a:pt x="41249" y="50663"/>
                </a:cubicBezTo>
                <a:lnTo>
                  <a:pt x="41098" y="50512"/>
                </a:lnTo>
                <a:close/>
                <a:moveTo>
                  <a:pt x="36939" y="50587"/>
                </a:moveTo>
                <a:lnTo>
                  <a:pt x="36863" y="50776"/>
                </a:lnTo>
                <a:cubicBezTo>
                  <a:pt x="36901" y="50814"/>
                  <a:pt x="36901" y="50852"/>
                  <a:pt x="36901" y="50928"/>
                </a:cubicBezTo>
                <a:cubicBezTo>
                  <a:pt x="36901" y="51003"/>
                  <a:pt x="36901" y="51192"/>
                  <a:pt x="37279" y="51192"/>
                </a:cubicBezTo>
                <a:lnTo>
                  <a:pt x="37392" y="51117"/>
                </a:lnTo>
                <a:cubicBezTo>
                  <a:pt x="37430" y="51041"/>
                  <a:pt x="37430" y="51003"/>
                  <a:pt x="37430" y="50965"/>
                </a:cubicBezTo>
                <a:cubicBezTo>
                  <a:pt x="37430" y="50928"/>
                  <a:pt x="37430" y="50890"/>
                  <a:pt x="37506" y="50852"/>
                </a:cubicBezTo>
                <a:lnTo>
                  <a:pt x="37430" y="50663"/>
                </a:lnTo>
                <a:cubicBezTo>
                  <a:pt x="37392" y="50650"/>
                  <a:pt x="37355" y="50646"/>
                  <a:pt x="37320" y="50646"/>
                </a:cubicBezTo>
                <a:cubicBezTo>
                  <a:pt x="37250" y="50646"/>
                  <a:pt x="37191" y="50663"/>
                  <a:pt x="37166" y="50663"/>
                </a:cubicBezTo>
                <a:cubicBezTo>
                  <a:pt x="37166" y="50663"/>
                  <a:pt x="37128" y="50625"/>
                  <a:pt x="37128" y="50625"/>
                </a:cubicBezTo>
                <a:cubicBezTo>
                  <a:pt x="37090" y="50587"/>
                  <a:pt x="37014" y="50587"/>
                  <a:pt x="36939" y="50587"/>
                </a:cubicBezTo>
                <a:close/>
                <a:moveTo>
                  <a:pt x="76183" y="50814"/>
                </a:moveTo>
                <a:cubicBezTo>
                  <a:pt x="76107" y="50814"/>
                  <a:pt x="75994" y="50814"/>
                  <a:pt x="75918" y="50852"/>
                </a:cubicBezTo>
                <a:cubicBezTo>
                  <a:pt x="75843" y="50890"/>
                  <a:pt x="75805" y="51003"/>
                  <a:pt x="75881" y="51154"/>
                </a:cubicBezTo>
                <a:lnTo>
                  <a:pt x="75994" y="51230"/>
                </a:lnTo>
                <a:cubicBezTo>
                  <a:pt x="76018" y="51233"/>
                  <a:pt x="76039" y="51235"/>
                  <a:pt x="76060" y="51235"/>
                </a:cubicBezTo>
                <a:cubicBezTo>
                  <a:pt x="76265" y="51235"/>
                  <a:pt x="76296" y="51072"/>
                  <a:pt x="76296" y="51003"/>
                </a:cubicBezTo>
                <a:lnTo>
                  <a:pt x="76334" y="50965"/>
                </a:lnTo>
                <a:lnTo>
                  <a:pt x="76183" y="50814"/>
                </a:lnTo>
                <a:close/>
                <a:moveTo>
                  <a:pt x="89264" y="50814"/>
                </a:moveTo>
                <a:cubicBezTo>
                  <a:pt x="89038" y="50814"/>
                  <a:pt x="88886" y="50928"/>
                  <a:pt x="88886" y="51117"/>
                </a:cubicBezTo>
                <a:lnTo>
                  <a:pt x="89075" y="51230"/>
                </a:lnTo>
                <a:lnTo>
                  <a:pt x="89151" y="51230"/>
                </a:lnTo>
                <a:cubicBezTo>
                  <a:pt x="89198" y="51246"/>
                  <a:pt x="89245" y="51255"/>
                  <a:pt x="89289" y="51255"/>
                </a:cubicBezTo>
                <a:cubicBezTo>
                  <a:pt x="89352" y="51255"/>
                  <a:pt x="89409" y="51237"/>
                  <a:pt x="89453" y="51192"/>
                </a:cubicBezTo>
                <a:cubicBezTo>
                  <a:pt x="89491" y="51192"/>
                  <a:pt x="89529" y="51154"/>
                  <a:pt x="89529" y="51079"/>
                </a:cubicBezTo>
                <a:lnTo>
                  <a:pt x="89416" y="50965"/>
                </a:lnTo>
                <a:lnTo>
                  <a:pt x="89453" y="50965"/>
                </a:lnTo>
                <a:cubicBezTo>
                  <a:pt x="89416" y="50928"/>
                  <a:pt x="89416" y="50890"/>
                  <a:pt x="89378" y="50852"/>
                </a:cubicBezTo>
                <a:lnTo>
                  <a:pt x="89264" y="50814"/>
                </a:lnTo>
                <a:close/>
                <a:moveTo>
                  <a:pt x="41002" y="50978"/>
                </a:moveTo>
                <a:cubicBezTo>
                  <a:pt x="40971" y="50978"/>
                  <a:pt x="40940" y="50988"/>
                  <a:pt x="40908" y="51003"/>
                </a:cubicBezTo>
                <a:lnTo>
                  <a:pt x="40682" y="51079"/>
                </a:lnTo>
                <a:lnTo>
                  <a:pt x="40682" y="51117"/>
                </a:lnTo>
                <a:cubicBezTo>
                  <a:pt x="40682" y="51306"/>
                  <a:pt x="40795" y="51381"/>
                  <a:pt x="40871" y="51419"/>
                </a:cubicBezTo>
                <a:lnTo>
                  <a:pt x="41060" y="51343"/>
                </a:lnTo>
                <a:cubicBezTo>
                  <a:pt x="41098" y="51343"/>
                  <a:pt x="41211" y="51268"/>
                  <a:pt x="41211" y="51154"/>
                </a:cubicBezTo>
                <a:cubicBezTo>
                  <a:pt x="41211" y="51154"/>
                  <a:pt x="41211" y="51117"/>
                  <a:pt x="41173" y="51117"/>
                </a:cubicBezTo>
                <a:lnTo>
                  <a:pt x="41135" y="51041"/>
                </a:lnTo>
                <a:cubicBezTo>
                  <a:pt x="41091" y="50997"/>
                  <a:pt x="41047" y="50978"/>
                  <a:pt x="41002" y="50978"/>
                </a:cubicBezTo>
                <a:close/>
                <a:moveTo>
                  <a:pt x="10927" y="51117"/>
                </a:moveTo>
                <a:lnTo>
                  <a:pt x="10738" y="51192"/>
                </a:lnTo>
                <a:cubicBezTo>
                  <a:pt x="10662" y="51343"/>
                  <a:pt x="10776" y="51495"/>
                  <a:pt x="10965" y="51533"/>
                </a:cubicBezTo>
                <a:cubicBezTo>
                  <a:pt x="11116" y="51533"/>
                  <a:pt x="11229" y="51457"/>
                  <a:pt x="11229" y="51343"/>
                </a:cubicBezTo>
                <a:lnTo>
                  <a:pt x="11154" y="51230"/>
                </a:lnTo>
                <a:cubicBezTo>
                  <a:pt x="11116" y="51230"/>
                  <a:pt x="11078" y="51192"/>
                  <a:pt x="11040" y="51192"/>
                </a:cubicBezTo>
                <a:cubicBezTo>
                  <a:pt x="11003" y="51154"/>
                  <a:pt x="10965" y="51154"/>
                  <a:pt x="10927" y="51117"/>
                </a:cubicBezTo>
                <a:close/>
                <a:moveTo>
                  <a:pt x="23895" y="51533"/>
                </a:moveTo>
                <a:cubicBezTo>
                  <a:pt x="23919" y="51533"/>
                  <a:pt x="23943" y="51548"/>
                  <a:pt x="23958" y="51549"/>
                </a:cubicBezTo>
                <a:lnTo>
                  <a:pt x="23958" y="51549"/>
                </a:lnTo>
                <a:cubicBezTo>
                  <a:pt x="23948" y="51556"/>
                  <a:pt x="23940" y="51563"/>
                  <a:pt x="23933" y="51570"/>
                </a:cubicBezTo>
                <a:lnTo>
                  <a:pt x="23895" y="51533"/>
                </a:lnTo>
                <a:close/>
                <a:moveTo>
                  <a:pt x="34065" y="51117"/>
                </a:moveTo>
                <a:cubicBezTo>
                  <a:pt x="33990" y="51117"/>
                  <a:pt x="33914" y="51117"/>
                  <a:pt x="33838" y="51154"/>
                </a:cubicBezTo>
                <a:cubicBezTo>
                  <a:pt x="33763" y="51230"/>
                  <a:pt x="33725" y="51306"/>
                  <a:pt x="33763" y="51457"/>
                </a:cubicBezTo>
                <a:lnTo>
                  <a:pt x="33876" y="51570"/>
                </a:lnTo>
                <a:cubicBezTo>
                  <a:pt x="33952" y="51570"/>
                  <a:pt x="34065" y="51533"/>
                  <a:pt x="34103" y="51495"/>
                </a:cubicBezTo>
                <a:cubicBezTo>
                  <a:pt x="34179" y="51457"/>
                  <a:pt x="34217" y="51381"/>
                  <a:pt x="34217" y="51268"/>
                </a:cubicBezTo>
                <a:cubicBezTo>
                  <a:pt x="34217" y="51268"/>
                  <a:pt x="34217" y="51230"/>
                  <a:pt x="34217" y="51230"/>
                </a:cubicBezTo>
                <a:lnTo>
                  <a:pt x="34065" y="51117"/>
                </a:lnTo>
                <a:close/>
                <a:moveTo>
                  <a:pt x="4159" y="51117"/>
                </a:moveTo>
                <a:cubicBezTo>
                  <a:pt x="4084" y="51117"/>
                  <a:pt x="3970" y="51117"/>
                  <a:pt x="3933" y="51230"/>
                </a:cubicBezTo>
                <a:lnTo>
                  <a:pt x="4084" y="51381"/>
                </a:lnTo>
                <a:cubicBezTo>
                  <a:pt x="4084" y="51394"/>
                  <a:pt x="4080" y="51398"/>
                  <a:pt x="4073" y="51398"/>
                </a:cubicBezTo>
                <a:cubicBezTo>
                  <a:pt x="4059" y="51398"/>
                  <a:pt x="4033" y="51381"/>
                  <a:pt x="4008" y="51381"/>
                </a:cubicBezTo>
                <a:cubicBezTo>
                  <a:pt x="4008" y="51381"/>
                  <a:pt x="3970" y="51343"/>
                  <a:pt x="3970" y="51343"/>
                </a:cubicBezTo>
                <a:lnTo>
                  <a:pt x="3970" y="51381"/>
                </a:lnTo>
                <a:cubicBezTo>
                  <a:pt x="3970" y="51419"/>
                  <a:pt x="3970" y="51495"/>
                  <a:pt x="4084" y="51533"/>
                </a:cubicBezTo>
                <a:cubicBezTo>
                  <a:pt x="4116" y="51564"/>
                  <a:pt x="4155" y="51576"/>
                  <a:pt x="4191" y="51576"/>
                </a:cubicBezTo>
                <a:cubicBezTo>
                  <a:pt x="4242" y="51576"/>
                  <a:pt x="4289" y="51554"/>
                  <a:pt x="4311" y="51533"/>
                </a:cubicBezTo>
                <a:lnTo>
                  <a:pt x="4349" y="51495"/>
                </a:lnTo>
                <a:cubicBezTo>
                  <a:pt x="4386" y="51457"/>
                  <a:pt x="4386" y="51419"/>
                  <a:pt x="4386" y="51381"/>
                </a:cubicBezTo>
                <a:cubicBezTo>
                  <a:pt x="4386" y="51268"/>
                  <a:pt x="4273" y="51117"/>
                  <a:pt x="4159" y="51117"/>
                </a:cubicBezTo>
                <a:close/>
                <a:moveTo>
                  <a:pt x="47865" y="51154"/>
                </a:moveTo>
                <a:cubicBezTo>
                  <a:pt x="47638" y="51154"/>
                  <a:pt x="47563" y="51268"/>
                  <a:pt x="47525" y="51381"/>
                </a:cubicBezTo>
                <a:lnTo>
                  <a:pt x="47525" y="51533"/>
                </a:lnTo>
                <a:cubicBezTo>
                  <a:pt x="47600" y="51570"/>
                  <a:pt x="47676" y="51608"/>
                  <a:pt x="47789" y="51608"/>
                </a:cubicBezTo>
                <a:cubicBezTo>
                  <a:pt x="47903" y="51570"/>
                  <a:pt x="48016" y="51533"/>
                  <a:pt x="48054" y="51457"/>
                </a:cubicBezTo>
                <a:lnTo>
                  <a:pt x="47979" y="51268"/>
                </a:lnTo>
                <a:lnTo>
                  <a:pt x="47979" y="51268"/>
                </a:lnTo>
                <a:lnTo>
                  <a:pt x="47865" y="51154"/>
                </a:lnTo>
                <a:close/>
                <a:moveTo>
                  <a:pt x="58981" y="51268"/>
                </a:moveTo>
                <a:lnTo>
                  <a:pt x="58754" y="51343"/>
                </a:lnTo>
                <a:cubicBezTo>
                  <a:pt x="58754" y="51457"/>
                  <a:pt x="58791" y="51533"/>
                  <a:pt x="58829" y="51533"/>
                </a:cubicBezTo>
                <a:cubicBezTo>
                  <a:pt x="58867" y="51570"/>
                  <a:pt x="58943" y="51608"/>
                  <a:pt x="58981" y="51608"/>
                </a:cubicBezTo>
                <a:lnTo>
                  <a:pt x="58981" y="51646"/>
                </a:lnTo>
                <a:lnTo>
                  <a:pt x="59132" y="51759"/>
                </a:lnTo>
                <a:cubicBezTo>
                  <a:pt x="59245" y="51759"/>
                  <a:pt x="59585" y="51759"/>
                  <a:pt x="59585" y="51495"/>
                </a:cubicBezTo>
                <a:cubicBezTo>
                  <a:pt x="59585" y="51457"/>
                  <a:pt x="59585" y="51457"/>
                  <a:pt x="59585" y="51419"/>
                </a:cubicBezTo>
                <a:lnTo>
                  <a:pt x="59472" y="51306"/>
                </a:lnTo>
                <a:cubicBezTo>
                  <a:pt x="59321" y="51306"/>
                  <a:pt x="59283" y="51343"/>
                  <a:pt x="59207" y="51381"/>
                </a:cubicBezTo>
                <a:cubicBezTo>
                  <a:pt x="59170" y="51306"/>
                  <a:pt x="59056" y="51268"/>
                  <a:pt x="58981" y="51268"/>
                </a:cubicBezTo>
                <a:close/>
                <a:moveTo>
                  <a:pt x="22988" y="51268"/>
                </a:moveTo>
                <a:lnTo>
                  <a:pt x="22723" y="51343"/>
                </a:lnTo>
                <a:lnTo>
                  <a:pt x="22723" y="51457"/>
                </a:lnTo>
                <a:cubicBezTo>
                  <a:pt x="22723" y="51457"/>
                  <a:pt x="22723" y="51533"/>
                  <a:pt x="22799" y="51570"/>
                </a:cubicBezTo>
                <a:cubicBezTo>
                  <a:pt x="22799" y="51570"/>
                  <a:pt x="22836" y="51608"/>
                  <a:pt x="22836" y="51608"/>
                </a:cubicBezTo>
                <a:cubicBezTo>
                  <a:pt x="22874" y="51646"/>
                  <a:pt x="22912" y="51684"/>
                  <a:pt x="22950" y="51684"/>
                </a:cubicBezTo>
                <a:cubicBezTo>
                  <a:pt x="22969" y="51703"/>
                  <a:pt x="22997" y="51712"/>
                  <a:pt x="23025" y="51712"/>
                </a:cubicBezTo>
                <a:cubicBezTo>
                  <a:pt x="23054" y="51712"/>
                  <a:pt x="23082" y="51703"/>
                  <a:pt x="23101" y="51684"/>
                </a:cubicBezTo>
                <a:lnTo>
                  <a:pt x="23139" y="51646"/>
                </a:lnTo>
                <a:cubicBezTo>
                  <a:pt x="23139" y="51646"/>
                  <a:pt x="23177" y="51684"/>
                  <a:pt x="23177" y="51684"/>
                </a:cubicBezTo>
                <a:lnTo>
                  <a:pt x="23215" y="51684"/>
                </a:lnTo>
                <a:lnTo>
                  <a:pt x="23328" y="51608"/>
                </a:lnTo>
                <a:cubicBezTo>
                  <a:pt x="23328" y="51646"/>
                  <a:pt x="23328" y="51684"/>
                  <a:pt x="23328" y="51684"/>
                </a:cubicBezTo>
                <a:lnTo>
                  <a:pt x="23479" y="51797"/>
                </a:lnTo>
                <a:lnTo>
                  <a:pt x="23630" y="51797"/>
                </a:lnTo>
                <a:cubicBezTo>
                  <a:pt x="23668" y="51816"/>
                  <a:pt x="23715" y="51826"/>
                  <a:pt x="23763" y="51826"/>
                </a:cubicBezTo>
                <a:cubicBezTo>
                  <a:pt x="23810" y="51826"/>
                  <a:pt x="23857" y="51816"/>
                  <a:pt x="23895" y="51797"/>
                </a:cubicBezTo>
                <a:lnTo>
                  <a:pt x="23971" y="51873"/>
                </a:lnTo>
                <a:lnTo>
                  <a:pt x="24084" y="51873"/>
                </a:lnTo>
                <a:cubicBezTo>
                  <a:pt x="24122" y="51892"/>
                  <a:pt x="24160" y="51901"/>
                  <a:pt x="24198" y="51901"/>
                </a:cubicBezTo>
                <a:cubicBezTo>
                  <a:pt x="24235" y="51901"/>
                  <a:pt x="24273" y="51892"/>
                  <a:pt x="24311" y="51873"/>
                </a:cubicBezTo>
                <a:cubicBezTo>
                  <a:pt x="24387" y="51835"/>
                  <a:pt x="24424" y="51759"/>
                  <a:pt x="24424" y="51722"/>
                </a:cubicBezTo>
                <a:lnTo>
                  <a:pt x="24424" y="51608"/>
                </a:lnTo>
                <a:cubicBezTo>
                  <a:pt x="24311" y="51533"/>
                  <a:pt x="24198" y="51495"/>
                  <a:pt x="24084" y="51495"/>
                </a:cubicBezTo>
                <a:cubicBezTo>
                  <a:pt x="24056" y="51495"/>
                  <a:pt x="24008" y="51515"/>
                  <a:pt x="23970" y="51541"/>
                </a:cubicBezTo>
                <a:lnTo>
                  <a:pt x="23970" y="51541"/>
                </a:lnTo>
                <a:cubicBezTo>
                  <a:pt x="23970" y="51539"/>
                  <a:pt x="23971" y="51536"/>
                  <a:pt x="23971" y="51533"/>
                </a:cubicBezTo>
                <a:cubicBezTo>
                  <a:pt x="23971" y="51533"/>
                  <a:pt x="23971" y="51533"/>
                  <a:pt x="23971" y="51495"/>
                </a:cubicBezTo>
                <a:lnTo>
                  <a:pt x="23819" y="51381"/>
                </a:lnTo>
                <a:cubicBezTo>
                  <a:pt x="23779" y="51371"/>
                  <a:pt x="23741" y="51366"/>
                  <a:pt x="23705" y="51366"/>
                </a:cubicBezTo>
                <a:cubicBezTo>
                  <a:pt x="23607" y="51366"/>
                  <a:pt x="23524" y="51402"/>
                  <a:pt x="23441" y="51457"/>
                </a:cubicBezTo>
                <a:cubicBezTo>
                  <a:pt x="23441" y="51457"/>
                  <a:pt x="23404" y="51495"/>
                  <a:pt x="23404" y="51495"/>
                </a:cubicBezTo>
                <a:cubicBezTo>
                  <a:pt x="23328" y="51381"/>
                  <a:pt x="23215" y="51343"/>
                  <a:pt x="23101" y="51343"/>
                </a:cubicBezTo>
                <a:cubicBezTo>
                  <a:pt x="23063" y="51306"/>
                  <a:pt x="22988" y="51306"/>
                  <a:pt x="22988" y="51268"/>
                </a:cubicBezTo>
                <a:close/>
                <a:moveTo>
                  <a:pt x="88622" y="51570"/>
                </a:moveTo>
                <a:cubicBezTo>
                  <a:pt x="88508" y="51570"/>
                  <a:pt x="88433" y="51570"/>
                  <a:pt x="88357" y="51608"/>
                </a:cubicBezTo>
                <a:cubicBezTo>
                  <a:pt x="88319" y="51646"/>
                  <a:pt x="88244" y="51722"/>
                  <a:pt x="88281" y="51873"/>
                </a:cubicBezTo>
                <a:lnTo>
                  <a:pt x="88395" y="51948"/>
                </a:lnTo>
                <a:cubicBezTo>
                  <a:pt x="88428" y="51959"/>
                  <a:pt x="88461" y="51967"/>
                  <a:pt x="88493" y="51967"/>
                </a:cubicBezTo>
                <a:cubicBezTo>
                  <a:pt x="88568" y="51967"/>
                  <a:pt x="88638" y="51924"/>
                  <a:pt x="88691" y="51778"/>
                </a:cubicBezTo>
                <a:lnTo>
                  <a:pt x="88691" y="51778"/>
                </a:lnTo>
                <a:lnTo>
                  <a:pt x="88697" y="51797"/>
                </a:lnTo>
                <a:cubicBezTo>
                  <a:pt x="88697" y="51759"/>
                  <a:pt x="88697" y="51759"/>
                  <a:pt x="88697" y="51759"/>
                </a:cubicBezTo>
                <a:cubicBezTo>
                  <a:pt x="88695" y="51766"/>
                  <a:pt x="88693" y="51772"/>
                  <a:pt x="88691" y="51778"/>
                </a:cubicBezTo>
                <a:lnTo>
                  <a:pt x="88691" y="51778"/>
                </a:lnTo>
                <a:lnTo>
                  <a:pt x="88622" y="51570"/>
                </a:lnTo>
                <a:close/>
                <a:moveTo>
                  <a:pt x="17354" y="51343"/>
                </a:moveTo>
                <a:lnTo>
                  <a:pt x="17203" y="51381"/>
                </a:lnTo>
                <a:cubicBezTo>
                  <a:pt x="17127" y="51457"/>
                  <a:pt x="17090" y="51570"/>
                  <a:pt x="17127" y="51646"/>
                </a:cubicBezTo>
                <a:cubicBezTo>
                  <a:pt x="17090" y="51684"/>
                  <a:pt x="17014" y="51759"/>
                  <a:pt x="17014" y="51797"/>
                </a:cubicBezTo>
                <a:lnTo>
                  <a:pt x="17127" y="51986"/>
                </a:lnTo>
                <a:cubicBezTo>
                  <a:pt x="17127" y="51986"/>
                  <a:pt x="17165" y="52024"/>
                  <a:pt x="17241" y="52024"/>
                </a:cubicBezTo>
                <a:lnTo>
                  <a:pt x="17392" y="51911"/>
                </a:lnTo>
                <a:cubicBezTo>
                  <a:pt x="17392" y="51911"/>
                  <a:pt x="17430" y="51873"/>
                  <a:pt x="17430" y="51835"/>
                </a:cubicBezTo>
                <a:lnTo>
                  <a:pt x="17468" y="51835"/>
                </a:lnTo>
                <a:cubicBezTo>
                  <a:pt x="17619" y="51835"/>
                  <a:pt x="17808" y="51759"/>
                  <a:pt x="17808" y="51533"/>
                </a:cubicBezTo>
                <a:lnTo>
                  <a:pt x="17695" y="51419"/>
                </a:lnTo>
                <a:cubicBezTo>
                  <a:pt x="17581" y="51419"/>
                  <a:pt x="17506" y="51381"/>
                  <a:pt x="17392" y="51343"/>
                </a:cubicBezTo>
                <a:close/>
                <a:moveTo>
                  <a:pt x="21285" y="51743"/>
                </a:moveTo>
                <a:cubicBezTo>
                  <a:pt x="21261" y="51743"/>
                  <a:pt x="21236" y="51747"/>
                  <a:pt x="21211" y="51759"/>
                </a:cubicBezTo>
                <a:cubicBezTo>
                  <a:pt x="21135" y="51797"/>
                  <a:pt x="21135" y="51873"/>
                  <a:pt x="21097" y="51911"/>
                </a:cubicBezTo>
                <a:lnTo>
                  <a:pt x="21249" y="52062"/>
                </a:lnTo>
                <a:lnTo>
                  <a:pt x="21324" y="52062"/>
                </a:lnTo>
                <a:cubicBezTo>
                  <a:pt x="21400" y="52062"/>
                  <a:pt x="21551" y="52062"/>
                  <a:pt x="21589" y="51948"/>
                </a:cubicBezTo>
                <a:lnTo>
                  <a:pt x="21475" y="51797"/>
                </a:lnTo>
                <a:cubicBezTo>
                  <a:pt x="21438" y="51797"/>
                  <a:pt x="21438" y="51759"/>
                  <a:pt x="21400" y="51759"/>
                </a:cubicBezTo>
                <a:cubicBezTo>
                  <a:pt x="21375" y="51759"/>
                  <a:pt x="21333" y="51743"/>
                  <a:pt x="21285" y="51743"/>
                </a:cubicBezTo>
                <a:close/>
                <a:moveTo>
                  <a:pt x="53083" y="52251"/>
                </a:moveTo>
                <a:cubicBezTo>
                  <a:pt x="53016" y="52251"/>
                  <a:pt x="52950" y="52289"/>
                  <a:pt x="53007" y="52364"/>
                </a:cubicBezTo>
                <a:lnTo>
                  <a:pt x="53158" y="52364"/>
                </a:lnTo>
                <a:cubicBezTo>
                  <a:pt x="53215" y="52289"/>
                  <a:pt x="53149" y="52251"/>
                  <a:pt x="53083" y="52251"/>
                </a:cubicBezTo>
                <a:close/>
                <a:moveTo>
                  <a:pt x="32175" y="51986"/>
                </a:moveTo>
                <a:cubicBezTo>
                  <a:pt x="32061" y="52024"/>
                  <a:pt x="31986" y="52100"/>
                  <a:pt x="31986" y="52213"/>
                </a:cubicBezTo>
                <a:cubicBezTo>
                  <a:pt x="31986" y="52289"/>
                  <a:pt x="32024" y="52402"/>
                  <a:pt x="32099" y="52440"/>
                </a:cubicBezTo>
                <a:cubicBezTo>
                  <a:pt x="32175" y="52478"/>
                  <a:pt x="32213" y="52478"/>
                  <a:pt x="32288" y="52478"/>
                </a:cubicBezTo>
                <a:lnTo>
                  <a:pt x="32364" y="52440"/>
                </a:lnTo>
                <a:cubicBezTo>
                  <a:pt x="32402" y="52402"/>
                  <a:pt x="32477" y="52289"/>
                  <a:pt x="32477" y="52175"/>
                </a:cubicBezTo>
                <a:cubicBezTo>
                  <a:pt x="32477" y="52100"/>
                  <a:pt x="32402" y="52062"/>
                  <a:pt x="32364" y="52024"/>
                </a:cubicBezTo>
                <a:cubicBezTo>
                  <a:pt x="32326" y="51986"/>
                  <a:pt x="32288" y="51986"/>
                  <a:pt x="32175" y="51986"/>
                </a:cubicBezTo>
                <a:close/>
                <a:moveTo>
                  <a:pt x="60568" y="52100"/>
                </a:moveTo>
                <a:lnTo>
                  <a:pt x="60455" y="52213"/>
                </a:lnTo>
                <a:lnTo>
                  <a:pt x="60455" y="52364"/>
                </a:lnTo>
                <a:lnTo>
                  <a:pt x="60568" y="52478"/>
                </a:lnTo>
                <a:cubicBezTo>
                  <a:pt x="60613" y="52489"/>
                  <a:pt x="60651" y="52493"/>
                  <a:pt x="60684" y="52493"/>
                </a:cubicBezTo>
                <a:cubicBezTo>
                  <a:pt x="60764" y="52493"/>
                  <a:pt x="60817" y="52467"/>
                  <a:pt x="60871" y="52440"/>
                </a:cubicBezTo>
                <a:cubicBezTo>
                  <a:pt x="60909" y="52402"/>
                  <a:pt x="60947" y="52326"/>
                  <a:pt x="60947" y="52251"/>
                </a:cubicBezTo>
                <a:cubicBezTo>
                  <a:pt x="60947" y="52213"/>
                  <a:pt x="60947" y="52213"/>
                  <a:pt x="60947" y="52213"/>
                </a:cubicBezTo>
                <a:lnTo>
                  <a:pt x="60833" y="52100"/>
                </a:lnTo>
                <a:close/>
                <a:moveTo>
                  <a:pt x="68584" y="52137"/>
                </a:moveTo>
                <a:lnTo>
                  <a:pt x="68395" y="52251"/>
                </a:lnTo>
                <a:cubicBezTo>
                  <a:pt x="68395" y="52251"/>
                  <a:pt x="68357" y="52289"/>
                  <a:pt x="68357" y="52326"/>
                </a:cubicBezTo>
                <a:lnTo>
                  <a:pt x="68470" y="52478"/>
                </a:lnTo>
                <a:cubicBezTo>
                  <a:pt x="68470" y="52516"/>
                  <a:pt x="68508" y="52516"/>
                  <a:pt x="68584" y="52553"/>
                </a:cubicBezTo>
                <a:lnTo>
                  <a:pt x="68735" y="52440"/>
                </a:lnTo>
                <a:cubicBezTo>
                  <a:pt x="68735" y="52402"/>
                  <a:pt x="68773" y="52402"/>
                  <a:pt x="68773" y="52326"/>
                </a:cubicBezTo>
                <a:lnTo>
                  <a:pt x="68659" y="52213"/>
                </a:lnTo>
                <a:cubicBezTo>
                  <a:pt x="68659" y="52175"/>
                  <a:pt x="68621" y="52175"/>
                  <a:pt x="68584" y="52137"/>
                </a:cubicBezTo>
                <a:close/>
                <a:moveTo>
                  <a:pt x="39812" y="52289"/>
                </a:moveTo>
                <a:lnTo>
                  <a:pt x="39585" y="52326"/>
                </a:lnTo>
                <a:cubicBezTo>
                  <a:pt x="39510" y="52326"/>
                  <a:pt x="39358" y="52364"/>
                  <a:pt x="39283" y="52553"/>
                </a:cubicBezTo>
                <a:lnTo>
                  <a:pt x="39396" y="52705"/>
                </a:lnTo>
                <a:cubicBezTo>
                  <a:pt x="39547" y="52705"/>
                  <a:pt x="39699" y="52705"/>
                  <a:pt x="39812" y="52629"/>
                </a:cubicBezTo>
                <a:cubicBezTo>
                  <a:pt x="39888" y="52553"/>
                  <a:pt x="39925" y="52516"/>
                  <a:pt x="39925" y="52440"/>
                </a:cubicBezTo>
                <a:cubicBezTo>
                  <a:pt x="39925" y="52402"/>
                  <a:pt x="39925" y="52326"/>
                  <a:pt x="39812" y="52289"/>
                </a:cubicBezTo>
                <a:close/>
                <a:moveTo>
                  <a:pt x="12175" y="52402"/>
                </a:moveTo>
                <a:lnTo>
                  <a:pt x="12061" y="52516"/>
                </a:lnTo>
                <a:lnTo>
                  <a:pt x="12061" y="52629"/>
                </a:lnTo>
                <a:lnTo>
                  <a:pt x="12175" y="52742"/>
                </a:lnTo>
                <a:cubicBezTo>
                  <a:pt x="12201" y="52769"/>
                  <a:pt x="12247" y="52796"/>
                  <a:pt x="12312" y="52796"/>
                </a:cubicBezTo>
                <a:cubicBezTo>
                  <a:pt x="12338" y="52796"/>
                  <a:pt x="12368" y="52791"/>
                  <a:pt x="12402" y="52780"/>
                </a:cubicBezTo>
                <a:lnTo>
                  <a:pt x="12515" y="52667"/>
                </a:lnTo>
                <a:lnTo>
                  <a:pt x="12515" y="52516"/>
                </a:lnTo>
                <a:lnTo>
                  <a:pt x="12364" y="52402"/>
                </a:lnTo>
                <a:close/>
                <a:moveTo>
                  <a:pt x="5142" y="52705"/>
                </a:moveTo>
                <a:cubicBezTo>
                  <a:pt x="4991" y="52705"/>
                  <a:pt x="4878" y="52780"/>
                  <a:pt x="4878" y="52894"/>
                </a:cubicBezTo>
                <a:lnTo>
                  <a:pt x="5029" y="52894"/>
                </a:lnTo>
                <a:cubicBezTo>
                  <a:pt x="5029" y="52894"/>
                  <a:pt x="5029" y="52931"/>
                  <a:pt x="5067" y="53007"/>
                </a:cubicBezTo>
                <a:lnTo>
                  <a:pt x="5218" y="53007"/>
                </a:lnTo>
                <a:cubicBezTo>
                  <a:pt x="5256" y="52969"/>
                  <a:pt x="5256" y="52931"/>
                  <a:pt x="5256" y="52894"/>
                </a:cubicBezTo>
                <a:lnTo>
                  <a:pt x="5407" y="52894"/>
                </a:lnTo>
                <a:cubicBezTo>
                  <a:pt x="5407" y="52856"/>
                  <a:pt x="5369" y="52780"/>
                  <a:pt x="5332" y="52742"/>
                </a:cubicBezTo>
                <a:cubicBezTo>
                  <a:pt x="5294" y="52705"/>
                  <a:pt x="5218" y="52705"/>
                  <a:pt x="5142" y="52705"/>
                </a:cubicBezTo>
                <a:close/>
                <a:moveTo>
                  <a:pt x="72242" y="52464"/>
                </a:moveTo>
                <a:cubicBezTo>
                  <a:pt x="71977" y="52464"/>
                  <a:pt x="71944" y="52685"/>
                  <a:pt x="71911" y="52818"/>
                </a:cubicBezTo>
                <a:lnTo>
                  <a:pt x="72062" y="52931"/>
                </a:lnTo>
                <a:cubicBezTo>
                  <a:pt x="72062" y="52931"/>
                  <a:pt x="72062" y="52931"/>
                  <a:pt x="72100" y="52969"/>
                </a:cubicBezTo>
                <a:cubicBezTo>
                  <a:pt x="72138" y="52969"/>
                  <a:pt x="72175" y="53007"/>
                  <a:pt x="72289" y="53007"/>
                </a:cubicBezTo>
                <a:lnTo>
                  <a:pt x="72402" y="52894"/>
                </a:lnTo>
                <a:cubicBezTo>
                  <a:pt x="72402" y="52894"/>
                  <a:pt x="72402" y="52894"/>
                  <a:pt x="72402" y="52856"/>
                </a:cubicBezTo>
                <a:lnTo>
                  <a:pt x="72516" y="52780"/>
                </a:lnTo>
                <a:lnTo>
                  <a:pt x="72516" y="52742"/>
                </a:lnTo>
                <a:cubicBezTo>
                  <a:pt x="72516" y="52705"/>
                  <a:pt x="72516" y="52667"/>
                  <a:pt x="72478" y="52629"/>
                </a:cubicBezTo>
                <a:cubicBezTo>
                  <a:pt x="72478" y="52591"/>
                  <a:pt x="72478" y="52591"/>
                  <a:pt x="72478" y="52591"/>
                </a:cubicBezTo>
                <a:lnTo>
                  <a:pt x="72364" y="52478"/>
                </a:lnTo>
                <a:cubicBezTo>
                  <a:pt x="72319" y="52469"/>
                  <a:pt x="72278" y="52464"/>
                  <a:pt x="72242" y="52464"/>
                </a:cubicBezTo>
                <a:close/>
                <a:moveTo>
                  <a:pt x="27298" y="52667"/>
                </a:moveTo>
                <a:lnTo>
                  <a:pt x="27109" y="52780"/>
                </a:lnTo>
                <a:cubicBezTo>
                  <a:pt x="27109" y="52742"/>
                  <a:pt x="27146" y="52742"/>
                  <a:pt x="27146" y="52705"/>
                </a:cubicBezTo>
                <a:lnTo>
                  <a:pt x="27146" y="52705"/>
                </a:lnTo>
                <a:cubicBezTo>
                  <a:pt x="27109" y="52742"/>
                  <a:pt x="26957" y="52742"/>
                  <a:pt x="26957" y="52856"/>
                </a:cubicBezTo>
                <a:lnTo>
                  <a:pt x="26957" y="52931"/>
                </a:lnTo>
                <a:cubicBezTo>
                  <a:pt x="26995" y="53007"/>
                  <a:pt x="27109" y="53045"/>
                  <a:pt x="27184" y="53045"/>
                </a:cubicBezTo>
                <a:cubicBezTo>
                  <a:pt x="27298" y="53007"/>
                  <a:pt x="27449" y="52931"/>
                  <a:pt x="27449" y="52818"/>
                </a:cubicBezTo>
                <a:cubicBezTo>
                  <a:pt x="27449" y="52742"/>
                  <a:pt x="27373" y="52667"/>
                  <a:pt x="27298" y="52667"/>
                </a:cubicBezTo>
                <a:close/>
                <a:moveTo>
                  <a:pt x="40039" y="52629"/>
                </a:moveTo>
                <a:cubicBezTo>
                  <a:pt x="39925" y="52629"/>
                  <a:pt x="39850" y="52667"/>
                  <a:pt x="39812" y="52705"/>
                </a:cubicBezTo>
                <a:lnTo>
                  <a:pt x="39812" y="52742"/>
                </a:lnTo>
                <a:cubicBezTo>
                  <a:pt x="39736" y="52742"/>
                  <a:pt x="39699" y="52780"/>
                  <a:pt x="39661" y="52780"/>
                </a:cubicBezTo>
                <a:cubicBezTo>
                  <a:pt x="39547" y="52856"/>
                  <a:pt x="39585" y="53158"/>
                  <a:pt x="39774" y="53158"/>
                </a:cubicBezTo>
                <a:cubicBezTo>
                  <a:pt x="39812" y="53158"/>
                  <a:pt x="39888" y="53158"/>
                  <a:pt x="39963" y="53083"/>
                </a:cubicBezTo>
                <a:cubicBezTo>
                  <a:pt x="39963" y="53083"/>
                  <a:pt x="40001" y="53120"/>
                  <a:pt x="40001" y="53120"/>
                </a:cubicBezTo>
                <a:cubicBezTo>
                  <a:pt x="40077" y="53120"/>
                  <a:pt x="40115" y="53158"/>
                  <a:pt x="40228" y="53158"/>
                </a:cubicBezTo>
                <a:lnTo>
                  <a:pt x="40341" y="53045"/>
                </a:lnTo>
                <a:cubicBezTo>
                  <a:pt x="40341" y="52894"/>
                  <a:pt x="40190" y="52667"/>
                  <a:pt x="40039" y="52629"/>
                </a:cubicBezTo>
                <a:close/>
                <a:moveTo>
                  <a:pt x="46769" y="52289"/>
                </a:moveTo>
                <a:cubicBezTo>
                  <a:pt x="46617" y="52289"/>
                  <a:pt x="46504" y="52326"/>
                  <a:pt x="46466" y="52364"/>
                </a:cubicBezTo>
                <a:lnTo>
                  <a:pt x="46391" y="52364"/>
                </a:lnTo>
                <a:lnTo>
                  <a:pt x="46239" y="52478"/>
                </a:lnTo>
                <a:lnTo>
                  <a:pt x="46239" y="52553"/>
                </a:lnTo>
                <a:lnTo>
                  <a:pt x="46202" y="52553"/>
                </a:lnTo>
                <a:cubicBezTo>
                  <a:pt x="46013" y="52629"/>
                  <a:pt x="45975" y="52931"/>
                  <a:pt x="45975" y="53045"/>
                </a:cubicBezTo>
                <a:lnTo>
                  <a:pt x="46088" y="53158"/>
                </a:lnTo>
                <a:cubicBezTo>
                  <a:pt x="46202" y="53158"/>
                  <a:pt x="46277" y="53120"/>
                  <a:pt x="46315" y="53120"/>
                </a:cubicBezTo>
                <a:lnTo>
                  <a:pt x="46353" y="53120"/>
                </a:lnTo>
                <a:lnTo>
                  <a:pt x="46504" y="52969"/>
                </a:lnTo>
                <a:cubicBezTo>
                  <a:pt x="46504" y="52969"/>
                  <a:pt x="46504" y="52931"/>
                  <a:pt x="46466" y="52894"/>
                </a:cubicBezTo>
                <a:lnTo>
                  <a:pt x="46466" y="52894"/>
                </a:lnTo>
                <a:cubicBezTo>
                  <a:pt x="46507" y="52904"/>
                  <a:pt x="46545" y="52908"/>
                  <a:pt x="46580" y="52908"/>
                </a:cubicBezTo>
                <a:cubicBezTo>
                  <a:pt x="46675" y="52908"/>
                  <a:pt x="46751" y="52873"/>
                  <a:pt x="46806" y="52818"/>
                </a:cubicBezTo>
                <a:cubicBezTo>
                  <a:pt x="46882" y="52742"/>
                  <a:pt x="46958" y="52667"/>
                  <a:pt x="46958" y="52553"/>
                </a:cubicBezTo>
                <a:cubicBezTo>
                  <a:pt x="46958" y="52478"/>
                  <a:pt x="46882" y="52364"/>
                  <a:pt x="46806" y="52326"/>
                </a:cubicBezTo>
                <a:lnTo>
                  <a:pt x="46769" y="52289"/>
                </a:lnTo>
                <a:close/>
                <a:moveTo>
                  <a:pt x="63026" y="52553"/>
                </a:moveTo>
                <a:lnTo>
                  <a:pt x="62950" y="52742"/>
                </a:lnTo>
                <a:cubicBezTo>
                  <a:pt x="62988" y="52818"/>
                  <a:pt x="62988" y="52818"/>
                  <a:pt x="62950" y="52894"/>
                </a:cubicBezTo>
                <a:cubicBezTo>
                  <a:pt x="62913" y="52969"/>
                  <a:pt x="62875" y="53045"/>
                  <a:pt x="62837" y="53158"/>
                </a:cubicBezTo>
                <a:lnTo>
                  <a:pt x="62988" y="53272"/>
                </a:lnTo>
                <a:cubicBezTo>
                  <a:pt x="63102" y="53272"/>
                  <a:pt x="63253" y="53234"/>
                  <a:pt x="63366" y="53083"/>
                </a:cubicBezTo>
                <a:lnTo>
                  <a:pt x="63253" y="53045"/>
                </a:lnTo>
                <a:cubicBezTo>
                  <a:pt x="63291" y="52969"/>
                  <a:pt x="63328" y="52818"/>
                  <a:pt x="63328" y="52780"/>
                </a:cubicBezTo>
                <a:cubicBezTo>
                  <a:pt x="63328" y="52667"/>
                  <a:pt x="63291" y="52629"/>
                  <a:pt x="63253" y="52591"/>
                </a:cubicBezTo>
                <a:cubicBezTo>
                  <a:pt x="63177" y="52553"/>
                  <a:pt x="63102" y="52553"/>
                  <a:pt x="63026" y="52553"/>
                </a:cubicBezTo>
                <a:close/>
                <a:moveTo>
                  <a:pt x="26163" y="52926"/>
                </a:moveTo>
                <a:cubicBezTo>
                  <a:pt x="25924" y="52926"/>
                  <a:pt x="25861" y="53086"/>
                  <a:pt x="25861" y="53120"/>
                </a:cubicBezTo>
                <a:lnTo>
                  <a:pt x="25899" y="53234"/>
                </a:lnTo>
                <a:cubicBezTo>
                  <a:pt x="25974" y="53309"/>
                  <a:pt x="26088" y="53309"/>
                  <a:pt x="26201" y="53309"/>
                </a:cubicBezTo>
                <a:cubicBezTo>
                  <a:pt x="26315" y="53272"/>
                  <a:pt x="26390" y="53158"/>
                  <a:pt x="26390" y="53083"/>
                </a:cubicBezTo>
                <a:cubicBezTo>
                  <a:pt x="26390" y="53045"/>
                  <a:pt x="26390" y="53045"/>
                  <a:pt x="26353" y="53007"/>
                </a:cubicBezTo>
                <a:lnTo>
                  <a:pt x="26239" y="52931"/>
                </a:lnTo>
                <a:cubicBezTo>
                  <a:pt x="26212" y="52928"/>
                  <a:pt x="26186" y="52926"/>
                  <a:pt x="26163" y="52926"/>
                </a:cubicBezTo>
                <a:close/>
                <a:moveTo>
                  <a:pt x="70776" y="52931"/>
                </a:moveTo>
                <a:cubicBezTo>
                  <a:pt x="70663" y="52931"/>
                  <a:pt x="70587" y="52931"/>
                  <a:pt x="70550" y="52969"/>
                </a:cubicBezTo>
                <a:cubicBezTo>
                  <a:pt x="70512" y="53007"/>
                  <a:pt x="70436" y="53083"/>
                  <a:pt x="70436" y="53158"/>
                </a:cubicBezTo>
                <a:lnTo>
                  <a:pt x="70436" y="53196"/>
                </a:lnTo>
                <a:lnTo>
                  <a:pt x="70587" y="53309"/>
                </a:lnTo>
                <a:cubicBezTo>
                  <a:pt x="70663" y="53309"/>
                  <a:pt x="70776" y="53309"/>
                  <a:pt x="70814" y="53272"/>
                </a:cubicBezTo>
                <a:cubicBezTo>
                  <a:pt x="70852" y="53234"/>
                  <a:pt x="70890" y="53158"/>
                  <a:pt x="70890" y="53083"/>
                </a:cubicBezTo>
                <a:lnTo>
                  <a:pt x="70890" y="53045"/>
                </a:lnTo>
                <a:lnTo>
                  <a:pt x="70776" y="52931"/>
                </a:lnTo>
                <a:close/>
                <a:moveTo>
                  <a:pt x="2496" y="53120"/>
                </a:moveTo>
                <a:cubicBezTo>
                  <a:pt x="2345" y="53120"/>
                  <a:pt x="2231" y="53196"/>
                  <a:pt x="2231" y="53309"/>
                </a:cubicBezTo>
                <a:lnTo>
                  <a:pt x="2383" y="53309"/>
                </a:lnTo>
                <a:cubicBezTo>
                  <a:pt x="2383" y="53309"/>
                  <a:pt x="2345" y="53347"/>
                  <a:pt x="2383" y="53347"/>
                </a:cubicBezTo>
                <a:cubicBezTo>
                  <a:pt x="2483" y="53347"/>
                  <a:pt x="2500" y="53314"/>
                  <a:pt x="2534" y="53314"/>
                </a:cubicBezTo>
                <a:cubicBezTo>
                  <a:pt x="2551" y="53314"/>
                  <a:pt x="2572" y="53322"/>
                  <a:pt x="2609" y="53347"/>
                </a:cubicBezTo>
                <a:cubicBezTo>
                  <a:pt x="2609" y="53347"/>
                  <a:pt x="2609" y="53309"/>
                  <a:pt x="2609" y="53309"/>
                </a:cubicBezTo>
                <a:lnTo>
                  <a:pt x="2761" y="53309"/>
                </a:lnTo>
                <a:cubicBezTo>
                  <a:pt x="2761" y="53234"/>
                  <a:pt x="2723" y="53196"/>
                  <a:pt x="2647" y="53158"/>
                </a:cubicBezTo>
                <a:cubicBezTo>
                  <a:pt x="2609" y="53120"/>
                  <a:pt x="2534" y="53120"/>
                  <a:pt x="2496" y="53120"/>
                </a:cubicBezTo>
                <a:close/>
                <a:moveTo>
                  <a:pt x="65559" y="52969"/>
                </a:moveTo>
                <a:cubicBezTo>
                  <a:pt x="65446" y="52969"/>
                  <a:pt x="65332" y="52969"/>
                  <a:pt x="65257" y="53045"/>
                </a:cubicBezTo>
                <a:cubicBezTo>
                  <a:pt x="65105" y="53120"/>
                  <a:pt x="65068" y="53309"/>
                  <a:pt x="65181" y="53423"/>
                </a:cubicBezTo>
                <a:lnTo>
                  <a:pt x="65294" y="53461"/>
                </a:lnTo>
                <a:cubicBezTo>
                  <a:pt x="65559" y="53423"/>
                  <a:pt x="65635" y="53234"/>
                  <a:pt x="65672" y="53120"/>
                </a:cubicBezTo>
                <a:lnTo>
                  <a:pt x="65559" y="52969"/>
                </a:lnTo>
                <a:close/>
                <a:moveTo>
                  <a:pt x="87089" y="53035"/>
                </a:moveTo>
                <a:cubicBezTo>
                  <a:pt x="87007" y="53035"/>
                  <a:pt x="86951" y="53097"/>
                  <a:pt x="86920" y="53158"/>
                </a:cubicBezTo>
                <a:lnTo>
                  <a:pt x="87034" y="53309"/>
                </a:lnTo>
                <a:cubicBezTo>
                  <a:pt x="87034" y="53309"/>
                  <a:pt x="87034" y="53347"/>
                  <a:pt x="87034" y="53347"/>
                </a:cubicBezTo>
                <a:cubicBezTo>
                  <a:pt x="87072" y="53385"/>
                  <a:pt x="87147" y="53461"/>
                  <a:pt x="87261" y="53461"/>
                </a:cubicBezTo>
                <a:lnTo>
                  <a:pt x="87412" y="53385"/>
                </a:lnTo>
                <a:lnTo>
                  <a:pt x="87412" y="53347"/>
                </a:lnTo>
                <a:cubicBezTo>
                  <a:pt x="87412" y="53196"/>
                  <a:pt x="87298" y="53045"/>
                  <a:pt x="87147" y="53045"/>
                </a:cubicBezTo>
                <a:cubicBezTo>
                  <a:pt x="87126" y="53038"/>
                  <a:pt x="87107" y="53035"/>
                  <a:pt x="87089" y="53035"/>
                </a:cubicBezTo>
                <a:close/>
                <a:moveTo>
                  <a:pt x="55162" y="52969"/>
                </a:moveTo>
                <a:cubicBezTo>
                  <a:pt x="55124" y="53045"/>
                  <a:pt x="55011" y="53120"/>
                  <a:pt x="54935" y="53158"/>
                </a:cubicBezTo>
                <a:cubicBezTo>
                  <a:pt x="54897" y="53196"/>
                  <a:pt x="54859" y="53234"/>
                  <a:pt x="54822" y="53272"/>
                </a:cubicBezTo>
                <a:lnTo>
                  <a:pt x="54784" y="53423"/>
                </a:lnTo>
                <a:cubicBezTo>
                  <a:pt x="54846" y="53485"/>
                  <a:pt x="54933" y="53546"/>
                  <a:pt x="55045" y="53546"/>
                </a:cubicBezTo>
                <a:cubicBezTo>
                  <a:pt x="55070" y="53546"/>
                  <a:pt x="55096" y="53543"/>
                  <a:pt x="55124" y="53536"/>
                </a:cubicBezTo>
                <a:cubicBezTo>
                  <a:pt x="55313" y="53499"/>
                  <a:pt x="55464" y="53309"/>
                  <a:pt x="55464" y="53158"/>
                </a:cubicBezTo>
                <a:cubicBezTo>
                  <a:pt x="55464" y="53083"/>
                  <a:pt x="55427" y="53007"/>
                  <a:pt x="55389" y="52969"/>
                </a:cubicBezTo>
                <a:close/>
                <a:moveTo>
                  <a:pt x="78867" y="53120"/>
                </a:moveTo>
                <a:cubicBezTo>
                  <a:pt x="78754" y="53158"/>
                  <a:pt x="78451" y="53196"/>
                  <a:pt x="78527" y="53461"/>
                </a:cubicBezTo>
                <a:lnTo>
                  <a:pt x="78640" y="53574"/>
                </a:lnTo>
                <a:cubicBezTo>
                  <a:pt x="78661" y="53578"/>
                  <a:pt x="78680" y="53579"/>
                  <a:pt x="78698" y="53579"/>
                </a:cubicBezTo>
                <a:cubicBezTo>
                  <a:pt x="78881" y="53579"/>
                  <a:pt x="78946" y="53420"/>
                  <a:pt x="78981" y="53385"/>
                </a:cubicBezTo>
                <a:cubicBezTo>
                  <a:pt x="78981" y="53347"/>
                  <a:pt x="79019" y="53347"/>
                  <a:pt x="79019" y="53309"/>
                </a:cubicBezTo>
                <a:lnTo>
                  <a:pt x="78867" y="53120"/>
                </a:lnTo>
                <a:close/>
                <a:moveTo>
                  <a:pt x="53871" y="52770"/>
                </a:moveTo>
                <a:cubicBezTo>
                  <a:pt x="53811" y="52770"/>
                  <a:pt x="53756" y="52825"/>
                  <a:pt x="53725" y="52856"/>
                </a:cubicBezTo>
                <a:cubicBezTo>
                  <a:pt x="53725" y="52856"/>
                  <a:pt x="53725" y="52856"/>
                  <a:pt x="53687" y="52894"/>
                </a:cubicBezTo>
                <a:cubicBezTo>
                  <a:pt x="53725" y="52894"/>
                  <a:pt x="53725" y="52856"/>
                  <a:pt x="53763" y="52856"/>
                </a:cubicBezTo>
                <a:cubicBezTo>
                  <a:pt x="53839" y="52894"/>
                  <a:pt x="53839" y="52894"/>
                  <a:pt x="53839" y="52894"/>
                </a:cubicBezTo>
                <a:lnTo>
                  <a:pt x="53574" y="52931"/>
                </a:lnTo>
                <a:lnTo>
                  <a:pt x="53574" y="53158"/>
                </a:lnTo>
                <a:lnTo>
                  <a:pt x="53687" y="53272"/>
                </a:lnTo>
                <a:lnTo>
                  <a:pt x="53763" y="53272"/>
                </a:lnTo>
                <a:cubicBezTo>
                  <a:pt x="53763" y="53309"/>
                  <a:pt x="53763" y="53347"/>
                  <a:pt x="53763" y="53423"/>
                </a:cubicBezTo>
                <a:lnTo>
                  <a:pt x="53839" y="53499"/>
                </a:lnTo>
                <a:cubicBezTo>
                  <a:pt x="53839" y="53499"/>
                  <a:pt x="53876" y="53536"/>
                  <a:pt x="53876" y="53536"/>
                </a:cubicBezTo>
                <a:lnTo>
                  <a:pt x="53952" y="53612"/>
                </a:lnTo>
                <a:lnTo>
                  <a:pt x="53990" y="53650"/>
                </a:lnTo>
                <a:cubicBezTo>
                  <a:pt x="54103" y="53688"/>
                  <a:pt x="54217" y="53725"/>
                  <a:pt x="54368" y="53725"/>
                </a:cubicBezTo>
                <a:lnTo>
                  <a:pt x="54519" y="53574"/>
                </a:lnTo>
                <a:cubicBezTo>
                  <a:pt x="54557" y="53536"/>
                  <a:pt x="54633" y="53499"/>
                  <a:pt x="54633" y="53385"/>
                </a:cubicBezTo>
                <a:cubicBezTo>
                  <a:pt x="54633" y="53385"/>
                  <a:pt x="54633" y="53347"/>
                  <a:pt x="54633" y="53309"/>
                </a:cubicBezTo>
                <a:cubicBezTo>
                  <a:pt x="54595" y="53196"/>
                  <a:pt x="54519" y="53120"/>
                  <a:pt x="54444" y="53083"/>
                </a:cubicBezTo>
                <a:lnTo>
                  <a:pt x="54406" y="53045"/>
                </a:lnTo>
                <a:cubicBezTo>
                  <a:pt x="54330" y="53007"/>
                  <a:pt x="54292" y="52969"/>
                  <a:pt x="54217" y="52969"/>
                </a:cubicBezTo>
                <a:cubicBezTo>
                  <a:pt x="54179" y="52969"/>
                  <a:pt x="54179" y="52931"/>
                  <a:pt x="54141" y="52931"/>
                </a:cubicBezTo>
                <a:cubicBezTo>
                  <a:pt x="54103" y="52931"/>
                  <a:pt x="54103" y="52931"/>
                  <a:pt x="54066" y="52894"/>
                </a:cubicBezTo>
                <a:cubicBezTo>
                  <a:pt x="54066" y="52856"/>
                  <a:pt x="54028" y="52780"/>
                  <a:pt x="53914" y="52780"/>
                </a:cubicBezTo>
                <a:cubicBezTo>
                  <a:pt x="53900" y="52773"/>
                  <a:pt x="53885" y="52770"/>
                  <a:pt x="53871" y="52770"/>
                </a:cubicBezTo>
                <a:close/>
                <a:moveTo>
                  <a:pt x="72213" y="53083"/>
                </a:moveTo>
                <a:lnTo>
                  <a:pt x="71949" y="53158"/>
                </a:lnTo>
                <a:cubicBezTo>
                  <a:pt x="71949" y="53158"/>
                  <a:pt x="71986" y="53120"/>
                  <a:pt x="71986" y="53120"/>
                </a:cubicBezTo>
                <a:lnTo>
                  <a:pt x="71949" y="53120"/>
                </a:lnTo>
                <a:lnTo>
                  <a:pt x="71759" y="53272"/>
                </a:lnTo>
                <a:cubicBezTo>
                  <a:pt x="71797" y="53309"/>
                  <a:pt x="71797" y="53347"/>
                  <a:pt x="71797" y="53423"/>
                </a:cubicBezTo>
                <a:lnTo>
                  <a:pt x="71797" y="53461"/>
                </a:lnTo>
                <a:cubicBezTo>
                  <a:pt x="71797" y="53574"/>
                  <a:pt x="71797" y="53688"/>
                  <a:pt x="72024" y="53763"/>
                </a:cubicBezTo>
                <a:lnTo>
                  <a:pt x="72213" y="53688"/>
                </a:lnTo>
                <a:lnTo>
                  <a:pt x="72251" y="53650"/>
                </a:lnTo>
                <a:cubicBezTo>
                  <a:pt x="72289" y="53574"/>
                  <a:pt x="72327" y="53461"/>
                  <a:pt x="72327" y="53347"/>
                </a:cubicBezTo>
                <a:cubicBezTo>
                  <a:pt x="72327" y="53234"/>
                  <a:pt x="72289" y="53158"/>
                  <a:pt x="72213" y="53083"/>
                </a:cubicBezTo>
                <a:close/>
                <a:moveTo>
                  <a:pt x="50586" y="53811"/>
                </a:moveTo>
                <a:lnTo>
                  <a:pt x="50580" y="53816"/>
                </a:lnTo>
                <a:lnTo>
                  <a:pt x="50580" y="53816"/>
                </a:lnTo>
                <a:lnTo>
                  <a:pt x="50572" y="53832"/>
                </a:lnTo>
                <a:lnTo>
                  <a:pt x="50572" y="53832"/>
                </a:lnTo>
                <a:cubicBezTo>
                  <a:pt x="50578" y="53828"/>
                  <a:pt x="50584" y="53822"/>
                  <a:pt x="50586" y="53811"/>
                </a:cubicBezTo>
                <a:close/>
                <a:moveTo>
                  <a:pt x="47832" y="53341"/>
                </a:moveTo>
                <a:cubicBezTo>
                  <a:pt x="47756" y="53341"/>
                  <a:pt x="47684" y="53355"/>
                  <a:pt x="47638" y="53423"/>
                </a:cubicBezTo>
                <a:cubicBezTo>
                  <a:pt x="47600" y="53423"/>
                  <a:pt x="47525" y="53499"/>
                  <a:pt x="47563" y="53612"/>
                </a:cubicBezTo>
                <a:cubicBezTo>
                  <a:pt x="47563" y="53725"/>
                  <a:pt x="47676" y="53801"/>
                  <a:pt x="47827" y="53839"/>
                </a:cubicBezTo>
                <a:cubicBezTo>
                  <a:pt x="48016" y="53839"/>
                  <a:pt x="48130" y="53801"/>
                  <a:pt x="48168" y="53688"/>
                </a:cubicBezTo>
                <a:lnTo>
                  <a:pt x="48130" y="53650"/>
                </a:lnTo>
                <a:cubicBezTo>
                  <a:pt x="48168" y="53612"/>
                  <a:pt x="48205" y="53574"/>
                  <a:pt x="48205" y="53499"/>
                </a:cubicBezTo>
                <a:cubicBezTo>
                  <a:pt x="48205" y="53461"/>
                  <a:pt x="48205" y="53423"/>
                  <a:pt x="48168" y="53385"/>
                </a:cubicBezTo>
                <a:lnTo>
                  <a:pt x="48054" y="53347"/>
                </a:lnTo>
                <a:lnTo>
                  <a:pt x="47979" y="53347"/>
                </a:lnTo>
                <a:cubicBezTo>
                  <a:pt x="47933" y="53347"/>
                  <a:pt x="47882" y="53341"/>
                  <a:pt x="47832" y="53341"/>
                </a:cubicBezTo>
                <a:close/>
                <a:moveTo>
                  <a:pt x="50549" y="53470"/>
                </a:moveTo>
                <a:cubicBezTo>
                  <a:pt x="50512" y="53470"/>
                  <a:pt x="50474" y="53480"/>
                  <a:pt x="50436" y="53499"/>
                </a:cubicBezTo>
                <a:cubicBezTo>
                  <a:pt x="50285" y="53574"/>
                  <a:pt x="50285" y="53763"/>
                  <a:pt x="50398" y="53839"/>
                </a:cubicBezTo>
                <a:cubicBezTo>
                  <a:pt x="50436" y="53877"/>
                  <a:pt x="50474" y="53877"/>
                  <a:pt x="50549" y="53877"/>
                </a:cubicBezTo>
                <a:lnTo>
                  <a:pt x="50572" y="53832"/>
                </a:lnTo>
                <a:lnTo>
                  <a:pt x="50572" y="53832"/>
                </a:lnTo>
                <a:cubicBezTo>
                  <a:pt x="50561" y="53839"/>
                  <a:pt x="50549" y="53839"/>
                  <a:pt x="50549" y="53839"/>
                </a:cubicBezTo>
                <a:lnTo>
                  <a:pt x="50580" y="53816"/>
                </a:lnTo>
                <a:lnTo>
                  <a:pt x="50580" y="53816"/>
                </a:lnTo>
                <a:lnTo>
                  <a:pt x="50587" y="53801"/>
                </a:lnTo>
                <a:lnTo>
                  <a:pt x="50587" y="53801"/>
                </a:lnTo>
                <a:cubicBezTo>
                  <a:pt x="50587" y="53805"/>
                  <a:pt x="50587" y="53808"/>
                  <a:pt x="50586" y="53811"/>
                </a:cubicBezTo>
                <a:lnTo>
                  <a:pt x="50586" y="53811"/>
                </a:lnTo>
                <a:lnTo>
                  <a:pt x="50701" y="53725"/>
                </a:lnTo>
                <a:lnTo>
                  <a:pt x="50701" y="53612"/>
                </a:lnTo>
                <a:lnTo>
                  <a:pt x="50663" y="53499"/>
                </a:lnTo>
                <a:cubicBezTo>
                  <a:pt x="50625" y="53480"/>
                  <a:pt x="50587" y="53470"/>
                  <a:pt x="50549" y="53470"/>
                </a:cubicBezTo>
                <a:close/>
                <a:moveTo>
                  <a:pt x="62469" y="53625"/>
                </a:moveTo>
                <a:cubicBezTo>
                  <a:pt x="62422" y="53625"/>
                  <a:pt x="62369" y="53632"/>
                  <a:pt x="62308" y="53650"/>
                </a:cubicBezTo>
                <a:lnTo>
                  <a:pt x="62232" y="53839"/>
                </a:lnTo>
                <a:cubicBezTo>
                  <a:pt x="62270" y="53877"/>
                  <a:pt x="62232" y="53914"/>
                  <a:pt x="62232" y="53990"/>
                </a:cubicBezTo>
                <a:cubicBezTo>
                  <a:pt x="62194" y="54103"/>
                  <a:pt x="62194" y="54255"/>
                  <a:pt x="62270" y="54368"/>
                </a:cubicBezTo>
                <a:lnTo>
                  <a:pt x="62383" y="54406"/>
                </a:lnTo>
                <a:lnTo>
                  <a:pt x="62572" y="54406"/>
                </a:lnTo>
                <a:lnTo>
                  <a:pt x="62723" y="54255"/>
                </a:lnTo>
                <a:cubicBezTo>
                  <a:pt x="62723" y="54179"/>
                  <a:pt x="62761" y="54141"/>
                  <a:pt x="62837" y="54066"/>
                </a:cubicBezTo>
                <a:cubicBezTo>
                  <a:pt x="62875" y="54066"/>
                  <a:pt x="62875" y="54028"/>
                  <a:pt x="62913" y="53990"/>
                </a:cubicBezTo>
                <a:lnTo>
                  <a:pt x="62837" y="53801"/>
                </a:lnTo>
                <a:cubicBezTo>
                  <a:pt x="62799" y="53801"/>
                  <a:pt x="62799" y="53801"/>
                  <a:pt x="62761" y="53763"/>
                </a:cubicBezTo>
                <a:cubicBezTo>
                  <a:pt x="62703" y="53705"/>
                  <a:pt x="62623" y="53625"/>
                  <a:pt x="62469" y="53625"/>
                </a:cubicBezTo>
                <a:close/>
                <a:moveTo>
                  <a:pt x="77506" y="54406"/>
                </a:moveTo>
                <a:cubicBezTo>
                  <a:pt x="77506" y="54415"/>
                  <a:pt x="77508" y="54421"/>
                  <a:pt x="77511" y="54427"/>
                </a:cubicBezTo>
                <a:lnTo>
                  <a:pt x="77511" y="54427"/>
                </a:lnTo>
                <a:lnTo>
                  <a:pt x="77506" y="54406"/>
                </a:lnTo>
                <a:close/>
                <a:moveTo>
                  <a:pt x="40984" y="54141"/>
                </a:moveTo>
                <a:cubicBezTo>
                  <a:pt x="40984" y="54141"/>
                  <a:pt x="40984" y="54179"/>
                  <a:pt x="41022" y="54179"/>
                </a:cubicBezTo>
                <a:lnTo>
                  <a:pt x="40833" y="54179"/>
                </a:lnTo>
                <a:cubicBezTo>
                  <a:pt x="40833" y="54368"/>
                  <a:pt x="40984" y="54444"/>
                  <a:pt x="41098" y="54444"/>
                </a:cubicBezTo>
                <a:cubicBezTo>
                  <a:pt x="41173" y="54444"/>
                  <a:pt x="41249" y="54406"/>
                  <a:pt x="41287" y="54368"/>
                </a:cubicBezTo>
                <a:cubicBezTo>
                  <a:pt x="41362" y="54330"/>
                  <a:pt x="41362" y="54255"/>
                  <a:pt x="41362" y="54179"/>
                </a:cubicBezTo>
                <a:lnTo>
                  <a:pt x="41211" y="54179"/>
                </a:lnTo>
                <a:cubicBezTo>
                  <a:pt x="41249" y="54179"/>
                  <a:pt x="41249" y="54141"/>
                  <a:pt x="41249" y="54141"/>
                </a:cubicBezTo>
                <a:close/>
                <a:moveTo>
                  <a:pt x="77771" y="53725"/>
                </a:moveTo>
                <a:cubicBezTo>
                  <a:pt x="77582" y="53725"/>
                  <a:pt x="77468" y="53763"/>
                  <a:pt x="77393" y="53839"/>
                </a:cubicBezTo>
                <a:lnTo>
                  <a:pt x="77468" y="53990"/>
                </a:lnTo>
                <a:cubicBezTo>
                  <a:pt x="77431" y="54066"/>
                  <a:pt x="77393" y="54141"/>
                  <a:pt x="77393" y="54179"/>
                </a:cubicBezTo>
                <a:lnTo>
                  <a:pt x="77393" y="54217"/>
                </a:lnTo>
                <a:cubicBezTo>
                  <a:pt x="77393" y="54255"/>
                  <a:pt x="77393" y="54255"/>
                  <a:pt x="77393" y="54292"/>
                </a:cubicBezTo>
                <a:lnTo>
                  <a:pt x="77468" y="54368"/>
                </a:lnTo>
                <a:lnTo>
                  <a:pt x="77544" y="54444"/>
                </a:lnTo>
                <a:cubicBezTo>
                  <a:pt x="77544" y="54444"/>
                  <a:pt x="77522" y="54444"/>
                  <a:pt x="77511" y="54427"/>
                </a:cubicBezTo>
                <a:lnTo>
                  <a:pt x="77511" y="54427"/>
                </a:lnTo>
                <a:lnTo>
                  <a:pt x="77544" y="54557"/>
                </a:lnTo>
                <a:cubicBezTo>
                  <a:pt x="77603" y="54566"/>
                  <a:pt x="77656" y="54570"/>
                  <a:pt x="77706" y="54570"/>
                </a:cubicBezTo>
                <a:cubicBezTo>
                  <a:pt x="78071" y="54570"/>
                  <a:pt x="78200" y="54341"/>
                  <a:pt x="78300" y="54141"/>
                </a:cubicBezTo>
                <a:lnTo>
                  <a:pt x="78300" y="54103"/>
                </a:lnTo>
                <a:lnTo>
                  <a:pt x="78300" y="54028"/>
                </a:lnTo>
                <a:cubicBezTo>
                  <a:pt x="78225" y="53877"/>
                  <a:pt x="77960" y="53725"/>
                  <a:pt x="77771" y="53725"/>
                </a:cubicBezTo>
                <a:close/>
                <a:moveTo>
                  <a:pt x="43782" y="53839"/>
                </a:moveTo>
                <a:lnTo>
                  <a:pt x="43744" y="53877"/>
                </a:lnTo>
                <a:cubicBezTo>
                  <a:pt x="43555" y="53914"/>
                  <a:pt x="43479" y="54028"/>
                  <a:pt x="43404" y="54141"/>
                </a:cubicBezTo>
                <a:cubicBezTo>
                  <a:pt x="43404" y="54217"/>
                  <a:pt x="43366" y="54255"/>
                  <a:pt x="43328" y="54292"/>
                </a:cubicBezTo>
                <a:lnTo>
                  <a:pt x="43366" y="54482"/>
                </a:lnTo>
                <a:cubicBezTo>
                  <a:pt x="43404" y="54519"/>
                  <a:pt x="43404" y="54519"/>
                  <a:pt x="43442" y="54519"/>
                </a:cubicBezTo>
                <a:cubicBezTo>
                  <a:pt x="43503" y="54550"/>
                  <a:pt x="43589" y="54605"/>
                  <a:pt x="43699" y="54605"/>
                </a:cubicBezTo>
                <a:cubicBezTo>
                  <a:pt x="43725" y="54605"/>
                  <a:pt x="43753" y="54602"/>
                  <a:pt x="43782" y="54595"/>
                </a:cubicBezTo>
                <a:lnTo>
                  <a:pt x="43895" y="54444"/>
                </a:lnTo>
                <a:lnTo>
                  <a:pt x="43933" y="54444"/>
                </a:lnTo>
                <a:cubicBezTo>
                  <a:pt x="44009" y="54406"/>
                  <a:pt x="44084" y="54330"/>
                  <a:pt x="44084" y="54217"/>
                </a:cubicBezTo>
                <a:cubicBezTo>
                  <a:pt x="44084" y="54179"/>
                  <a:pt x="44084" y="54179"/>
                  <a:pt x="44084" y="54179"/>
                </a:cubicBezTo>
                <a:lnTo>
                  <a:pt x="43933" y="54066"/>
                </a:lnTo>
                <a:lnTo>
                  <a:pt x="43895" y="54066"/>
                </a:lnTo>
                <a:lnTo>
                  <a:pt x="43933" y="53990"/>
                </a:lnTo>
                <a:cubicBezTo>
                  <a:pt x="43933" y="53952"/>
                  <a:pt x="43895" y="53877"/>
                  <a:pt x="43782" y="53839"/>
                </a:cubicBezTo>
                <a:close/>
                <a:moveTo>
                  <a:pt x="52570" y="54479"/>
                </a:moveTo>
                <a:cubicBezTo>
                  <a:pt x="52421" y="54479"/>
                  <a:pt x="52251" y="54500"/>
                  <a:pt x="52251" y="54671"/>
                </a:cubicBezTo>
                <a:lnTo>
                  <a:pt x="52364" y="54822"/>
                </a:lnTo>
                <a:lnTo>
                  <a:pt x="52402" y="54822"/>
                </a:lnTo>
                <a:cubicBezTo>
                  <a:pt x="52459" y="54841"/>
                  <a:pt x="52515" y="54850"/>
                  <a:pt x="52572" y="54850"/>
                </a:cubicBezTo>
                <a:cubicBezTo>
                  <a:pt x="52629" y="54850"/>
                  <a:pt x="52686" y="54841"/>
                  <a:pt x="52742" y="54822"/>
                </a:cubicBezTo>
                <a:cubicBezTo>
                  <a:pt x="52780" y="54784"/>
                  <a:pt x="52818" y="54708"/>
                  <a:pt x="52818" y="54595"/>
                </a:cubicBezTo>
                <a:lnTo>
                  <a:pt x="52704" y="54482"/>
                </a:lnTo>
                <a:cubicBezTo>
                  <a:pt x="52667" y="54482"/>
                  <a:pt x="52619" y="54479"/>
                  <a:pt x="52570" y="54479"/>
                </a:cubicBezTo>
                <a:close/>
                <a:moveTo>
                  <a:pt x="44160" y="54482"/>
                </a:moveTo>
                <a:lnTo>
                  <a:pt x="43933" y="54595"/>
                </a:lnTo>
                <a:cubicBezTo>
                  <a:pt x="43895" y="54860"/>
                  <a:pt x="44122" y="54897"/>
                  <a:pt x="44160" y="54897"/>
                </a:cubicBezTo>
                <a:lnTo>
                  <a:pt x="44236" y="54860"/>
                </a:lnTo>
                <a:lnTo>
                  <a:pt x="44387" y="54746"/>
                </a:lnTo>
                <a:lnTo>
                  <a:pt x="44387" y="54633"/>
                </a:lnTo>
                <a:lnTo>
                  <a:pt x="44236" y="54519"/>
                </a:lnTo>
                <a:cubicBezTo>
                  <a:pt x="44198" y="54519"/>
                  <a:pt x="44198" y="54519"/>
                  <a:pt x="44160" y="54482"/>
                </a:cubicBezTo>
                <a:close/>
                <a:moveTo>
                  <a:pt x="27825" y="54579"/>
                </a:moveTo>
                <a:cubicBezTo>
                  <a:pt x="27745" y="54579"/>
                  <a:pt x="27691" y="54606"/>
                  <a:pt x="27638" y="54633"/>
                </a:cubicBezTo>
                <a:cubicBezTo>
                  <a:pt x="27600" y="54671"/>
                  <a:pt x="27525" y="54708"/>
                  <a:pt x="27525" y="54822"/>
                </a:cubicBezTo>
                <a:lnTo>
                  <a:pt x="27562" y="54860"/>
                </a:lnTo>
                <a:lnTo>
                  <a:pt x="27676" y="54973"/>
                </a:lnTo>
                <a:cubicBezTo>
                  <a:pt x="27903" y="54973"/>
                  <a:pt x="27978" y="54860"/>
                  <a:pt x="28016" y="54784"/>
                </a:cubicBezTo>
                <a:lnTo>
                  <a:pt x="28054" y="54746"/>
                </a:lnTo>
                <a:lnTo>
                  <a:pt x="27940" y="54595"/>
                </a:lnTo>
                <a:cubicBezTo>
                  <a:pt x="27896" y="54584"/>
                  <a:pt x="27858" y="54579"/>
                  <a:pt x="27825" y="54579"/>
                </a:cubicBezTo>
                <a:close/>
                <a:moveTo>
                  <a:pt x="13453" y="54513"/>
                </a:moveTo>
                <a:cubicBezTo>
                  <a:pt x="13405" y="54513"/>
                  <a:pt x="13357" y="54525"/>
                  <a:pt x="13309" y="54557"/>
                </a:cubicBezTo>
                <a:cubicBezTo>
                  <a:pt x="13233" y="54595"/>
                  <a:pt x="13195" y="54671"/>
                  <a:pt x="13195" y="54746"/>
                </a:cubicBezTo>
                <a:lnTo>
                  <a:pt x="13347" y="54860"/>
                </a:lnTo>
                <a:cubicBezTo>
                  <a:pt x="13385" y="54860"/>
                  <a:pt x="13385" y="54897"/>
                  <a:pt x="13422" y="54897"/>
                </a:cubicBezTo>
                <a:cubicBezTo>
                  <a:pt x="13484" y="54959"/>
                  <a:pt x="13571" y="55021"/>
                  <a:pt x="13683" y="55021"/>
                </a:cubicBezTo>
                <a:cubicBezTo>
                  <a:pt x="13708" y="55021"/>
                  <a:pt x="13735" y="55018"/>
                  <a:pt x="13763" y="55011"/>
                </a:cubicBezTo>
                <a:lnTo>
                  <a:pt x="13914" y="54860"/>
                </a:lnTo>
                <a:cubicBezTo>
                  <a:pt x="13914" y="54822"/>
                  <a:pt x="13914" y="54784"/>
                  <a:pt x="13914" y="54784"/>
                </a:cubicBezTo>
                <a:lnTo>
                  <a:pt x="13800" y="54595"/>
                </a:lnTo>
                <a:cubicBezTo>
                  <a:pt x="13763" y="54595"/>
                  <a:pt x="13687" y="54557"/>
                  <a:pt x="13649" y="54557"/>
                </a:cubicBezTo>
                <a:cubicBezTo>
                  <a:pt x="13584" y="54535"/>
                  <a:pt x="13518" y="54513"/>
                  <a:pt x="13453" y="54513"/>
                </a:cubicBezTo>
                <a:close/>
                <a:moveTo>
                  <a:pt x="62534" y="54671"/>
                </a:moveTo>
                <a:lnTo>
                  <a:pt x="62383" y="54822"/>
                </a:lnTo>
                <a:cubicBezTo>
                  <a:pt x="62345" y="54860"/>
                  <a:pt x="62270" y="54897"/>
                  <a:pt x="62270" y="55011"/>
                </a:cubicBezTo>
                <a:lnTo>
                  <a:pt x="62345" y="55124"/>
                </a:lnTo>
                <a:cubicBezTo>
                  <a:pt x="62421" y="55124"/>
                  <a:pt x="62497" y="55124"/>
                  <a:pt x="62572" y="55086"/>
                </a:cubicBezTo>
                <a:cubicBezTo>
                  <a:pt x="62648" y="55049"/>
                  <a:pt x="62723" y="54973"/>
                  <a:pt x="62723" y="54860"/>
                </a:cubicBezTo>
                <a:cubicBezTo>
                  <a:pt x="62723" y="54784"/>
                  <a:pt x="62648" y="54708"/>
                  <a:pt x="62534" y="54671"/>
                </a:cubicBezTo>
                <a:close/>
                <a:moveTo>
                  <a:pt x="17797" y="54646"/>
                </a:moveTo>
                <a:cubicBezTo>
                  <a:pt x="17731" y="54646"/>
                  <a:pt x="17659" y="54655"/>
                  <a:pt x="17581" y="54671"/>
                </a:cubicBezTo>
                <a:lnTo>
                  <a:pt x="17468" y="54784"/>
                </a:lnTo>
                <a:cubicBezTo>
                  <a:pt x="17468" y="54973"/>
                  <a:pt x="17543" y="55086"/>
                  <a:pt x="17732" y="55124"/>
                </a:cubicBezTo>
                <a:cubicBezTo>
                  <a:pt x="17770" y="55134"/>
                  <a:pt x="17810" y="55138"/>
                  <a:pt x="17851" y="55138"/>
                </a:cubicBezTo>
                <a:cubicBezTo>
                  <a:pt x="17971" y="55138"/>
                  <a:pt x="18092" y="55096"/>
                  <a:pt x="18148" y="55011"/>
                </a:cubicBezTo>
                <a:lnTo>
                  <a:pt x="18186" y="54935"/>
                </a:lnTo>
                <a:cubicBezTo>
                  <a:pt x="18148" y="54822"/>
                  <a:pt x="18110" y="54746"/>
                  <a:pt x="18035" y="54708"/>
                </a:cubicBezTo>
                <a:cubicBezTo>
                  <a:pt x="17968" y="54664"/>
                  <a:pt x="17889" y="54646"/>
                  <a:pt x="17797" y="54646"/>
                </a:cubicBezTo>
                <a:close/>
                <a:moveTo>
                  <a:pt x="63631" y="54671"/>
                </a:moveTo>
                <a:cubicBezTo>
                  <a:pt x="63593" y="54671"/>
                  <a:pt x="63517" y="54671"/>
                  <a:pt x="63442" y="54784"/>
                </a:cubicBezTo>
                <a:lnTo>
                  <a:pt x="63480" y="54973"/>
                </a:lnTo>
                <a:cubicBezTo>
                  <a:pt x="63480" y="54973"/>
                  <a:pt x="63517" y="54973"/>
                  <a:pt x="63517" y="55011"/>
                </a:cubicBezTo>
                <a:cubicBezTo>
                  <a:pt x="63593" y="55086"/>
                  <a:pt x="63669" y="55162"/>
                  <a:pt x="63820" y="55162"/>
                </a:cubicBezTo>
                <a:lnTo>
                  <a:pt x="63971" y="55011"/>
                </a:lnTo>
                <a:lnTo>
                  <a:pt x="63933" y="54973"/>
                </a:lnTo>
                <a:cubicBezTo>
                  <a:pt x="63896" y="54860"/>
                  <a:pt x="63782" y="54708"/>
                  <a:pt x="63631" y="54671"/>
                </a:cubicBezTo>
                <a:close/>
                <a:moveTo>
                  <a:pt x="1324" y="54746"/>
                </a:moveTo>
                <a:lnTo>
                  <a:pt x="1135" y="54860"/>
                </a:lnTo>
                <a:cubicBezTo>
                  <a:pt x="1135" y="54860"/>
                  <a:pt x="1097" y="54897"/>
                  <a:pt x="1097" y="54973"/>
                </a:cubicBezTo>
                <a:lnTo>
                  <a:pt x="1097" y="55011"/>
                </a:lnTo>
                <a:lnTo>
                  <a:pt x="1210" y="55124"/>
                </a:lnTo>
                <a:lnTo>
                  <a:pt x="1324" y="55124"/>
                </a:lnTo>
                <a:cubicBezTo>
                  <a:pt x="1351" y="55151"/>
                  <a:pt x="1415" y="55178"/>
                  <a:pt x="1504" y="55178"/>
                </a:cubicBezTo>
                <a:cubicBezTo>
                  <a:pt x="1541" y="55178"/>
                  <a:pt x="1582" y="55173"/>
                  <a:pt x="1626" y="55162"/>
                </a:cubicBezTo>
                <a:lnTo>
                  <a:pt x="1740" y="55049"/>
                </a:lnTo>
                <a:cubicBezTo>
                  <a:pt x="1740" y="54822"/>
                  <a:pt x="1475" y="54784"/>
                  <a:pt x="1362" y="54746"/>
                </a:cubicBezTo>
                <a:close/>
                <a:moveTo>
                  <a:pt x="31154" y="55219"/>
                </a:moveTo>
                <a:cubicBezTo>
                  <a:pt x="31156" y="55238"/>
                  <a:pt x="31162" y="55238"/>
                  <a:pt x="31192" y="55238"/>
                </a:cubicBezTo>
                <a:lnTo>
                  <a:pt x="31154" y="55219"/>
                </a:lnTo>
                <a:close/>
                <a:moveTo>
                  <a:pt x="89038" y="54822"/>
                </a:moveTo>
                <a:cubicBezTo>
                  <a:pt x="88886" y="54822"/>
                  <a:pt x="88735" y="54822"/>
                  <a:pt x="88660" y="54973"/>
                </a:cubicBezTo>
                <a:lnTo>
                  <a:pt x="88773" y="55124"/>
                </a:lnTo>
                <a:cubicBezTo>
                  <a:pt x="88735" y="55124"/>
                  <a:pt x="88697" y="55086"/>
                  <a:pt x="88697" y="55086"/>
                </a:cubicBezTo>
                <a:cubicBezTo>
                  <a:pt x="88697" y="55124"/>
                  <a:pt x="88697" y="55124"/>
                  <a:pt x="88697" y="55162"/>
                </a:cubicBezTo>
                <a:lnTo>
                  <a:pt x="88811" y="55275"/>
                </a:lnTo>
                <a:cubicBezTo>
                  <a:pt x="88855" y="55287"/>
                  <a:pt x="88893" y="55291"/>
                  <a:pt x="88925" y="55291"/>
                </a:cubicBezTo>
                <a:cubicBezTo>
                  <a:pt x="89003" y="55291"/>
                  <a:pt x="89049" y="55264"/>
                  <a:pt x="89075" y="55238"/>
                </a:cubicBezTo>
                <a:lnTo>
                  <a:pt x="89264" y="55162"/>
                </a:lnTo>
                <a:cubicBezTo>
                  <a:pt x="89302" y="55124"/>
                  <a:pt x="89302" y="55086"/>
                  <a:pt x="89302" y="55049"/>
                </a:cubicBezTo>
                <a:cubicBezTo>
                  <a:pt x="89302" y="54935"/>
                  <a:pt x="89189" y="54860"/>
                  <a:pt x="89038" y="54822"/>
                </a:cubicBezTo>
                <a:close/>
                <a:moveTo>
                  <a:pt x="31305" y="54973"/>
                </a:moveTo>
                <a:cubicBezTo>
                  <a:pt x="31268" y="54973"/>
                  <a:pt x="31230" y="54973"/>
                  <a:pt x="31192" y="55011"/>
                </a:cubicBezTo>
                <a:cubicBezTo>
                  <a:pt x="31116" y="55049"/>
                  <a:pt x="31078" y="55086"/>
                  <a:pt x="31078" y="55162"/>
                </a:cubicBezTo>
                <a:lnTo>
                  <a:pt x="31116" y="55200"/>
                </a:lnTo>
                <a:lnTo>
                  <a:pt x="31154" y="55219"/>
                </a:lnTo>
                <a:lnTo>
                  <a:pt x="31154" y="55219"/>
                </a:lnTo>
                <a:cubicBezTo>
                  <a:pt x="31154" y="55214"/>
                  <a:pt x="31154" y="55208"/>
                  <a:pt x="31154" y="55200"/>
                </a:cubicBezTo>
                <a:lnTo>
                  <a:pt x="31154" y="55200"/>
                </a:lnTo>
                <a:lnTo>
                  <a:pt x="31305" y="55313"/>
                </a:lnTo>
                <a:lnTo>
                  <a:pt x="31419" y="55313"/>
                </a:lnTo>
                <a:lnTo>
                  <a:pt x="31532" y="55275"/>
                </a:lnTo>
                <a:cubicBezTo>
                  <a:pt x="31570" y="55238"/>
                  <a:pt x="31570" y="55200"/>
                  <a:pt x="31570" y="55162"/>
                </a:cubicBezTo>
                <a:cubicBezTo>
                  <a:pt x="31570" y="55049"/>
                  <a:pt x="31457" y="54973"/>
                  <a:pt x="31305" y="54973"/>
                </a:cubicBezTo>
                <a:close/>
                <a:moveTo>
                  <a:pt x="39774" y="55086"/>
                </a:moveTo>
                <a:cubicBezTo>
                  <a:pt x="39623" y="55086"/>
                  <a:pt x="39510" y="55162"/>
                  <a:pt x="39510" y="55275"/>
                </a:cubicBezTo>
                <a:lnTo>
                  <a:pt x="39661" y="55275"/>
                </a:lnTo>
                <a:cubicBezTo>
                  <a:pt x="39661" y="55275"/>
                  <a:pt x="39661" y="55313"/>
                  <a:pt x="39661" y="55313"/>
                </a:cubicBezTo>
                <a:lnTo>
                  <a:pt x="39850" y="55313"/>
                </a:lnTo>
                <a:cubicBezTo>
                  <a:pt x="39850" y="55313"/>
                  <a:pt x="39850" y="55275"/>
                  <a:pt x="39850" y="55275"/>
                </a:cubicBezTo>
                <a:lnTo>
                  <a:pt x="40001" y="55275"/>
                </a:lnTo>
                <a:cubicBezTo>
                  <a:pt x="40001" y="55200"/>
                  <a:pt x="39963" y="55162"/>
                  <a:pt x="39925" y="55124"/>
                </a:cubicBezTo>
                <a:cubicBezTo>
                  <a:pt x="39850" y="55086"/>
                  <a:pt x="39812" y="55086"/>
                  <a:pt x="39774" y="55086"/>
                </a:cubicBezTo>
                <a:close/>
                <a:moveTo>
                  <a:pt x="84614" y="54822"/>
                </a:moveTo>
                <a:lnTo>
                  <a:pt x="84425" y="54973"/>
                </a:lnTo>
                <a:cubicBezTo>
                  <a:pt x="84425" y="55011"/>
                  <a:pt x="84425" y="55049"/>
                  <a:pt x="84425" y="55049"/>
                </a:cubicBezTo>
                <a:cubicBezTo>
                  <a:pt x="84387" y="55086"/>
                  <a:pt x="84387" y="55124"/>
                  <a:pt x="84387" y="55162"/>
                </a:cubicBezTo>
                <a:cubicBezTo>
                  <a:pt x="84387" y="55275"/>
                  <a:pt x="84538" y="55313"/>
                  <a:pt x="84576" y="55313"/>
                </a:cubicBezTo>
                <a:lnTo>
                  <a:pt x="84765" y="55162"/>
                </a:lnTo>
                <a:cubicBezTo>
                  <a:pt x="84765" y="55162"/>
                  <a:pt x="84765" y="55124"/>
                  <a:pt x="84765" y="55086"/>
                </a:cubicBezTo>
                <a:cubicBezTo>
                  <a:pt x="84803" y="55086"/>
                  <a:pt x="84803" y="55049"/>
                  <a:pt x="84803" y="55011"/>
                </a:cubicBezTo>
                <a:cubicBezTo>
                  <a:pt x="84803" y="54897"/>
                  <a:pt x="84652" y="54860"/>
                  <a:pt x="84614" y="54822"/>
                </a:cubicBezTo>
                <a:close/>
                <a:moveTo>
                  <a:pt x="61665" y="54784"/>
                </a:moveTo>
                <a:cubicBezTo>
                  <a:pt x="61551" y="54784"/>
                  <a:pt x="61325" y="54822"/>
                  <a:pt x="61249" y="55011"/>
                </a:cubicBezTo>
                <a:lnTo>
                  <a:pt x="61400" y="55162"/>
                </a:lnTo>
                <a:cubicBezTo>
                  <a:pt x="61400" y="55162"/>
                  <a:pt x="61438" y="55200"/>
                  <a:pt x="61438" y="55238"/>
                </a:cubicBezTo>
                <a:cubicBezTo>
                  <a:pt x="61476" y="55313"/>
                  <a:pt x="61551" y="55389"/>
                  <a:pt x="61665" y="55389"/>
                </a:cubicBezTo>
                <a:cubicBezTo>
                  <a:pt x="61778" y="55389"/>
                  <a:pt x="61854" y="55313"/>
                  <a:pt x="61892" y="55275"/>
                </a:cubicBezTo>
                <a:lnTo>
                  <a:pt x="61816" y="55086"/>
                </a:lnTo>
                <a:cubicBezTo>
                  <a:pt x="61854" y="55086"/>
                  <a:pt x="61892" y="55124"/>
                  <a:pt x="61892" y="55200"/>
                </a:cubicBezTo>
                <a:cubicBezTo>
                  <a:pt x="61892" y="55200"/>
                  <a:pt x="61892" y="55200"/>
                  <a:pt x="61892" y="55162"/>
                </a:cubicBezTo>
                <a:lnTo>
                  <a:pt x="61854" y="55011"/>
                </a:lnTo>
                <a:lnTo>
                  <a:pt x="61778" y="54973"/>
                </a:lnTo>
                <a:cubicBezTo>
                  <a:pt x="61778" y="54973"/>
                  <a:pt x="61778" y="54973"/>
                  <a:pt x="61778" y="54935"/>
                </a:cubicBezTo>
                <a:lnTo>
                  <a:pt x="61665" y="54784"/>
                </a:lnTo>
                <a:close/>
                <a:moveTo>
                  <a:pt x="9453" y="55049"/>
                </a:moveTo>
                <a:cubicBezTo>
                  <a:pt x="9377" y="55049"/>
                  <a:pt x="9150" y="55086"/>
                  <a:pt x="9150" y="55275"/>
                </a:cubicBezTo>
                <a:lnTo>
                  <a:pt x="9188" y="55389"/>
                </a:lnTo>
                <a:cubicBezTo>
                  <a:pt x="9256" y="55457"/>
                  <a:pt x="9324" y="55471"/>
                  <a:pt x="9384" y="55471"/>
                </a:cubicBezTo>
                <a:cubicBezTo>
                  <a:pt x="9424" y="55471"/>
                  <a:pt x="9460" y="55465"/>
                  <a:pt x="9490" y="55465"/>
                </a:cubicBezTo>
                <a:lnTo>
                  <a:pt x="9755" y="55389"/>
                </a:lnTo>
                <a:lnTo>
                  <a:pt x="9755" y="55351"/>
                </a:lnTo>
                <a:cubicBezTo>
                  <a:pt x="9755" y="55238"/>
                  <a:pt x="9717" y="55162"/>
                  <a:pt x="9642" y="55086"/>
                </a:cubicBezTo>
                <a:lnTo>
                  <a:pt x="9528" y="55049"/>
                </a:lnTo>
                <a:close/>
                <a:moveTo>
                  <a:pt x="18253" y="55071"/>
                </a:moveTo>
                <a:cubicBezTo>
                  <a:pt x="18230" y="55071"/>
                  <a:pt x="18208" y="55075"/>
                  <a:pt x="18186" y="55086"/>
                </a:cubicBezTo>
                <a:cubicBezTo>
                  <a:pt x="18073" y="55162"/>
                  <a:pt x="18035" y="55351"/>
                  <a:pt x="18148" y="55465"/>
                </a:cubicBezTo>
                <a:cubicBezTo>
                  <a:pt x="18173" y="55465"/>
                  <a:pt x="18215" y="55481"/>
                  <a:pt x="18252" y="55481"/>
                </a:cubicBezTo>
                <a:cubicBezTo>
                  <a:pt x="18270" y="55481"/>
                  <a:pt x="18287" y="55477"/>
                  <a:pt x="18300" y="55465"/>
                </a:cubicBezTo>
                <a:lnTo>
                  <a:pt x="18375" y="55427"/>
                </a:lnTo>
                <a:lnTo>
                  <a:pt x="18300" y="55427"/>
                </a:lnTo>
                <a:lnTo>
                  <a:pt x="18489" y="55313"/>
                </a:lnTo>
                <a:lnTo>
                  <a:pt x="18489" y="55200"/>
                </a:lnTo>
                <a:lnTo>
                  <a:pt x="18413" y="55124"/>
                </a:lnTo>
                <a:cubicBezTo>
                  <a:pt x="18359" y="55098"/>
                  <a:pt x="18306" y="55071"/>
                  <a:pt x="18253" y="55071"/>
                </a:cubicBezTo>
                <a:close/>
                <a:moveTo>
                  <a:pt x="87336" y="55086"/>
                </a:moveTo>
                <a:lnTo>
                  <a:pt x="87072" y="55162"/>
                </a:lnTo>
                <a:cubicBezTo>
                  <a:pt x="87072" y="55162"/>
                  <a:pt x="87072" y="55162"/>
                  <a:pt x="87034" y="55200"/>
                </a:cubicBezTo>
                <a:cubicBezTo>
                  <a:pt x="86996" y="55238"/>
                  <a:pt x="86958" y="55275"/>
                  <a:pt x="86958" y="55351"/>
                </a:cubicBezTo>
                <a:cubicBezTo>
                  <a:pt x="86958" y="55389"/>
                  <a:pt x="86996" y="55465"/>
                  <a:pt x="87147" y="55465"/>
                </a:cubicBezTo>
                <a:lnTo>
                  <a:pt x="87298" y="55389"/>
                </a:lnTo>
                <a:lnTo>
                  <a:pt x="87298" y="55389"/>
                </a:lnTo>
                <a:cubicBezTo>
                  <a:pt x="87298" y="55389"/>
                  <a:pt x="87298" y="55427"/>
                  <a:pt x="87261" y="55427"/>
                </a:cubicBezTo>
                <a:cubicBezTo>
                  <a:pt x="87242" y="55446"/>
                  <a:pt x="87223" y="55446"/>
                  <a:pt x="87209" y="55446"/>
                </a:cubicBezTo>
                <a:cubicBezTo>
                  <a:pt x="87194" y="55446"/>
                  <a:pt x="87185" y="55446"/>
                  <a:pt x="87185" y="55465"/>
                </a:cubicBezTo>
                <a:cubicBezTo>
                  <a:pt x="87235" y="55465"/>
                  <a:pt x="87303" y="55498"/>
                  <a:pt x="87387" y="55498"/>
                </a:cubicBezTo>
                <a:cubicBezTo>
                  <a:pt x="87429" y="55498"/>
                  <a:pt x="87475" y="55490"/>
                  <a:pt x="87525" y="55465"/>
                </a:cubicBezTo>
                <a:lnTo>
                  <a:pt x="87601" y="55389"/>
                </a:lnTo>
                <a:cubicBezTo>
                  <a:pt x="87601" y="55351"/>
                  <a:pt x="87601" y="55313"/>
                  <a:pt x="87601" y="55313"/>
                </a:cubicBezTo>
                <a:cubicBezTo>
                  <a:pt x="87601" y="55124"/>
                  <a:pt x="87412" y="55086"/>
                  <a:pt x="87374" y="55086"/>
                </a:cubicBezTo>
                <a:close/>
                <a:moveTo>
                  <a:pt x="17392" y="55049"/>
                </a:moveTo>
                <a:lnTo>
                  <a:pt x="17241" y="55200"/>
                </a:lnTo>
                <a:cubicBezTo>
                  <a:pt x="17241" y="55200"/>
                  <a:pt x="17241" y="55238"/>
                  <a:pt x="17241" y="55238"/>
                </a:cubicBezTo>
                <a:cubicBezTo>
                  <a:pt x="17203" y="55275"/>
                  <a:pt x="17165" y="55313"/>
                  <a:pt x="17165" y="55389"/>
                </a:cubicBezTo>
                <a:cubicBezTo>
                  <a:pt x="17165" y="55427"/>
                  <a:pt x="17203" y="55502"/>
                  <a:pt x="17354" y="55540"/>
                </a:cubicBezTo>
                <a:lnTo>
                  <a:pt x="17468" y="55502"/>
                </a:lnTo>
                <a:cubicBezTo>
                  <a:pt x="17543" y="55465"/>
                  <a:pt x="17657" y="55351"/>
                  <a:pt x="17657" y="55238"/>
                </a:cubicBezTo>
                <a:cubicBezTo>
                  <a:pt x="17657" y="55200"/>
                  <a:pt x="17657" y="55124"/>
                  <a:pt x="17619" y="55124"/>
                </a:cubicBezTo>
                <a:cubicBezTo>
                  <a:pt x="17543" y="55049"/>
                  <a:pt x="17468" y="55049"/>
                  <a:pt x="17392" y="55049"/>
                </a:cubicBezTo>
                <a:close/>
                <a:moveTo>
                  <a:pt x="70890" y="55238"/>
                </a:moveTo>
                <a:cubicBezTo>
                  <a:pt x="70814" y="55238"/>
                  <a:pt x="70663" y="55275"/>
                  <a:pt x="70625" y="55389"/>
                </a:cubicBezTo>
                <a:lnTo>
                  <a:pt x="70776" y="55540"/>
                </a:lnTo>
                <a:cubicBezTo>
                  <a:pt x="70739" y="55540"/>
                  <a:pt x="70701" y="55503"/>
                  <a:pt x="70701" y="55502"/>
                </a:cubicBezTo>
                <a:lnTo>
                  <a:pt x="70701" y="55502"/>
                </a:lnTo>
                <a:cubicBezTo>
                  <a:pt x="70739" y="55540"/>
                  <a:pt x="70739" y="55616"/>
                  <a:pt x="70852" y="55654"/>
                </a:cubicBezTo>
                <a:lnTo>
                  <a:pt x="71041" y="55540"/>
                </a:lnTo>
                <a:cubicBezTo>
                  <a:pt x="71041" y="55502"/>
                  <a:pt x="71079" y="55465"/>
                  <a:pt x="71079" y="55389"/>
                </a:cubicBezTo>
                <a:lnTo>
                  <a:pt x="71079" y="55351"/>
                </a:lnTo>
                <a:lnTo>
                  <a:pt x="70928" y="55238"/>
                </a:lnTo>
                <a:close/>
                <a:moveTo>
                  <a:pt x="63555" y="55502"/>
                </a:moveTo>
                <a:cubicBezTo>
                  <a:pt x="63480" y="55502"/>
                  <a:pt x="63404" y="55502"/>
                  <a:pt x="63328" y="55540"/>
                </a:cubicBezTo>
                <a:cubicBezTo>
                  <a:pt x="63253" y="55616"/>
                  <a:pt x="63253" y="55691"/>
                  <a:pt x="63291" y="55767"/>
                </a:cubicBezTo>
                <a:lnTo>
                  <a:pt x="63404" y="55843"/>
                </a:lnTo>
                <a:cubicBezTo>
                  <a:pt x="63435" y="55846"/>
                  <a:pt x="63463" y="55848"/>
                  <a:pt x="63489" y="55848"/>
                </a:cubicBezTo>
                <a:cubicBezTo>
                  <a:pt x="63751" y="55848"/>
                  <a:pt x="63782" y="55688"/>
                  <a:pt x="63782" y="55654"/>
                </a:cubicBezTo>
                <a:lnTo>
                  <a:pt x="63631" y="55502"/>
                </a:lnTo>
                <a:close/>
                <a:moveTo>
                  <a:pt x="19661" y="55313"/>
                </a:moveTo>
                <a:cubicBezTo>
                  <a:pt x="19396" y="55313"/>
                  <a:pt x="19169" y="55389"/>
                  <a:pt x="19056" y="55578"/>
                </a:cubicBezTo>
                <a:lnTo>
                  <a:pt x="19207" y="55729"/>
                </a:lnTo>
                <a:cubicBezTo>
                  <a:pt x="19207" y="55767"/>
                  <a:pt x="19245" y="55767"/>
                  <a:pt x="19245" y="55805"/>
                </a:cubicBezTo>
                <a:cubicBezTo>
                  <a:pt x="19320" y="55880"/>
                  <a:pt x="19434" y="55880"/>
                  <a:pt x="19509" y="55880"/>
                </a:cubicBezTo>
                <a:lnTo>
                  <a:pt x="19585" y="55880"/>
                </a:lnTo>
                <a:cubicBezTo>
                  <a:pt x="19585" y="55880"/>
                  <a:pt x="19585" y="55880"/>
                  <a:pt x="19547" y="55843"/>
                </a:cubicBezTo>
                <a:lnTo>
                  <a:pt x="19547" y="55843"/>
                </a:lnTo>
                <a:lnTo>
                  <a:pt x="19774" y="55880"/>
                </a:lnTo>
                <a:cubicBezTo>
                  <a:pt x="19850" y="55805"/>
                  <a:pt x="19850" y="55654"/>
                  <a:pt x="19850" y="55616"/>
                </a:cubicBezTo>
                <a:cubicBezTo>
                  <a:pt x="19850" y="55540"/>
                  <a:pt x="19850" y="55427"/>
                  <a:pt x="19774" y="55351"/>
                </a:cubicBezTo>
                <a:lnTo>
                  <a:pt x="19661" y="55313"/>
                </a:lnTo>
                <a:close/>
                <a:moveTo>
                  <a:pt x="39699" y="55616"/>
                </a:moveTo>
                <a:cubicBezTo>
                  <a:pt x="39472" y="55616"/>
                  <a:pt x="39396" y="55691"/>
                  <a:pt x="39434" y="55843"/>
                </a:cubicBezTo>
                <a:lnTo>
                  <a:pt x="39547" y="55956"/>
                </a:lnTo>
                <a:lnTo>
                  <a:pt x="39661" y="55956"/>
                </a:lnTo>
                <a:lnTo>
                  <a:pt x="39812" y="55843"/>
                </a:lnTo>
                <a:cubicBezTo>
                  <a:pt x="39812" y="55843"/>
                  <a:pt x="39850" y="55805"/>
                  <a:pt x="39850" y="55767"/>
                </a:cubicBezTo>
                <a:lnTo>
                  <a:pt x="39699" y="55616"/>
                </a:lnTo>
                <a:close/>
                <a:moveTo>
                  <a:pt x="85937" y="55616"/>
                </a:moveTo>
                <a:lnTo>
                  <a:pt x="85786" y="55654"/>
                </a:lnTo>
                <a:cubicBezTo>
                  <a:pt x="85711" y="55654"/>
                  <a:pt x="85521" y="55691"/>
                  <a:pt x="85521" y="55956"/>
                </a:cubicBezTo>
                <a:lnTo>
                  <a:pt x="85559" y="56032"/>
                </a:lnTo>
                <a:cubicBezTo>
                  <a:pt x="85626" y="56076"/>
                  <a:pt x="85692" y="56094"/>
                  <a:pt x="85766" y="56094"/>
                </a:cubicBezTo>
                <a:cubicBezTo>
                  <a:pt x="85819" y="56094"/>
                  <a:pt x="85875" y="56085"/>
                  <a:pt x="85937" y="56069"/>
                </a:cubicBezTo>
                <a:cubicBezTo>
                  <a:pt x="86051" y="56032"/>
                  <a:pt x="86126" y="55918"/>
                  <a:pt x="86126" y="55843"/>
                </a:cubicBezTo>
                <a:cubicBezTo>
                  <a:pt x="86126" y="55729"/>
                  <a:pt x="86051" y="55654"/>
                  <a:pt x="85937" y="55616"/>
                </a:cubicBezTo>
                <a:close/>
                <a:moveTo>
                  <a:pt x="14254" y="55502"/>
                </a:moveTo>
                <a:cubicBezTo>
                  <a:pt x="14141" y="55502"/>
                  <a:pt x="13876" y="55540"/>
                  <a:pt x="13876" y="55880"/>
                </a:cubicBezTo>
                <a:cubicBezTo>
                  <a:pt x="13876" y="55918"/>
                  <a:pt x="13876" y="55956"/>
                  <a:pt x="13876" y="55994"/>
                </a:cubicBezTo>
                <a:lnTo>
                  <a:pt x="13989" y="56107"/>
                </a:lnTo>
                <a:cubicBezTo>
                  <a:pt x="14065" y="56107"/>
                  <a:pt x="14178" y="56107"/>
                  <a:pt x="14292" y="56032"/>
                </a:cubicBezTo>
                <a:cubicBezTo>
                  <a:pt x="14330" y="55994"/>
                  <a:pt x="14368" y="55918"/>
                  <a:pt x="14330" y="55805"/>
                </a:cubicBezTo>
                <a:cubicBezTo>
                  <a:pt x="14330" y="55767"/>
                  <a:pt x="14330" y="55729"/>
                  <a:pt x="14368" y="55691"/>
                </a:cubicBezTo>
                <a:lnTo>
                  <a:pt x="14254" y="55502"/>
                </a:lnTo>
                <a:close/>
                <a:moveTo>
                  <a:pt x="40228" y="55767"/>
                </a:moveTo>
                <a:lnTo>
                  <a:pt x="40077" y="55880"/>
                </a:lnTo>
                <a:cubicBezTo>
                  <a:pt x="40039" y="56069"/>
                  <a:pt x="40152" y="56183"/>
                  <a:pt x="40304" y="56221"/>
                </a:cubicBezTo>
                <a:lnTo>
                  <a:pt x="40455" y="56107"/>
                </a:lnTo>
                <a:cubicBezTo>
                  <a:pt x="40455" y="56107"/>
                  <a:pt x="40493" y="56107"/>
                  <a:pt x="40493" y="56069"/>
                </a:cubicBezTo>
                <a:cubicBezTo>
                  <a:pt x="40493" y="56069"/>
                  <a:pt x="40530" y="55994"/>
                  <a:pt x="40530" y="55918"/>
                </a:cubicBezTo>
                <a:cubicBezTo>
                  <a:pt x="40530" y="55918"/>
                  <a:pt x="40530" y="55880"/>
                  <a:pt x="40530" y="55843"/>
                </a:cubicBezTo>
                <a:lnTo>
                  <a:pt x="40379" y="55767"/>
                </a:lnTo>
                <a:close/>
                <a:moveTo>
                  <a:pt x="90399" y="55880"/>
                </a:moveTo>
                <a:cubicBezTo>
                  <a:pt x="90285" y="55880"/>
                  <a:pt x="90172" y="55918"/>
                  <a:pt x="90172" y="56069"/>
                </a:cubicBezTo>
                <a:lnTo>
                  <a:pt x="90285" y="56221"/>
                </a:lnTo>
                <a:cubicBezTo>
                  <a:pt x="90399" y="56221"/>
                  <a:pt x="90474" y="56221"/>
                  <a:pt x="90550" y="56145"/>
                </a:cubicBezTo>
                <a:lnTo>
                  <a:pt x="90588" y="56032"/>
                </a:lnTo>
                <a:cubicBezTo>
                  <a:pt x="90588" y="55956"/>
                  <a:pt x="90512" y="55880"/>
                  <a:pt x="90399" y="55880"/>
                </a:cubicBezTo>
                <a:close/>
                <a:moveTo>
                  <a:pt x="14661" y="55875"/>
                </a:moveTo>
                <a:cubicBezTo>
                  <a:pt x="14399" y="55875"/>
                  <a:pt x="14364" y="56035"/>
                  <a:pt x="14330" y="56069"/>
                </a:cubicBezTo>
                <a:lnTo>
                  <a:pt x="14481" y="56221"/>
                </a:lnTo>
                <a:lnTo>
                  <a:pt x="14557" y="56221"/>
                </a:lnTo>
                <a:cubicBezTo>
                  <a:pt x="14594" y="56221"/>
                  <a:pt x="14632" y="56258"/>
                  <a:pt x="14746" y="56258"/>
                </a:cubicBezTo>
                <a:lnTo>
                  <a:pt x="14859" y="56145"/>
                </a:lnTo>
                <a:lnTo>
                  <a:pt x="14859" y="55994"/>
                </a:lnTo>
                <a:lnTo>
                  <a:pt x="14746" y="55880"/>
                </a:lnTo>
                <a:cubicBezTo>
                  <a:pt x="14715" y="55877"/>
                  <a:pt x="14687" y="55875"/>
                  <a:pt x="14661" y="55875"/>
                </a:cubicBezTo>
                <a:close/>
                <a:moveTo>
                  <a:pt x="63253" y="55805"/>
                </a:moveTo>
                <a:cubicBezTo>
                  <a:pt x="63026" y="55805"/>
                  <a:pt x="62950" y="55918"/>
                  <a:pt x="62875" y="56032"/>
                </a:cubicBezTo>
                <a:lnTo>
                  <a:pt x="62875" y="56183"/>
                </a:lnTo>
                <a:cubicBezTo>
                  <a:pt x="62958" y="56238"/>
                  <a:pt x="63041" y="56273"/>
                  <a:pt x="63124" y="56273"/>
                </a:cubicBezTo>
                <a:cubicBezTo>
                  <a:pt x="63154" y="56273"/>
                  <a:pt x="63185" y="56269"/>
                  <a:pt x="63215" y="56258"/>
                </a:cubicBezTo>
                <a:cubicBezTo>
                  <a:pt x="63328" y="56221"/>
                  <a:pt x="63404" y="56107"/>
                  <a:pt x="63404" y="55994"/>
                </a:cubicBezTo>
                <a:cubicBezTo>
                  <a:pt x="63404" y="55956"/>
                  <a:pt x="63366" y="55880"/>
                  <a:pt x="63328" y="55843"/>
                </a:cubicBezTo>
                <a:lnTo>
                  <a:pt x="63253" y="55805"/>
                </a:lnTo>
                <a:close/>
                <a:moveTo>
                  <a:pt x="19472" y="55918"/>
                </a:moveTo>
                <a:lnTo>
                  <a:pt x="19358" y="56032"/>
                </a:lnTo>
                <a:cubicBezTo>
                  <a:pt x="19283" y="55994"/>
                  <a:pt x="19245" y="55994"/>
                  <a:pt x="19169" y="55994"/>
                </a:cubicBezTo>
                <a:cubicBezTo>
                  <a:pt x="19156" y="55987"/>
                  <a:pt x="19141" y="55984"/>
                  <a:pt x="19125" y="55984"/>
                </a:cubicBezTo>
                <a:cubicBezTo>
                  <a:pt x="19046" y="55984"/>
                  <a:pt x="18942" y="56058"/>
                  <a:pt x="18942" y="56183"/>
                </a:cubicBezTo>
                <a:lnTo>
                  <a:pt x="19056" y="56334"/>
                </a:lnTo>
                <a:cubicBezTo>
                  <a:pt x="19093" y="56334"/>
                  <a:pt x="19131" y="56410"/>
                  <a:pt x="19207" y="56410"/>
                </a:cubicBezTo>
                <a:lnTo>
                  <a:pt x="19320" y="56372"/>
                </a:lnTo>
                <a:cubicBezTo>
                  <a:pt x="19358" y="56372"/>
                  <a:pt x="19396" y="56334"/>
                  <a:pt x="19396" y="56296"/>
                </a:cubicBezTo>
                <a:cubicBezTo>
                  <a:pt x="19434" y="56315"/>
                  <a:pt x="19462" y="56325"/>
                  <a:pt x="19490" y="56325"/>
                </a:cubicBezTo>
                <a:cubicBezTo>
                  <a:pt x="19519" y="56325"/>
                  <a:pt x="19547" y="56315"/>
                  <a:pt x="19585" y="56296"/>
                </a:cubicBezTo>
                <a:cubicBezTo>
                  <a:pt x="19661" y="56258"/>
                  <a:pt x="19698" y="56183"/>
                  <a:pt x="19698" y="56107"/>
                </a:cubicBezTo>
                <a:cubicBezTo>
                  <a:pt x="19698" y="56032"/>
                  <a:pt x="19661" y="55994"/>
                  <a:pt x="19623" y="55956"/>
                </a:cubicBezTo>
                <a:cubicBezTo>
                  <a:pt x="19585" y="55918"/>
                  <a:pt x="19509" y="55918"/>
                  <a:pt x="19472" y="55918"/>
                </a:cubicBezTo>
                <a:close/>
                <a:moveTo>
                  <a:pt x="51532" y="55767"/>
                </a:moveTo>
                <a:lnTo>
                  <a:pt x="51419" y="55843"/>
                </a:lnTo>
                <a:cubicBezTo>
                  <a:pt x="51381" y="55956"/>
                  <a:pt x="51306" y="56069"/>
                  <a:pt x="51306" y="56145"/>
                </a:cubicBezTo>
                <a:cubicBezTo>
                  <a:pt x="51306" y="56334"/>
                  <a:pt x="51419" y="56448"/>
                  <a:pt x="51646" y="56448"/>
                </a:cubicBezTo>
                <a:lnTo>
                  <a:pt x="51797" y="56372"/>
                </a:lnTo>
                <a:cubicBezTo>
                  <a:pt x="51797" y="56334"/>
                  <a:pt x="51835" y="56296"/>
                  <a:pt x="51873" y="56221"/>
                </a:cubicBezTo>
                <a:cubicBezTo>
                  <a:pt x="51910" y="56183"/>
                  <a:pt x="51986" y="56069"/>
                  <a:pt x="51986" y="55956"/>
                </a:cubicBezTo>
                <a:cubicBezTo>
                  <a:pt x="51986" y="55918"/>
                  <a:pt x="51986" y="55880"/>
                  <a:pt x="51986" y="55880"/>
                </a:cubicBezTo>
                <a:lnTo>
                  <a:pt x="51835" y="55767"/>
                </a:lnTo>
                <a:close/>
                <a:moveTo>
                  <a:pt x="18262" y="55654"/>
                </a:moveTo>
                <a:cubicBezTo>
                  <a:pt x="18224" y="55654"/>
                  <a:pt x="18110" y="55654"/>
                  <a:pt x="18035" y="55767"/>
                </a:cubicBezTo>
                <a:lnTo>
                  <a:pt x="18073" y="55843"/>
                </a:lnTo>
                <a:cubicBezTo>
                  <a:pt x="18035" y="55918"/>
                  <a:pt x="17997" y="55994"/>
                  <a:pt x="18035" y="56107"/>
                </a:cubicBezTo>
                <a:lnTo>
                  <a:pt x="18110" y="56145"/>
                </a:lnTo>
                <a:cubicBezTo>
                  <a:pt x="18035" y="56145"/>
                  <a:pt x="17959" y="56221"/>
                  <a:pt x="17959" y="56258"/>
                </a:cubicBezTo>
                <a:lnTo>
                  <a:pt x="18073" y="56410"/>
                </a:lnTo>
                <a:lnTo>
                  <a:pt x="18035" y="56410"/>
                </a:lnTo>
                <a:cubicBezTo>
                  <a:pt x="18110" y="56485"/>
                  <a:pt x="18186" y="56523"/>
                  <a:pt x="18300" y="56523"/>
                </a:cubicBezTo>
                <a:lnTo>
                  <a:pt x="18413" y="56448"/>
                </a:lnTo>
                <a:cubicBezTo>
                  <a:pt x="18413" y="56410"/>
                  <a:pt x="18413" y="56410"/>
                  <a:pt x="18413" y="56372"/>
                </a:cubicBezTo>
                <a:cubicBezTo>
                  <a:pt x="18413" y="56296"/>
                  <a:pt x="18375" y="56221"/>
                  <a:pt x="18300" y="56183"/>
                </a:cubicBezTo>
                <a:cubicBezTo>
                  <a:pt x="18337" y="56145"/>
                  <a:pt x="18375" y="56145"/>
                  <a:pt x="18375" y="56145"/>
                </a:cubicBezTo>
                <a:cubicBezTo>
                  <a:pt x="18451" y="56107"/>
                  <a:pt x="18489" y="56032"/>
                  <a:pt x="18489" y="55956"/>
                </a:cubicBezTo>
                <a:cubicBezTo>
                  <a:pt x="18489" y="55843"/>
                  <a:pt x="18413" y="55691"/>
                  <a:pt x="18262" y="55654"/>
                </a:cubicBezTo>
                <a:close/>
                <a:moveTo>
                  <a:pt x="53347" y="56069"/>
                </a:moveTo>
                <a:cubicBezTo>
                  <a:pt x="53196" y="56069"/>
                  <a:pt x="52893" y="56221"/>
                  <a:pt x="52856" y="56485"/>
                </a:cubicBezTo>
                <a:lnTo>
                  <a:pt x="52893" y="56599"/>
                </a:lnTo>
                <a:cubicBezTo>
                  <a:pt x="52950" y="56637"/>
                  <a:pt x="53007" y="56655"/>
                  <a:pt x="53068" y="56655"/>
                </a:cubicBezTo>
                <a:cubicBezTo>
                  <a:pt x="53130" y="56655"/>
                  <a:pt x="53196" y="56637"/>
                  <a:pt x="53272" y="56599"/>
                </a:cubicBezTo>
                <a:cubicBezTo>
                  <a:pt x="53423" y="56561"/>
                  <a:pt x="53536" y="56410"/>
                  <a:pt x="53536" y="56296"/>
                </a:cubicBezTo>
                <a:cubicBezTo>
                  <a:pt x="53536" y="56221"/>
                  <a:pt x="53498" y="56145"/>
                  <a:pt x="53461" y="56107"/>
                </a:cubicBezTo>
                <a:lnTo>
                  <a:pt x="53347" y="56069"/>
                </a:lnTo>
                <a:close/>
                <a:moveTo>
                  <a:pt x="87979" y="56372"/>
                </a:moveTo>
                <a:lnTo>
                  <a:pt x="87828" y="56448"/>
                </a:lnTo>
                <a:cubicBezTo>
                  <a:pt x="87752" y="56561"/>
                  <a:pt x="87752" y="56712"/>
                  <a:pt x="87866" y="56788"/>
                </a:cubicBezTo>
                <a:lnTo>
                  <a:pt x="88055" y="56750"/>
                </a:lnTo>
                <a:lnTo>
                  <a:pt x="88206" y="56674"/>
                </a:lnTo>
                <a:lnTo>
                  <a:pt x="88206" y="56561"/>
                </a:lnTo>
                <a:lnTo>
                  <a:pt x="88092" y="56448"/>
                </a:lnTo>
                <a:cubicBezTo>
                  <a:pt x="88055" y="56410"/>
                  <a:pt x="88017" y="56410"/>
                  <a:pt x="87979" y="56372"/>
                </a:cubicBezTo>
                <a:close/>
                <a:moveTo>
                  <a:pt x="57468" y="56485"/>
                </a:moveTo>
                <a:cubicBezTo>
                  <a:pt x="57355" y="56523"/>
                  <a:pt x="57241" y="56637"/>
                  <a:pt x="57241" y="56750"/>
                </a:cubicBezTo>
                <a:cubicBezTo>
                  <a:pt x="57241" y="56826"/>
                  <a:pt x="57279" y="56863"/>
                  <a:pt x="57393" y="56901"/>
                </a:cubicBezTo>
                <a:lnTo>
                  <a:pt x="57582" y="56826"/>
                </a:lnTo>
                <a:cubicBezTo>
                  <a:pt x="57582" y="56826"/>
                  <a:pt x="57582" y="56863"/>
                  <a:pt x="57582" y="56863"/>
                </a:cubicBezTo>
                <a:cubicBezTo>
                  <a:pt x="57619" y="56863"/>
                  <a:pt x="57771" y="56826"/>
                  <a:pt x="57771" y="56674"/>
                </a:cubicBezTo>
                <a:lnTo>
                  <a:pt x="57733" y="56599"/>
                </a:lnTo>
                <a:cubicBezTo>
                  <a:pt x="57695" y="56523"/>
                  <a:pt x="57582" y="56485"/>
                  <a:pt x="57468" y="56485"/>
                </a:cubicBezTo>
                <a:close/>
                <a:moveTo>
                  <a:pt x="13914" y="56599"/>
                </a:moveTo>
                <a:cubicBezTo>
                  <a:pt x="13838" y="56637"/>
                  <a:pt x="13763" y="56712"/>
                  <a:pt x="13763" y="56788"/>
                </a:cubicBezTo>
                <a:lnTo>
                  <a:pt x="13876" y="56939"/>
                </a:lnTo>
                <a:cubicBezTo>
                  <a:pt x="13906" y="56939"/>
                  <a:pt x="13961" y="56987"/>
                  <a:pt x="14039" y="56987"/>
                </a:cubicBezTo>
                <a:cubicBezTo>
                  <a:pt x="14059" y="56987"/>
                  <a:pt x="14080" y="56984"/>
                  <a:pt x="14103" y="56977"/>
                </a:cubicBezTo>
                <a:lnTo>
                  <a:pt x="14178" y="56863"/>
                </a:lnTo>
                <a:lnTo>
                  <a:pt x="14178" y="56750"/>
                </a:lnTo>
                <a:lnTo>
                  <a:pt x="14141" y="56674"/>
                </a:lnTo>
                <a:cubicBezTo>
                  <a:pt x="14065" y="56599"/>
                  <a:pt x="13989" y="56599"/>
                  <a:pt x="13914" y="56599"/>
                </a:cubicBezTo>
                <a:close/>
                <a:moveTo>
                  <a:pt x="80266" y="56599"/>
                </a:moveTo>
                <a:lnTo>
                  <a:pt x="80077" y="56750"/>
                </a:lnTo>
                <a:cubicBezTo>
                  <a:pt x="80077" y="56826"/>
                  <a:pt x="80115" y="56901"/>
                  <a:pt x="80191" y="56939"/>
                </a:cubicBezTo>
                <a:cubicBezTo>
                  <a:pt x="80217" y="56966"/>
                  <a:pt x="80244" y="56992"/>
                  <a:pt x="80298" y="56992"/>
                </a:cubicBezTo>
                <a:cubicBezTo>
                  <a:pt x="80320" y="56992"/>
                  <a:pt x="80346" y="56988"/>
                  <a:pt x="80380" y="56977"/>
                </a:cubicBezTo>
                <a:lnTo>
                  <a:pt x="80493" y="56863"/>
                </a:lnTo>
                <a:cubicBezTo>
                  <a:pt x="80493" y="56750"/>
                  <a:pt x="80417" y="56637"/>
                  <a:pt x="80266" y="56599"/>
                </a:cubicBezTo>
                <a:close/>
                <a:moveTo>
                  <a:pt x="83837" y="56763"/>
                </a:moveTo>
                <a:cubicBezTo>
                  <a:pt x="83788" y="56763"/>
                  <a:pt x="83732" y="56772"/>
                  <a:pt x="83669" y="56788"/>
                </a:cubicBezTo>
                <a:cubicBezTo>
                  <a:pt x="83480" y="56826"/>
                  <a:pt x="83480" y="56901"/>
                  <a:pt x="83480" y="56939"/>
                </a:cubicBezTo>
                <a:lnTo>
                  <a:pt x="83555" y="57015"/>
                </a:lnTo>
                <a:cubicBezTo>
                  <a:pt x="83555" y="57052"/>
                  <a:pt x="83593" y="57052"/>
                  <a:pt x="83593" y="57052"/>
                </a:cubicBezTo>
                <a:cubicBezTo>
                  <a:pt x="83593" y="57090"/>
                  <a:pt x="83631" y="57166"/>
                  <a:pt x="83782" y="57204"/>
                </a:cubicBezTo>
                <a:lnTo>
                  <a:pt x="83934" y="57090"/>
                </a:lnTo>
                <a:cubicBezTo>
                  <a:pt x="83971" y="57052"/>
                  <a:pt x="84009" y="57015"/>
                  <a:pt x="84047" y="56939"/>
                </a:cubicBezTo>
                <a:lnTo>
                  <a:pt x="84009" y="56826"/>
                </a:lnTo>
                <a:cubicBezTo>
                  <a:pt x="83965" y="56781"/>
                  <a:pt x="83908" y="56763"/>
                  <a:pt x="83837" y="56763"/>
                </a:cubicBezTo>
                <a:close/>
                <a:moveTo>
                  <a:pt x="27695" y="56839"/>
                </a:moveTo>
                <a:cubicBezTo>
                  <a:pt x="27651" y="56839"/>
                  <a:pt x="27607" y="56857"/>
                  <a:pt x="27562" y="56901"/>
                </a:cubicBezTo>
                <a:cubicBezTo>
                  <a:pt x="27373" y="56977"/>
                  <a:pt x="27411" y="57204"/>
                  <a:pt x="27600" y="57241"/>
                </a:cubicBezTo>
                <a:lnTo>
                  <a:pt x="27789" y="57128"/>
                </a:lnTo>
                <a:cubicBezTo>
                  <a:pt x="27789" y="57090"/>
                  <a:pt x="27865" y="57052"/>
                  <a:pt x="27865" y="57015"/>
                </a:cubicBezTo>
                <a:lnTo>
                  <a:pt x="27789" y="56863"/>
                </a:lnTo>
                <a:cubicBezTo>
                  <a:pt x="27758" y="56848"/>
                  <a:pt x="27727" y="56839"/>
                  <a:pt x="27695" y="56839"/>
                </a:cubicBezTo>
                <a:close/>
                <a:moveTo>
                  <a:pt x="417" y="56901"/>
                </a:moveTo>
                <a:cubicBezTo>
                  <a:pt x="303" y="56901"/>
                  <a:pt x="227" y="56939"/>
                  <a:pt x="152" y="56977"/>
                </a:cubicBezTo>
                <a:lnTo>
                  <a:pt x="114" y="57052"/>
                </a:lnTo>
                <a:lnTo>
                  <a:pt x="114" y="57241"/>
                </a:lnTo>
                <a:lnTo>
                  <a:pt x="190" y="57317"/>
                </a:lnTo>
                <a:cubicBezTo>
                  <a:pt x="278" y="57361"/>
                  <a:pt x="367" y="57380"/>
                  <a:pt x="448" y="57380"/>
                </a:cubicBezTo>
                <a:cubicBezTo>
                  <a:pt x="505" y="57380"/>
                  <a:pt x="559" y="57371"/>
                  <a:pt x="606" y="57355"/>
                </a:cubicBezTo>
                <a:cubicBezTo>
                  <a:pt x="681" y="57317"/>
                  <a:pt x="795" y="57279"/>
                  <a:pt x="832" y="57166"/>
                </a:cubicBezTo>
                <a:lnTo>
                  <a:pt x="795" y="57052"/>
                </a:lnTo>
                <a:cubicBezTo>
                  <a:pt x="719" y="56977"/>
                  <a:pt x="568" y="56901"/>
                  <a:pt x="417" y="56901"/>
                </a:cubicBezTo>
                <a:close/>
                <a:moveTo>
                  <a:pt x="70209" y="56334"/>
                </a:moveTo>
                <a:cubicBezTo>
                  <a:pt x="70172" y="56334"/>
                  <a:pt x="70096" y="56334"/>
                  <a:pt x="70020" y="56372"/>
                </a:cubicBezTo>
                <a:cubicBezTo>
                  <a:pt x="69907" y="56410"/>
                  <a:pt x="69831" y="56485"/>
                  <a:pt x="69793" y="56523"/>
                </a:cubicBezTo>
                <a:lnTo>
                  <a:pt x="69604" y="56599"/>
                </a:lnTo>
                <a:cubicBezTo>
                  <a:pt x="69567" y="56712"/>
                  <a:pt x="69529" y="56750"/>
                  <a:pt x="69415" y="56863"/>
                </a:cubicBezTo>
                <a:cubicBezTo>
                  <a:pt x="69340" y="56939"/>
                  <a:pt x="69226" y="57052"/>
                  <a:pt x="69189" y="57204"/>
                </a:cubicBezTo>
                <a:lnTo>
                  <a:pt x="69264" y="57317"/>
                </a:lnTo>
                <a:cubicBezTo>
                  <a:pt x="69378" y="57385"/>
                  <a:pt x="69477" y="57399"/>
                  <a:pt x="69555" y="57399"/>
                </a:cubicBezTo>
                <a:cubicBezTo>
                  <a:pt x="69607" y="57399"/>
                  <a:pt x="69650" y="57393"/>
                  <a:pt x="69680" y="57393"/>
                </a:cubicBezTo>
                <a:cubicBezTo>
                  <a:pt x="69793" y="57355"/>
                  <a:pt x="69907" y="57279"/>
                  <a:pt x="69945" y="57204"/>
                </a:cubicBezTo>
                <a:lnTo>
                  <a:pt x="70020" y="57204"/>
                </a:lnTo>
                <a:cubicBezTo>
                  <a:pt x="70058" y="57166"/>
                  <a:pt x="70058" y="57128"/>
                  <a:pt x="70058" y="57052"/>
                </a:cubicBezTo>
                <a:cubicBezTo>
                  <a:pt x="70096" y="57052"/>
                  <a:pt x="70172" y="57052"/>
                  <a:pt x="70209" y="57015"/>
                </a:cubicBezTo>
                <a:cubicBezTo>
                  <a:pt x="70247" y="56977"/>
                  <a:pt x="70247" y="56901"/>
                  <a:pt x="70285" y="56826"/>
                </a:cubicBezTo>
                <a:lnTo>
                  <a:pt x="70285" y="56826"/>
                </a:lnTo>
                <a:cubicBezTo>
                  <a:pt x="70247" y="56863"/>
                  <a:pt x="70209" y="56863"/>
                  <a:pt x="70209" y="56863"/>
                </a:cubicBezTo>
                <a:lnTo>
                  <a:pt x="70361" y="56788"/>
                </a:lnTo>
                <a:cubicBezTo>
                  <a:pt x="70361" y="56750"/>
                  <a:pt x="70361" y="56712"/>
                  <a:pt x="70361" y="56637"/>
                </a:cubicBezTo>
                <a:cubicBezTo>
                  <a:pt x="70361" y="56448"/>
                  <a:pt x="70323" y="56372"/>
                  <a:pt x="70209" y="56334"/>
                </a:cubicBezTo>
                <a:close/>
                <a:moveTo>
                  <a:pt x="24122" y="57431"/>
                </a:moveTo>
                <a:cubicBezTo>
                  <a:pt x="24046" y="57468"/>
                  <a:pt x="23933" y="57544"/>
                  <a:pt x="23933" y="57657"/>
                </a:cubicBezTo>
                <a:cubicBezTo>
                  <a:pt x="23933" y="57695"/>
                  <a:pt x="23971" y="57809"/>
                  <a:pt x="24160" y="57846"/>
                </a:cubicBezTo>
                <a:lnTo>
                  <a:pt x="24311" y="57771"/>
                </a:lnTo>
                <a:cubicBezTo>
                  <a:pt x="24349" y="57733"/>
                  <a:pt x="24387" y="57657"/>
                  <a:pt x="24387" y="57582"/>
                </a:cubicBezTo>
                <a:cubicBezTo>
                  <a:pt x="24387" y="57506"/>
                  <a:pt x="24311" y="57431"/>
                  <a:pt x="24198" y="57431"/>
                </a:cubicBezTo>
                <a:close/>
                <a:moveTo>
                  <a:pt x="15275" y="57468"/>
                </a:moveTo>
                <a:lnTo>
                  <a:pt x="15124" y="57582"/>
                </a:lnTo>
                <a:cubicBezTo>
                  <a:pt x="15124" y="57620"/>
                  <a:pt x="15124" y="57657"/>
                  <a:pt x="15086" y="57695"/>
                </a:cubicBezTo>
                <a:lnTo>
                  <a:pt x="15086" y="57809"/>
                </a:lnTo>
                <a:cubicBezTo>
                  <a:pt x="15151" y="57874"/>
                  <a:pt x="15301" y="57967"/>
                  <a:pt x="15462" y="57967"/>
                </a:cubicBezTo>
                <a:cubicBezTo>
                  <a:pt x="15488" y="57967"/>
                  <a:pt x="15514" y="57965"/>
                  <a:pt x="15540" y="57960"/>
                </a:cubicBezTo>
                <a:cubicBezTo>
                  <a:pt x="15577" y="57922"/>
                  <a:pt x="15691" y="57884"/>
                  <a:pt x="15691" y="57695"/>
                </a:cubicBezTo>
                <a:lnTo>
                  <a:pt x="15691" y="57620"/>
                </a:lnTo>
                <a:cubicBezTo>
                  <a:pt x="15615" y="57544"/>
                  <a:pt x="15502" y="57468"/>
                  <a:pt x="15275" y="57468"/>
                </a:cubicBezTo>
                <a:close/>
                <a:moveTo>
                  <a:pt x="69037" y="57355"/>
                </a:moveTo>
                <a:cubicBezTo>
                  <a:pt x="68886" y="57355"/>
                  <a:pt x="68773" y="57393"/>
                  <a:pt x="68697" y="57431"/>
                </a:cubicBezTo>
                <a:cubicBezTo>
                  <a:pt x="68584" y="57544"/>
                  <a:pt x="68546" y="57657"/>
                  <a:pt x="68584" y="57846"/>
                </a:cubicBezTo>
                <a:lnTo>
                  <a:pt x="68735" y="57960"/>
                </a:lnTo>
                <a:lnTo>
                  <a:pt x="68810" y="57960"/>
                </a:lnTo>
                <a:cubicBezTo>
                  <a:pt x="68848" y="57960"/>
                  <a:pt x="68848" y="57960"/>
                  <a:pt x="68848" y="57998"/>
                </a:cubicBezTo>
                <a:lnTo>
                  <a:pt x="69075" y="57922"/>
                </a:lnTo>
                <a:lnTo>
                  <a:pt x="69226" y="57809"/>
                </a:lnTo>
                <a:cubicBezTo>
                  <a:pt x="69189" y="57733"/>
                  <a:pt x="69151" y="57695"/>
                  <a:pt x="69151" y="57657"/>
                </a:cubicBezTo>
                <a:cubicBezTo>
                  <a:pt x="69113" y="57620"/>
                  <a:pt x="69075" y="57657"/>
                  <a:pt x="69151" y="57544"/>
                </a:cubicBezTo>
                <a:lnTo>
                  <a:pt x="69037" y="57355"/>
                </a:lnTo>
                <a:close/>
                <a:moveTo>
                  <a:pt x="43744" y="57846"/>
                </a:moveTo>
                <a:lnTo>
                  <a:pt x="43555" y="57922"/>
                </a:lnTo>
                <a:cubicBezTo>
                  <a:pt x="43555" y="57960"/>
                  <a:pt x="43517" y="57998"/>
                  <a:pt x="43517" y="58035"/>
                </a:cubicBezTo>
                <a:lnTo>
                  <a:pt x="43631" y="58187"/>
                </a:lnTo>
                <a:cubicBezTo>
                  <a:pt x="43668" y="58187"/>
                  <a:pt x="43668" y="58224"/>
                  <a:pt x="43744" y="58224"/>
                </a:cubicBezTo>
                <a:lnTo>
                  <a:pt x="43895" y="58111"/>
                </a:lnTo>
                <a:cubicBezTo>
                  <a:pt x="43933" y="58111"/>
                  <a:pt x="43933" y="58073"/>
                  <a:pt x="43971" y="58035"/>
                </a:cubicBezTo>
                <a:lnTo>
                  <a:pt x="43857" y="57884"/>
                </a:lnTo>
                <a:cubicBezTo>
                  <a:pt x="43820" y="57884"/>
                  <a:pt x="43782" y="57846"/>
                  <a:pt x="43744" y="57846"/>
                </a:cubicBezTo>
                <a:close/>
                <a:moveTo>
                  <a:pt x="16107" y="57884"/>
                </a:moveTo>
                <a:lnTo>
                  <a:pt x="15955" y="57998"/>
                </a:lnTo>
                <a:lnTo>
                  <a:pt x="15955" y="58149"/>
                </a:lnTo>
                <a:lnTo>
                  <a:pt x="16107" y="58262"/>
                </a:lnTo>
                <a:cubicBezTo>
                  <a:pt x="16140" y="58273"/>
                  <a:pt x="16173" y="58278"/>
                  <a:pt x="16205" y="58278"/>
                </a:cubicBezTo>
                <a:cubicBezTo>
                  <a:pt x="16283" y="58278"/>
                  <a:pt x="16356" y="58251"/>
                  <a:pt x="16409" y="58224"/>
                </a:cubicBezTo>
                <a:cubicBezTo>
                  <a:pt x="16447" y="58187"/>
                  <a:pt x="16485" y="58111"/>
                  <a:pt x="16485" y="58035"/>
                </a:cubicBezTo>
                <a:lnTo>
                  <a:pt x="16485" y="57998"/>
                </a:lnTo>
                <a:lnTo>
                  <a:pt x="16334" y="57884"/>
                </a:lnTo>
                <a:close/>
                <a:moveTo>
                  <a:pt x="78036" y="57771"/>
                </a:moveTo>
                <a:cubicBezTo>
                  <a:pt x="77620" y="57846"/>
                  <a:pt x="77506" y="58035"/>
                  <a:pt x="77620" y="58262"/>
                </a:cubicBezTo>
                <a:lnTo>
                  <a:pt x="77733" y="58338"/>
                </a:lnTo>
                <a:cubicBezTo>
                  <a:pt x="77770" y="58341"/>
                  <a:pt x="77804" y="58343"/>
                  <a:pt x="77837" y="58343"/>
                </a:cubicBezTo>
                <a:cubicBezTo>
                  <a:pt x="78168" y="58343"/>
                  <a:pt x="78266" y="58177"/>
                  <a:pt x="78300" y="58073"/>
                </a:cubicBezTo>
                <a:lnTo>
                  <a:pt x="78187" y="57922"/>
                </a:lnTo>
                <a:cubicBezTo>
                  <a:pt x="78212" y="57922"/>
                  <a:pt x="78220" y="57939"/>
                  <a:pt x="78223" y="57939"/>
                </a:cubicBezTo>
                <a:cubicBezTo>
                  <a:pt x="78225" y="57939"/>
                  <a:pt x="78225" y="57935"/>
                  <a:pt x="78225" y="57922"/>
                </a:cubicBezTo>
                <a:cubicBezTo>
                  <a:pt x="78225" y="57884"/>
                  <a:pt x="78187" y="57846"/>
                  <a:pt x="78149" y="57809"/>
                </a:cubicBezTo>
                <a:lnTo>
                  <a:pt x="78036" y="57771"/>
                </a:lnTo>
                <a:close/>
                <a:moveTo>
                  <a:pt x="78981" y="58035"/>
                </a:moveTo>
                <a:cubicBezTo>
                  <a:pt x="78830" y="58035"/>
                  <a:pt x="78754" y="58035"/>
                  <a:pt x="78678" y="58111"/>
                </a:cubicBezTo>
                <a:cubicBezTo>
                  <a:pt x="78640" y="58149"/>
                  <a:pt x="78565" y="58187"/>
                  <a:pt x="78565" y="58300"/>
                </a:cubicBezTo>
                <a:lnTo>
                  <a:pt x="78603" y="58338"/>
                </a:lnTo>
                <a:lnTo>
                  <a:pt x="78716" y="58414"/>
                </a:lnTo>
                <a:cubicBezTo>
                  <a:pt x="78749" y="58425"/>
                  <a:pt x="78783" y="58429"/>
                  <a:pt x="78815" y="58429"/>
                </a:cubicBezTo>
                <a:cubicBezTo>
                  <a:pt x="78893" y="58429"/>
                  <a:pt x="78965" y="58402"/>
                  <a:pt x="79019" y="58376"/>
                </a:cubicBezTo>
                <a:cubicBezTo>
                  <a:pt x="79056" y="58338"/>
                  <a:pt x="79094" y="58262"/>
                  <a:pt x="79094" y="58187"/>
                </a:cubicBezTo>
                <a:cubicBezTo>
                  <a:pt x="79094" y="58187"/>
                  <a:pt x="79094" y="58149"/>
                  <a:pt x="79094" y="58149"/>
                </a:cubicBezTo>
                <a:lnTo>
                  <a:pt x="78981" y="58035"/>
                </a:lnTo>
                <a:close/>
                <a:moveTo>
                  <a:pt x="58210" y="57982"/>
                </a:moveTo>
                <a:cubicBezTo>
                  <a:pt x="58146" y="57982"/>
                  <a:pt x="58100" y="58009"/>
                  <a:pt x="58073" y="58035"/>
                </a:cubicBezTo>
                <a:lnTo>
                  <a:pt x="58035" y="58035"/>
                </a:lnTo>
                <a:lnTo>
                  <a:pt x="57846" y="58149"/>
                </a:lnTo>
                <a:cubicBezTo>
                  <a:pt x="57846" y="58262"/>
                  <a:pt x="57884" y="58376"/>
                  <a:pt x="57960" y="58414"/>
                </a:cubicBezTo>
                <a:cubicBezTo>
                  <a:pt x="57998" y="58489"/>
                  <a:pt x="58073" y="58489"/>
                  <a:pt x="58187" y="58489"/>
                </a:cubicBezTo>
                <a:lnTo>
                  <a:pt x="58300" y="58376"/>
                </a:lnTo>
                <a:lnTo>
                  <a:pt x="58413" y="58262"/>
                </a:lnTo>
                <a:lnTo>
                  <a:pt x="58413" y="58111"/>
                </a:lnTo>
                <a:lnTo>
                  <a:pt x="58300" y="57998"/>
                </a:lnTo>
                <a:cubicBezTo>
                  <a:pt x="58267" y="57987"/>
                  <a:pt x="58237" y="57982"/>
                  <a:pt x="58210" y="57982"/>
                </a:cubicBezTo>
                <a:close/>
                <a:moveTo>
                  <a:pt x="69240" y="58408"/>
                </a:moveTo>
                <a:cubicBezTo>
                  <a:pt x="68991" y="58408"/>
                  <a:pt x="68958" y="58535"/>
                  <a:pt x="68924" y="58603"/>
                </a:cubicBezTo>
                <a:lnTo>
                  <a:pt x="69075" y="58754"/>
                </a:lnTo>
                <a:cubicBezTo>
                  <a:pt x="69264" y="58716"/>
                  <a:pt x="69378" y="58678"/>
                  <a:pt x="69453" y="58565"/>
                </a:cubicBezTo>
                <a:lnTo>
                  <a:pt x="69340" y="58414"/>
                </a:lnTo>
                <a:cubicBezTo>
                  <a:pt x="69303" y="58409"/>
                  <a:pt x="69270" y="58408"/>
                  <a:pt x="69240" y="58408"/>
                </a:cubicBezTo>
                <a:close/>
                <a:moveTo>
                  <a:pt x="28877" y="58484"/>
                </a:moveTo>
                <a:cubicBezTo>
                  <a:pt x="28615" y="58484"/>
                  <a:pt x="28583" y="58647"/>
                  <a:pt x="28583" y="58716"/>
                </a:cubicBezTo>
                <a:lnTo>
                  <a:pt x="28621" y="58792"/>
                </a:lnTo>
                <a:cubicBezTo>
                  <a:pt x="28669" y="58863"/>
                  <a:pt x="28732" y="58890"/>
                  <a:pt x="28781" y="58890"/>
                </a:cubicBezTo>
                <a:cubicBezTo>
                  <a:pt x="28810" y="58890"/>
                  <a:pt x="28834" y="58881"/>
                  <a:pt x="28848" y="58867"/>
                </a:cubicBezTo>
                <a:cubicBezTo>
                  <a:pt x="28961" y="58867"/>
                  <a:pt x="29037" y="58792"/>
                  <a:pt x="29075" y="58640"/>
                </a:cubicBezTo>
                <a:lnTo>
                  <a:pt x="28961" y="58489"/>
                </a:lnTo>
                <a:cubicBezTo>
                  <a:pt x="28931" y="58486"/>
                  <a:pt x="28903" y="58484"/>
                  <a:pt x="28877" y="58484"/>
                </a:cubicBezTo>
                <a:close/>
                <a:moveTo>
                  <a:pt x="11795" y="58472"/>
                </a:moveTo>
                <a:cubicBezTo>
                  <a:pt x="11771" y="58472"/>
                  <a:pt x="11746" y="58477"/>
                  <a:pt x="11721" y="58489"/>
                </a:cubicBezTo>
                <a:cubicBezTo>
                  <a:pt x="11683" y="58489"/>
                  <a:pt x="11645" y="58527"/>
                  <a:pt x="11645" y="58603"/>
                </a:cubicBezTo>
                <a:lnTo>
                  <a:pt x="11759" y="58754"/>
                </a:lnTo>
                <a:cubicBezTo>
                  <a:pt x="11721" y="58716"/>
                  <a:pt x="11683" y="58716"/>
                  <a:pt x="11683" y="58716"/>
                </a:cubicBezTo>
                <a:cubicBezTo>
                  <a:pt x="11683" y="58754"/>
                  <a:pt x="11683" y="58754"/>
                  <a:pt x="11683" y="58754"/>
                </a:cubicBezTo>
                <a:lnTo>
                  <a:pt x="11834" y="58905"/>
                </a:lnTo>
                <a:lnTo>
                  <a:pt x="11986" y="58905"/>
                </a:lnTo>
                <a:lnTo>
                  <a:pt x="12212" y="58829"/>
                </a:lnTo>
                <a:lnTo>
                  <a:pt x="12212" y="58640"/>
                </a:lnTo>
                <a:lnTo>
                  <a:pt x="12023" y="58527"/>
                </a:lnTo>
                <a:cubicBezTo>
                  <a:pt x="11986" y="58527"/>
                  <a:pt x="11948" y="58527"/>
                  <a:pt x="11910" y="58489"/>
                </a:cubicBezTo>
                <a:cubicBezTo>
                  <a:pt x="11885" y="58489"/>
                  <a:pt x="11843" y="58472"/>
                  <a:pt x="11795" y="58472"/>
                </a:cubicBezTo>
                <a:close/>
                <a:moveTo>
                  <a:pt x="19396" y="58489"/>
                </a:moveTo>
                <a:cubicBezTo>
                  <a:pt x="19245" y="58489"/>
                  <a:pt x="19131" y="58527"/>
                  <a:pt x="19056" y="58565"/>
                </a:cubicBezTo>
                <a:cubicBezTo>
                  <a:pt x="19018" y="58603"/>
                  <a:pt x="18980" y="58678"/>
                  <a:pt x="18980" y="58792"/>
                </a:cubicBezTo>
                <a:lnTo>
                  <a:pt x="19131" y="58905"/>
                </a:lnTo>
                <a:cubicBezTo>
                  <a:pt x="19320" y="58905"/>
                  <a:pt x="19434" y="58792"/>
                  <a:pt x="19472" y="58716"/>
                </a:cubicBezTo>
                <a:lnTo>
                  <a:pt x="19358" y="58640"/>
                </a:lnTo>
                <a:lnTo>
                  <a:pt x="19472" y="58678"/>
                </a:lnTo>
                <a:lnTo>
                  <a:pt x="19396" y="58489"/>
                </a:lnTo>
                <a:close/>
                <a:moveTo>
                  <a:pt x="48243" y="58451"/>
                </a:moveTo>
                <a:lnTo>
                  <a:pt x="48092" y="58489"/>
                </a:lnTo>
                <a:cubicBezTo>
                  <a:pt x="47979" y="58565"/>
                  <a:pt x="47979" y="58754"/>
                  <a:pt x="48092" y="58829"/>
                </a:cubicBezTo>
                <a:cubicBezTo>
                  <a:pt x="48130" y="58867"/>
                  <a:pt x="48168" y="58905"/>
                  <a:pt x="48281" y="58905"/>
                </a:cubicBezTo>
                <a:lnTo>
                  <a:pt x="48432" y="58754"/>
                </a:lnTo>
                <a:cubicBezTo>
                  <a:pt x="48394" y="58603"/>
                  <a:pt x="48357" y="58527"/>
                  <a:pt x="48243" y="58451"/>
                </a:cubicBezTo>
                <a:close/>
                <a:moveTo>
                  <a:pt x="9793" y="58829"/>
                </a:moveTo>
                <a:lnTo>
                  <a:pt x="9642" y="58943"/>
                </a:lnTo>
                <a:lnTo>
                  <a:pt x="9642" y="59018"/>
                </a:lnTo>
                <a:lnTo>
                  <a:pt x="9755" y="59132"/>
                </a:lnTo>
                <a:cubicBezTo>
                  <a:pt x="9793" y="59170"/>
                  <a:pt x="9831" y="59207"/>
                  <a:pt x="9868" y="59207"/>
                </a:cubicBezTo>
                <a:lnTo>
                  <a:pt x="10057" y="59094"/>
                </a:lnTo>
                <a:cubicBezTo>
                  <a:pt x="10057" y="59056"/>
                  <a:pt x="10057" y="59018"/>
                  <a:pt x="10095" y="58981"/>
                </a:cubicBezTo>
                <a:lnTo>
                  <a:pt x="9982" y="58829"/>
                </a:lnTo>
                <a:close/>
                <a:moveTo>
                  <a:pt x="5982" y="58909"/>
                </a:moveTo>
                <a:cubicBezTo>
                  <a:pt x="5922" y="58909"/>
                  <a:pt x="5848" y="58935"/>
                  <a:pt x="5785" y="59018"/>
                </a:cubicBezTo>
                <a:lnTo>
                  <a:pt x="5785" y="59207"/>
                </a:lnTo>
                <a:cubicBezTo>
                  <a:pt x="5880" y="59226"/>
                  <a:pt x="5946" y="59236"/>
                  <a:pt x="5998" y="59236"/>
                </a:cubicBezTo>
                <a:cubicBezTo>
                  <a:pt x="6050" y="59236"/>
                  <a:pt x="6088" y="59226"/>
                  <a:pt x="6125" y="59207"/>
                </a:cubicBezTo>
                <a:cubicBezTo>
                  <a:pt x="6163" y="59170"/>
                  <a:pt x="6201" y="59132"/>
                  <a:pt x="6201" y="59094"/>
                </a:cubicBezTo>
                <a:cubicBezTo>
                  <a:pt x="6201" y="59018"/>
                  <a:pt x="6163" y="58943"/>
                  <a:pt x="6088" y="58943"/>
                </a:cubicBezTo>
                <a:cubicBezTo>
                  <a:pt x="6071" y="58926"/>
                  <a:pt x="6031" y="58909"/>
                  <a:pt x="5982" y="58909"/>
                </a:cubicBezTo>
                <a:close/>
                <a:moveTo>
                  <a:pt x="39245" y="58300"/>
                </a:moveTo>
                <a:cubicBezTo>
                  <a:pt x="39056" y="58414"/>
                  <a:pt x="38716" y="58640"/>
                  <a:pt x="38716" y="58905"/>
                </a:cubicBezTo>
                <a:cubicBezTo>
                  <a:pt x="38716" y="58981"/>
                  <a:pt x="38753" y="59094"/>
                  <a:pt x="38829" y="59170"/>
                </a:cubicBezTo>
                <a:lnTo>
                  <a:pt x="38942" y="59207"/>
                </a:lnTo>
                <a:lnTo>
                  <a:pt x="38980" y="59207"/>
                </a:lnTo>
                <a:cubicBezTo>
                  <a:pt x="39075" y="59226"/>
                  <a:pt x="39122" y="59236"/>
                  <a:pt x="39165" y="59236"/>
                </a:cubicBezTo>
                <a:cubicBezTo>
                  <a:pt x="39207" y="59236"/>
                  <a:pt x="39245" y="59226"/>
                  <a:pt x="39321" y="59207"/>
                </a:cubicBezTo>
                <a:lnTo>
                  <a:pt x="39358" y="59207"/>
                </a:lnTo>
                <a:cubicBezTo>
                  <a:pt x="39321" y="59245"/>
                  <a:pt x="39245" y="59283"/>
                  <a:pt x="39245" y="59397"/>
                </a:cubicBezTo>
                <a:lnTo>
                  <a:pt x="39321" y="59510"/>
                </a:lnTo>
                <a:cubicBezTo>
                  <a:pt x="39354" y="59521"/>
                  <a:pt x="39387" y="59526"/>
                  <a:pt x="39419" y="59526"/>
                </a:cubicBezTo>
                <a:cubicBezTo>
                  <a:pt x="39497" y="59526"/>
                  <a:pt x="39570" y="59499"/>
                  <a:pt x="39623" y="59472"/>
                </a:cubicBezTo>
                <a:cubicBezTo>
                  <a:pt x="39699" y="59434"/>
                  <a:pt x="39736" y="59359"/>
                  <a:pt x="39736" y="59283"/>
                </a:cubicBezTo>
                <a:cubicBezTo>
                  <a:pt x="39736" y="59170"/>
                  <a:pt x="39661" y="59094"/>
                  <a:pt x="39547" y="59094"/>
                </a:cubicBezTo>
                <a:cubicBezTo>
                  <a:pt x="39547" y="59056"/>
                  <a:pt x="39547" y="59056"/>
                  <a:pt x="39547" y="59056"/>
                </a:cubicBezTo>
                <a:cubicBezTo>
                  <a:pt x="39585" y="59018"/>
                  <a:pt x="39623" y="58981"/>
                  <a:pt x="39661" y="58905"/>
                </a:cubicBezTo>
                <a:cubicBezTo>
                  <a:pt x="39736" y="58905"/>
                  <a:pt x="39888" y="58867"/>
                  <a:pt x="39888" y="58716"/>
                </a:cubicBezTo>
                <a:cubicBezTo>
                  <a:pt x="39888" y="58678"/>
                  <a:pt x="39888" y="58678"/>
                  <a:pt x="39850" y="58640"/>
                </a:cubicBezTo>
                <a:lnTo>
                  <a:pt x="39699" y="58565"/>
                </a:lnTo>
                <a:lnTo>
                  <a:pt x="39774" y="58565"/>
                </a:lnTo>
                <a:cubicBezTo>
                  <a:pt x="39736" y="58565"/>
                  <a:pt x="39736" y="58527"/>
                  <a:pt x="39699" y="58527"/>
                </a:cubicBezTo>
                <a:cubicBezTo>
                  <a:pt x="39661" y="58451"/>
                  <a:pt x="39547" y="58300"/>
                  <a:pt x="39321" y="58300"/>
                </a:cubicBezTo>
                <a:close/>
                <a:moveTo>
                  <a:pt x="69491" y="58603"/>
                </a:moveTo>
                <a:lnTo>
                  <a:pt x="69378" y="58754"/>
                </a:lnTo>
                <a:lnTo>
                  <a:pt x="69340" y="58754"/>
                </a:lnTo>
                <a:cubicBezTo>
                  <a:pt x="69264" y="58792"/>
                  <a:pt x="69113" y="58829"/>
                  <a:pt x="69113" y="58981"/>
                </a:cubicBezTo>
                <a:lnTo>
                  <a:pt x="69151" y="59018"/>
                </a:lnTo>
                <a:cubicBezTo>
                  <a:pt x="69075" y="59056"/>
                  <a:pt x="69037" y="59132"/>
                  <a:pt x="69037" y="59245"/>
                </a:cubicBezTo>
                <a:lnTo>
                  <a:pt x="69000" y="59245"/>
                </a:lnTo>
                <a:cubicBezTo>
                  <a:pt x="68924" y="59207"/>
                  <a:pt x="68848" y="59170"/>
                  <a:pt x="68810" y="59170"/>
                </a:cubicBezTo>
                <a:lnTo>
                  <a:pt x="68584" y="59283"/>
                </a:lnTo>
                <a:lnTo>
                  <a:pt x="68584" y="59321"/>
                </a:lnTo>
                <a:lnTo>
                  <a:pt x="68621" y="59321"/>
                </a:lnTo>
                <a:cubicBezTo>
                  <a:pt x="68584" y="59359"/>
                  <a:pt x="68584" y="59359"/>
                  <a:pt x="68546" y="59359"/>
                </a:cubicBezTo>
                <a:lnTo>
                  <a:pt x="68621" y="59510"/>
                </a:lnTo>
                <a:lnTo>
                  <a:pt x="68584" y="59548"/>
                </a:lnTo>
                <a:cubicBezTo>
                  <a:pt x="68584" y="59548"/>
                  <a:pt x="68621" y="59586"/>
                  <a:pt x="68621" y="59586"/>
                </a:cubicBezTo>
                <a:cubicBezTo>
                  <a:pt x="68659" y="59661"/>
                  <a:pt x="68735" y="59737"/>
                  <a:pt x="68848" y="59737"/>
                </a:cubicBezTo>
                <a:cubicBezTo>
                  <a:pt x="68922" y="59737"/>
                  <a:pt x="68959" y="59666"/>
                  <a:pt x="69031" y="59592"/>
                </a:cubicBezTo>
                <a:lnTo>
                  <a:pt x="69031" y="59592"/>
                </a:lnTo>
                <a:cubicBezTo>
                  <a:pt x="69058" y="59603"/>
                  <a:pt x="69085" y="59623"/>
                  <a:pt x="69113" y="59623"/>
                </a:cubicBezTo>
                <a:cubicBezTo>
                  <a:pt x="69226" y="59586"/>
                  <a:pt x="69264" y="59548"/>
                  <a:pt x="69264" y="59472"/>
                </a:cubicBezTo>
                <a:lnTo>
                  <a:pt x="69302" y="59472"/>
                </a:lnTo>
                <a:lnTo>
                  <a:pt x="69378" y="59434"/>
                </a:lnTo>
                <a:cubicBezTo>
                  <a:pt x="69415" y="59359"/>
                  <a:pt x="69453" y="59321"/>
                  <a:pt x="69453" y="59245"/>
                </a:cubicBezTo>
                <a:cubicBezTo>
                  <a:pt x="69491" y="59245"/>
                  <a:pt x="69567" y="59245"/>
                  <a:pt x="69642" y="59207"/>
                </a:cubicBezTo>
                <a:lnTo>
                  <a:pt x="69642" y="59207"/>
                </a:lnTo>
                <a:cubicBezTo>
                  <a:pt x="69642" y="59245"/>
                  <a:pt x="69604" y="59245"/>
                  <a:pt x="69604" y="59245"/>
                </a:cubicBezTo>
                <a:lnTo>
                  <a:pt x="69756" y="59397"/>
                </a:lnTo>
                <a:cubicBezTo>
                  <a:pt x="69983" y="59397"/>
                  <a:pt x="70172" y="59170"/>
                  <a:pt x="70172" y="58981"/>
                </a:cubicBezTo>
                <a:cubicBezTo>
                  <a:pt x="70172" y="58905"/>
                  <a:pt x="70134" y="58829"/>
                  <a:pt x="70096" y="58754"/>
                </a:cubicBezTo>
                <a:lnTo>
                  <a:pt x="69907" y="58792"/>
                </a:lnTo>
                <a:cubicBezTo>
                  <a:pt x="69869" y="58792"/>
                  <a:pt x="69831" y="58754"/>
                  <a:pt x="69793" y="58754"/>
                </a:cubicBezTo>
                <a:cubicBezTo>
                  <a:pt x="69793" y="58716"/>
                  <a:pt x="69756" y="58678"/>
                  <a:pt x="69718" y="58678"/>
                </a:cubicBezTo>
                <a:cubicBezTo>
                  <a:pt x="69680" y="58603"/>
                  <a:pt x="69604" y="58603"/>
                  <a:pt x="69491" y="58603"/>
                </a:cubicBezTo>
                <a:close/>
                <a:moveTo>
                  <a:pt x="49377" y="59472"/>
                </a:moveTo>
                <a:lnTo>
                  <a:pt x="49226" y="59586"/>
                </a:lnTo>
                <a:cubicBezTo>
                  <a:pt x="49226" y="59623"/>
                  <a:pt x="49188" y="59661"/>
                  <a:pt x="49188" y="59737"/>
                </a:cubicBezTo>
                <a:lnTo>
                  <a:pt x="49188" y="59775"/>
                </a:lnTo>
                <a:lnTo>
                  <a:pt x="49226" y="59850"/>
                </a:lnTo>
                <a:cubicBezTo>
                  <a:pt x="49253" y="59877"/>
                  <a:pt x="49317" y="59904"/>
                  <a:pt x="49380" y="59904"/>
                </a:cubicBezTo>
                <a:cubicBezTo>
                  <a:pt x="49405" y="59904"/>
                  <a:pt x="49431" y="59899"/>
                  <a:pt x="49453" y="59888"/>
                </a:cubicBezTo>
                <a:cubicBezTo>
                  <a:pt x="49566" y="59888"/>
                  <a:pt x="49680" y="59812"/>
                  <a:pt x="49755" y="59699"/>
                </a:cubicBezTo>
                <a:lnTo>
                  <a:pt x="49604" y="59548"/>
                </a:lnTo>
                <a:cubicBezTo>
                  <a:pt x="49566" y="59548"/>
                  <a:pt x="49566" y="59548"/>
                  <a:pt x="49566" y="59510"/>
                </a:cubicBezTo>
                <a:cubicBezTo>
                  <a:pt x="49529" y="59510"/>
                  <a:pt x="49453" y="59472"/>
                  <a:pt x="49377" y="59472"/>
                </a:cubicBezTo>
                <a:close/>
                <a:moveTo>
                  <a:pt x="82352" y="59495"/>
                </a:moveTo>
                <a:cubicBezTo>
                  <a:pt x="82313" y="59495"/>
                  <a:pt x="82273" y="59500"/>
                  <a:pt x="82232" y="59510"/>
                </a:cubicBezTo>
                <a:cubicBezTo>
                  <a:pt x="82119" y="59548"/>
                  <a:pt x="82043" y="59699"/>
                  <a:pt x="82081" y="59850"/>
                </a:cubicBezTo>
                <a:lnTo>
                  <a:pt x="82194" y="59926"/>
                </a:lnTo>
                <a:cubicBezTo>
                  <a:pt x="82227" y="59930"/>
                  <a:pt x="82256" y="59932"/>
                  <a:pt x="82284" y="59932"/>
                </a:cubicBezTo>
                <a:cubicBezTo>
                  <a:pt x="82513" y="59932"/>
                  <a:pt x="82581" y="59800"/>
                  <a:pt x="82648" y="59699"/>
                </a:cubicBezTo>
                <a:lnTo>
                  <a:pt x="82610" y="59586"/>
                </a:lnTo>
                <a:cubicBezTo>
                  <a:pt x="82555" y="59530"/>
                  <a:pt x="82459" y="59495"/>
                  <a:pt x="82352" y="59495"/>
                </a:cubicBezTo>
                <a:close/>
                <a:moveTo>
                  <a:pt x="20855" y="59532"/>
                </a:moveTo>
                <a:cubicBezTo>
                  <a:pt x="20788" y="59532"/>
                  <a:pt x="20735" y="59559"/>
                  <a:pt x="20681" y="59586"/>
                </a:cubicBezTo>
                <a:cubicBezTo>
                  <a:pt x="20644" y="59623"/>
                  <a:pt x="20568" y="59699"/>
                  <a:pt x="20606" y="59850"/>
                </a:cubicBezTo>
                <a:lnTo>
                  <a:pt x="20719" y="59926"/>
                </a:lnTo>
                <a:cubicBezTo>
                  <a:pt x="20745" y="59934"/>
                  <a:pt x="20770" y="59939"/>
                  <a:pt x="20795" y="59939"/>
                </a:cubicBezTo>
                <a:cubicBezTo>
                  <a:pt x="20882" y="59939"/>
                  <a:pt x="20963" y="59883"/>
                  <a:pt x="21022" y="59737"/>
                </a:cubicBezTo>
                <a:lnTo>
                  <a:pt x="20946" y="59548"/>
                </a:lnTo>
                <a:cubicBezTo>
                  <a:pt x="20913" y="59537"/>
                  <a:pt x="20883" y="59532"/>
                  <a:pt x="20855" y="59532"/>
                </a:cubicBezTo>
                <a:close/>
                <a:moveTo>
                  <a:pt x="42979" y="59581"/>
                </a:moveTo>
                <a:cubicBezTo>
                  <a:pt x="42717" y="59581"/>
                  <a:pt x="42685" y="59744"/>
                  <a:pt x="42685" y="59812"/>
                </a:cubicBezTo>
                <a:lnTo>
                  <a:pt x="42723" y="59888"/>
                </a:lnTo>
                <a:cubicBezTo>
                  <a:pt x="42779" y="59943"/>
                  <a:pt x="42854" y="59978"/>
                  <a:pt x="42935" y="59978"/>
                </a:cubicBezTo>
                <a:cubicBezTo>
                  <a:pt x="42965" y="59978"/>
                  <a:pt x="42995" y="59974"/>
                  <a:pt x="43026" y="59964"/>
                </a:cubicBezTo>
                <a:cubicBezTo>
                  <a:pt x="43139" y="59926"/>
                  <a:pt x="43177" y="59850"/>
                  <a:pt x="43177" y="59737"/>
                </a:cubicBezTo>
                <a:cubicBezTo>
                  <a:pt x="43177" y="59737"/>
                  <a:pt x="43177" y="59699"/>
                  <a:pt x="43177" y="59699"/>
                </a:cubicBezTo>
                <a:lnTo>
                  <a:pt x="43064" y="59586"/>
                </a:lnTo>
                <a:cubicBezTo>
                  <a:pt x="43033" y="59582"/>
                  <a:pt x="43005" y="59581"/>
                  <a:pt x="42979" y="59581"/>
                </a:cubicBezTo>
                <a:close/>
                <a:moveTo>
                  <a:pt x="56994" y="59712"/>
                </a:moveTo>
                <a:cubicBezTo>
                  <a:pt x="56944" y="59712"/>
                  <a:pt x="56888" y="59721"/>
                  <a:pt x="56825" y="59737"/>
                </a:cubicBezTo>
                <a:cubicBezTo>
                  <a:pt x="56712" y="59775"/>
                  <a:pt x="56599" y="59888"/>
                  <a:pt x="56599" y="60001"/>
                </a:cubicBezTo>
                <a:lnTo>
                  <a:pt x="56788" y="60115"/>
                </a:lnTo>
                <a:lnTo>
                  <a:pt x="56863" y="60115"/>
                </a:lnTo>
                <a:cubicBezTo>
                  <a:pt x="56977" y="60077"/>
                  <a:pt x="57166" y="60039"/>
                  <a:pt x="57204" y="59888"/>
                </a:cubicBezTo>
                <a:lnTo>
                  <a:pt x="57166" y="59775"/>
                </a:lnTo>
                <a:cubicBezTo>
                  <a:pt x="57121" y="59730"/>
                  <a:pt x="57064" y="59712"/>
                  <a:pt x="56994" y="59712"/>
                </a:cubicBezTo>
                <a:close/>
                <a:moveTo>
                  <a:pt x="25634" y="59737"/>
                </a:moveTo>
                <a:cubicBezTo>
                  <a:pt x="25521" y="59737"/>
                  <a:pt x="25483" y="59775"/>
                  <a:pt x="25445" y="59812"/>
                </a:cubicBezTo>
                <a:cubicBezTo>
                  <a:pt x="25407" y="59850"/>
                  <a:pt x="25332" y="59888"/>
                  <a:pt x="25370" y="60039"/>
                </a:cubicBezTo>
                <a:lnTo>
                  <a:pt x="25521" y="60153"/>
                </a:lnTo>
                <a:lnTo>
                  <a:pt x="25634" y="60153"/>
                </a:lnTo>
                <a:lnTo>
                  <a:pt x="25785" y="60001"/>
                </a:lnTo>
                <a:lnTo>
                  <a:pt x="25785" y="59850"/>
                </a:lnTo>
                <a:lnTo>
                  <a:pt x="25634" y="59737"/>
                </a:lnTo>
                <a:close/>
                <a:moveTo>
                  <a:pt x="37317" y="59737"/>
                </a:moveTo>
                <a:cubicBezTo>
                  <a:pt x="37203" y="59775"/>
                  <a:pt x="37014" y="59812"/>
                  <a:pt x="37014" y="60001"/>
                </a:cubicBezTo>
                <a:lnTo>
                  <a:pt x="37014" y="60039"/>
                </a:lnTo>
                <a:lnTo>
                  <a:pt x="37128" y="60153"/>
                </a:lnTo>
                <a:cubicBezTo>
                  <a:pt x="37203" y="60153"/>
                  <a:pt x="37355" y="60153"/>
                  <a:pt x="37468" y="60077"/>
                </a:cubicBezTo>
                <a:cubicBezTo>
                  <a:pt x="37506" y="60039"/>
                  <a:pt x="37544" y="60001"/>
                  <a:pt x="37544" y="59926"/>
                </a:cubicBezTo>
                <a:cubicBezTo>
                  <a:pt x="37544" y="59888"/>
                  <a:pt x="37544" y="59850"/>
                  <a:pt x="37506" y="59812"/>
                </a:cubicBezTo>
                <a:lnTo>
                  <a:pt x="37355" y="59737"/>
                </a:lnTo>
                <a:close/>
                <a:moveTo>
                  <a:pt x="69417" y="59532"/>
                </a:moveTo>
                <a:cubicBezTo>
                  <a:pt x="69384" y="59532"/>
                  <a:pt x="69346" y="59537"/>
                  <a:pt x="69302" y="59548"/>
                </a:cubicBezTo>
                <a:lnTo>
                  <a:pt x="69189" y="59661"/>
                </a:lnTo>
                <a:cubicBezTo>
                  <a:pt x="69189" y="59775"/>
                  <a:pt x="69189" y="59812"/>
                  <a:pt x="69151" y="59888"/>
                </a:cubicBezTo>
                <a:cubicBezTo>
                  <a:pt x="69151" y="59926"/>
                  <a:pt x="69113" y="59964"/>
                  <a:pt x="69113" y="60001"/>
                </a:cubicBezTo>
                <a:lnTo>
                  <a:pt x="69189" y="60115"/>
                </a:lnTo>
                <a:cubicBezTo>
                  <a:pt x="69242" y="60142"/>
                  <a:pt x="69296" y="60168"/>
                  <a:pt x="69336" y="60168"/>
                </a:cubicBezTo>
                <a:cubicBezTo>
                  <a:pt x="69352" y="60168"/>
                  <a:pt x="69367" y="60164"/>
                  <a:pt x="69378" y="60153"/>
                </a:cubicBezTo>
                <a:lnTo>
                  <a:pt x="69415" y="60228"/>
                </a:lnTo>
                <a:cubicBezTo>
                  <a:pt x="69449" y="60239"/>
                  <a:pt x="69479" y="60244"/>
                  <a:pt x="69506" y="60244"/>
                </a:cubicBezTo>
                <a:cubicBezTo>
                  <a:pt x="69573" y="60244"/>
                  <a:pt x="69627" y="60217"/>
                  <a:pt x="69680" y="60190"/>
                </a:cubicBezTo>
                <a:cubicBezTo>
                  <a:pt x="69718" y="60153"/>
                  <a:pt x="69756" y="60115"/>
                  <a:pt x="69756" y="60039"/>
                </a:cubicBezTo>
                <a:cubicBezTo>
                  <a:pt x="69756" y="60001"/>
                  <a:pt x="69718" y="59964"/>
                  <a:pt x="69718" y="59926"/>
                </a:cubicBezTo>
                <a:cubicBezTo>
                  <a:pt x="69756" y="59926"/>
                  <a:pt x="69793" y="59888"/>
                  <a:pt x="69793" y="59888"/>
                </a:cubicBezTo>
                <a:cubicBezTo>
                  <a:pt x="69819" y="59862"/>
                  <a:pt x="69828" y="59836"/>
                  <a:pt x="69830" y="59810"/>
                </a:cubicBezTo>
                <a:lnTo>
                  <a:pt x="69830" y="59810"/>
                </a:lnTo>
                <a:lnTo>
                  <a:pt x="69831" y="59812"/>
                </a:lnTo>
                <a:cubicBezTo>
                  <a:pt x="69831" y="59775"/>
                  <a:pt x="69831" y="59775"/>
                  <a:pt x="69831" y="59775"/>
                </a:cubicBezTo>
                <a:cubicBezTo>
                  <a:pt x="69831" y="59786"/>
                  <a:pt x="69831" y="59798"/>
                  <a:pt x="69830" y="59810"/>
                </a:cubicBezTo>
                <a:lnTo>
                  <a:pt x="69830" y="59810"/>
                </a:lnTo>
                <a:lnTo>
                  <a:pt x="69718" y="59586"/>
                </a:lnTo>
                <a:lnTo>
                  <a:pt x="69604" y="59586"/>
                </a:lnTo>
                <a:cubicBezTo>
                  <a:pt x="69551" y="59559"/>
                  <a:pt x="69498" y="59532"/>
                  <a:pt x="69417" y="59532"/>
                </a:cubicBezTo>
                <a:close/>
                <a:moveTo>
                  <a:pt x="76221" y="59888"/>
                </a:moveTo>
                <a:lnTo>
                  <a:pt x="76183" y="59926"/>
                </a:lnTo>
                <a:cubicBezTo>
                  <a:pt x="76070" y="59926"/>
                  <a:pt x="75881" y="59964"/>
                  <a:pt x="75881" y="60153"/>
                </a:cubicBezTo>
                <a:lnTo>
                  <a:pt x="75918" y="60266"/>
                </a:lnTo>
                <a:cubicBezTo>
                  <a:pt x="75972" y="60293"/>
                  <a:pt x="76025" y="60320"/>
                  <a:pt x="76092" y="60320"/>
                </a:cubicBezTo>
                <a:cubicBezTo>
                  <a:pt x="76120" y="60320"/>
                  <a:pt x="76150" y="60315"/>
                  <a:pt x="76183" y="60304"/>
                </a:cubicBezTo>
                <a:cubicBezTo>
                  <a:pt x="76296" y="60266"/>
                  <a:pt x="76372" y="60153"/>
                  <a:pt x="76372" y="60001"/>
                </a:cubicBezTo>
                <a:lnTo>
                  <a:pt x="76221" y="59888"/>
                </a:lnTo>
                <a:close/>
                <a:moveTo>
                  <a:pt x="15842" y="59964"/>
                </a:moveTo>
                <a:lnTo>
                  <a:pt x="15691" y="60039"/>
                </a:lnTo>
                <a:cubicBezTo>
                  <a:pt x="15615" y="60190"/>
                  <a:pt x="15729" y="60380"/>
                  <a:pt x="15918" y="60380"/>
                </a:cubicBezTo>
                <a:cubicBezTo>
                  <a:pt x="15946" y="60389"/>
                  <a:pt x="15974" y="60394"/>
                  <a:pt x="16002" y="60394"/>
                </a:cubicBezTo>
                <a:cubicBezTo>
                  <a:pt x="16083" y="60394"/>
                  <a:pt x="16154" y="60351"/>
                  <a:pt x="16182" y="60266"/>
                </a:cubicBezTo>
                <a:lnTo>
                  <a:pt x="16069" y="60115"/>
                </a:lnTo>
                <a:cubicBezTo>
                  <a:pt x="16069" y="60115"/>
                  <a:pt x="16031" y="60077"/>
                  <a:pt x="16031" y="60077"/>
                </a:cubicBezTo>
                <a:cubicBezTo>
                  <a:pt x="15993" y="60039"/>
                  <a:pt x="15955" y="59964"/>
                  <a:pt x="15842" y="59964"/>
                </a:cubicBezTo>
                <a:close/>
                <a:moveTo>
                  <a:pt x="87525" y="60190"/>
                </a:moveTo>
                <a:cubicBezTo>
                  <a:pt x="87374" y="60190"/>
                  <a:pt x="87185" y="60266"/>
                  <a:pt x="87185" y="60417"/>
                </a:cubicBezTo>
                <a:lnTo>
                  <a:pt x="87336" y="60417"/>
                </a:lnTo>
                <a:cubicBezTo>
                  <a:pt x="87466" y="60417"/>
                  <a:pt x="87457" y="60501"/>
                  <a:pt x="87570" y="60501"/>
                </a:cubicBezTo>
                <a:cubicBezTo>
                  <a:pt x="87589" y="60501"/>
                  <a:pt x="87612" y="60498"/>
                  <a:pt x="87639" y="60493"/>
                </a:cubicBezTo>
                <a:cubicBezTo>
                  <a:pt x="87639" y="60455"/>
                  <a:pt x="87639" y="60417"/>
                  <a:pt x="87639" y="60417"/>
                </a:cubicBezTo>
                <a:lnTo>
                  <a:pt x="87790" y="60417"/>
                </a:lnTo>
                <a:cubicBezTo>
                  <a:pt x="87790" y="60342"/>
                  <a:pt x="87752" y="60304"/>
                  <a:pt x="87677" y="60228"/>
                </a:cubicBezTo>
                <a:cubicBezTo>
                  <a:pt x="87639" y="60228"/>
                  <a:pt x="87601" y="60190"/>
                  <a:pt x="87525" y="60190"/>
                </a:cubicBezTo>
                <a:close/>
                <a:moveTo>
                  <a:pt x="90127" y="60100"/>
                </a:moveTo>
                <a:cubicBezTo>
                  <a:pt x="90018" y="60100"/>
                  <a:pt x="89915" y="60135"/>
                  <a:pt x="89832" y="60190"/>
                </a:cubicBezTo>
                <a:lnTo>
                  <a:pt x="89794" y="60266"/>
                </a:lnTo>
                <a:lnTo>
                  <a:pt x="89794" y="60417"/>
                </a:lnTo>
                <a:lnTo>
                  <a:pt x="89907" y="60531"/>
                </a:lnTo>
                <a:cubicBezTo>
                  <a:pt x="89954" y="60546"/>
                  <a:pt x="90008" y="60556"/>
                  <a:pt x="90062" y="60556"/>
                </a:cubicBezTo>
                <a:cubicBezTo>
                  <a:pt x="90139" y="60556"/>
                  <a:pt x="90219" y="60537"/>
                  <a:pt x="90285" y="60493"/>
                </a:cubicBezTo>
                <a:cubicBezTo>
                  <a:pt x="90323" y="60455"/>
                  <a:pt x="90361" y="60380"/>
                  <a:pt x="90361" y="60304"/>
                </a:cubicBezTo>
                <a:cubicBezTo>
                  <a:pt x="90361" y="60266"/>
                  <a:pt x="90361" y="60228"/>
                  <a:pt x="90361" y="60190"/>
                </a:cubicBezTo>
                <a:lnTo>
                  <a:pt x="90247" y="60115"/>
                </a:lnTo>
                <a:cubicBezTo>
                  <a:pt x="90207" y="60105"/>
                  <a:pt x="90166" y="60100"/>
                  <a:pt x="90127" y="60100"/>
                </a:cubicBezTo>
                <a:close/>
                <a:moveTo>
                  <a:pt x="64198" y="60266"/>
                </a:moveTo>
                <a:cubicBezTo>
                  <a:pt x="64085" y="60342"/>
                  <a:pt x="64009" y="60417"/>
                  <a:pt x="63971" y="60531"/>
                </a:cubicBezTo>
                <a:cubicBezTo>
                  <a:pt x="63933" y="60569"/>
                  <a:pt x="63896" y="60606"/>
                  <a:pt x="63858" y="60644"/>
                </a:cubicBezTo>
                <a:lnTo>
                  <a:pt x="63971" y="60871"/>
                </a:lnTo>
                <a:cubicBezTo>
                  <a:pt x="64160" y="60833"/>
                  <a:pt x="64425" y="60644"/>
                  <a:pt x="64425" y="60455"/>
                </a:cubicBezTo>
                <a:cubicBezTo>
                  <a:pt x="64425" y="60417"/>
                  <a:pt x="64425" y="60342"/>
                  <a:pt x="64349" y="60304"/>
                </a:cubicBezTo>
                <a:lnTo>
                  <a:pt x="64198" y="60266"/>
                </a:lnTo>
                <a:close/>
                <a:moveTo>
                  <a:pt x="50474" y="60455"/>
                </a:moveTo>
                <a:cubicBezTo>
                  <a:pt x="50360" y="60455"/>
                  <a:pt x="50285" y="60455"/>
                  <a:pt x="50247" y="60531"/>
                </a:cubicBezTo>
                <a:cubicBezTo>
                  <a:pt x="50134" y="60569"/>
                  <a:pt x="50134" y="60682"/>
                  <a:pt x="50134" y="60758"/>
                </a:cubicBezTo>
                <a:cubicBezTo>
                  <a:pt x="50134" y="60795"/>
                  <a:pt x="50134" y="60833"/>
                  <a:pt x="50134" y="60871"/>
                </a:cubicBezTo>
                <a:lnTo>
                  <a:pt x="50285" y="60947"/>
                </a:lnTo>
                <a:cubicBezTo>
                  <a:pt x="50315" y="60957"/>
                  <a:pt x="50346" y="60961"/>
                  <a:pt x="50376" y="60961"/>
                </a:cubicBezTo>
                <a:cubicBezTo>
                  <a:pt x="50459" y="60961"/>
                  <a:pt x="50542" y="60926"/>
                  <a:pt x="50625" y="60871"/>
                </a:cubicBezTo>
                <a:lnTo>
                  <a:pt x="50663" y="60795"/>
                </a:lnTo>
                <a:lnTo>
                  <a:pt x="50663" y="60758"/>
                </a:lnTo>
                <a:cubicBezTo>
                  <a:pt x="50663" y="60720"/>
                  <a:pt x="50625" y="60644"/>
                  <a:pt x="50625" y="60644"/>
                </a:cubicBezTo>
                <a:cubicBezTo>
                  <a:pt x="50587" y="60606"/>
                  <a:pt x="50587" y="60606"/>
                  <a:pt x="50587" y="60606"/>
                </a:cubicBezTo>
                <a:lnTo>
                  <a:pt x="50474" y="60455"/>
                </a:lnTo>
                <a:close/>
                <a:moveTo>
                  <a:pt x="52671" y="60616"/>
                </a:moveTo>
                <a:cubicBezTo>
                  <a:pt x="52638" y="60616"/>
                  <a:pt x="52610" y="60625"/>
                  <a:pt x="52591" y="60644"/>
                </a:cubicBezTo>
                <a:cubicBezTo>
                  <a:pt x="52478" y="60682"/>
                  <a:pt x="52440" y="60758"/>
                  <a:pt x="52440" y="60833"/>
                </a:cubicBezTo>
                <a:cubicBezTo>
                  <a:pt x="52440" y="60909"/>
                  <a:pt x="52515" y="60984"/>
                  <a:pt x="52591" y="61022"/>
                </a:cubicBezTo>
                <a:cubicBezTo>
                  <a:pt x="52667" y="61022"/>
                  <a:pt x="52742" y="61022"/>
                  <a:pt x="52780" y="60984"/>
                </a:cubicBezTo>
                <a:cubicBezTo>
                  <a:pt x="52818" y="60947"/>
                  <a:pt x="52856" y="60871"/>
                  <a:pt x="52856" y="60833"/>
                </a:cubicBezTo>
                <a:cubicBezTo>
                  <a:pt x="52856" y="60758"/>
                  <a:pt x="52818" y="60682"/>
                  <a:pt x="52780" y="60644"/>
                </a:cubicBezTo>
                <a:cubicBezTo>
                  <a:pt x="52742" y="60625"/>
                  <a:pt x="52704" y="60616"/>
                  <a:pt x="52671" y="60616"/>
                </a:cubicBezTo>
                <a:close/>
                <a:moveTo>
                  <a:pt x="17982" y="60742"/>
                </a:moveTo>
                <a:cubicBezTo>
                  <a:pt x="17950" y="60742"/>
                  <a:pt x="17917" y="60747"/>
                  <a:pt x="17884" y="60758"/>
                </a:cubicBezTo>
                <a:cubicBezTo>
                  <a:pt x="17808" y="60758"/>
                  <a:pt x="17732" y="60833"/>
                  <a:pt x="17732" y="60947"/>
                </a:cubicBezTo>
                <a:lnTo>
                  <a:pt x="17884" y="61060"/>
                </a:lnTo>
                <a:lnTo>
                  <a:pt x="17921" y="61060"/>
                </a:lnTo>
                <a:cubicBezTo>
                  <a:pt x="18035" y="61060"/>
                  <a:pt x="18186" y="61060"/>
                  <a:pt x="18224" y="60909"/>
                </a:cubicBezTo>
                <a:lnTo>
                  <a:pt x="18186" y="60795"/>
                </a:lnTo>
                <a:cubicBezTo>
                  <a:pt x="18133" y="60769"/>
                  <a:pt x="18060" y="60742"/>
                  <a:pt x="17982" y="60742"/>
                </a:cubicBezTo>
                <a:close/>
                <a:moveTo>
                  <a:pt x="31192" y="60606"/>
                </a:moveTo>
                <a:cubicBezTo>
                  <a:pt x="31041" y="60606"/>
                  <a:pt x="30889" y="60644"/>
                  <a:pt x="30776" y="60682"/>
                </a:cubicBezTo>
                <a:lnTo>
                  <a:pt x="30738" y="60795"/>
                </a:lnTo>
                <a:cubicBezTo>
                  <a:pt x="30738" y="60871"/>
                  <a:pt x="30776" y="61098"/>
                  <a:pt x="31003" y="61173"/>
                </a:cubicBezTo>
                <a:lnTo>
                  <a:pt x="31230" y="61022"/>
                </a:lnTo>
                <a:cubicBezTo>
                  <a:pt x="31268" y="60984"/>
                  <a:pt x="31343" y="60947"/>
                  <a:pt x="31343" y="60833"/>
                </a:cubicBezTo>
                <a:cubicBezTo>
                  <a:pt x="31343" y="60795"/>
                  <a:pt x="31305" y="60758"/>
                  <a:pt x="31305" y="60720"/>
                </a:cubicBezTo>
                <a:lnTo>
                  <a:pt x="31192" y="60606"/>
                </a:lnTo>
                <a:close/>
                <a:moveTo>
                  <a:pt x="42874" y="61022"/>
                </a:moveTo>
                <a:cubicBezTo>
                  <a:pt x="42723" y="61022"/>
                  <a:pt x="42610" y="61098"/>
                  <a:pt x="42572" y="61211"/>
                </a:cubicBezTo>
                <a:lnTo>
                  <a:pt x="42685" y="61363"/>
                </a:lnTo>
                <a:cubicBezTo>
                  <a:pt x="42685" y="61400"/>
                  <a:pt x="42723" y="61400"/>
                  <a:pt x="42761" y="61438"/>
                </a:cubicBezTo>
                <a:lnTo>
                  <a:pt x="42950" y="61325"/>
                </a:lnTo>
                <a:cubicBezTo>
                  <a:pt x="42950" y="61287"/>
                  <a:pt x="42988" y="61249"/>
                  <a:pt x="42988" y="61173"/>
                </a:cubicBezTo>
                <a:lnTo>
                  <a:pt x="42988" y="61136"/>
                </a:lnTo>
                <a:lnTo>
                  <a:pt x="42874" y="61022"/>
                </a:lnTo>
                <a:close/>
                <a:moveTo>
                  <a:pt x="82873" y="60969"/>
                </a:moveTo>
                <a:cubicBezTo>
                  <a:pt x="82793" y="60969"/>
                  <a:pt x="82739" y="60996"/>
                  <a:pt x="82686" y="61022"/>
                </a:cubicBezTo>
                <a:cubicBezTo>
                  <a:pt x="82648" y="60984"/>
                  <a:pt x="82610" y="60984"/>
                  <a:pt x="82572" y="60984"/>
                </a:cubicBezTo>
                <a:lnTo>
                  <a:pt x="82421" y="61136"/>
                </a:lnTo>
                <a:cubicBezTo>
                  <a:pt x="82421" y="61249"/>
                  <a:pt x="82459" y="61325"/>
                  <a:pt x="82535" y="61400"/>
                </a:cubicBezTo>
                <a:lnTo>
                  <a:pt x="82648" y="61438"/>
                </a:lnTo>
                <a:cubicBezTo>
                  <a:pt x="82799" y="61438"/>
                  <a:pt x="82988" y="61400"/>
                  <a:pt x="83102" y="61287"/>
                </a:cubicBezTo>
                <a:lnTo>
                  <a:pt x="83026" y="61098"/>
                </a:lnTo>
                <a:lnTo>
                  <a:pt x="83064" y="61098"/>
                </a:lnTo>
                <a:lnTo>
                  <a:pt x="82988" y="60984"/>
                </a:lnTo>
                <a:cubicBezTo>
                  <a:pt x="82944" y="60973"/>
                  <a:pt x="82906" y="60969"/>
                  <a:pt x="82873" y="60969"/>
                </a:cubicBezTo>
                <a:close/>
                <a:moveTo>
                  <a:pt x="60001" y="60984"/>
                </a:moveTo>
                <a:cubicBezTo>
                  <a:pt x="59850" y="60984"/>
                  <a:pt x="59774" y="61022"/>
                  <a:pt x="59737" y="61060"/>
                </a:cubicBezTo>
                <a:cubicBezTo>
                  <a:pt x="59623" y="61136"/>
                  <a:pt x="59661" y="61363"/>
                  <a:pt x="59812" y="61476"/>
                </a:cubicBezTo>
                <a:cubicBezTo>
                  <a:pt x="59866" y="61503"/>
                  <a:pt x="59919" y="61529"/>
                  <a:pt x="59986" y="61529"/>
                </a:cubicBezTo>
                <a:cubicBezTo>
                  <a:pt x="60014" y="61529"/>
                  <a:pt x="60044" y="61525"/>
                  <a:pt x="60077" y="61514"/>
                </a:cubicBezTo>
                <a:lnTo>
                  <a:pt x="60190" y="61438"/>
                </a:lnTo>
                <a:cubicBezTo>
                  <a:pt x="60190" y="61400"/>
                  <a:pt x="60190" y="61363"/>
                  <a:pt x="60190" y="61325"/>
                </a:cubicBezTo>
                <a:cubicBezTo>
                  <a:pt x="60190" y="61249"/>
                  <a:pt x="60153" y="61211"/>
                  <a:pt x="60153" y="61173"/>
                </a:cubicBezTo>
                <a:cubicBezTo>
                  <a:pt x="60115" y="61136"/>
                  <a:pt x="60115" y="61136"/>
                  <a:pt x="60115" y="61098"/>
                </a:cubicBezTo>
                <a:lnTo>
                  <a:pt x="60001" y="60984"/>
                </a:lnTo>
                <a:close/>
                <a:moveTo>
                  <a:pt x="41778" y="60947"/>
                </a:moveTo>
                <a:cubicBezTo>
                  <a:pt x="41627" y="60947"/>
                  <a:pt x="41513" y="60984"/>
                  <a:pt x="41476" y="61136"/>
                </a:cubicBezTo>
                <a:lnTo>
                  <a:pt x="41589" y="61287"/>
                </a:lnTo>
                <a:cubicBezTo>
                  <a:pt x="41589" y="61306"/>
                  <a:pt x="41589" y="61325"/>
                  <a:pt x="41589" y="61325"/>
                </a:cubicBezTo>
                <a:cubicBezTo>
                  <a:pt x="41589" y="61438"/>
                  <a:pt x="41589" y="61627"/>
                  <a:pt x="41854" y="61627"/>
                </a:cubicBezTo>
                <a:lnTo>
                  <a:pt x="41929" y="61589"/>
                </a:lnTo>
                <a:cubicBezTo>
                  <a:pt x="42005" y="61552"/>
                  <a:pt x="42043" y="61476"/>
                  <a:pt x="42043" y="61400"/>
                </a:cubicBezTo>
                <a:cubicBezTo>
                  <a:pt x="42043" y="61287"/>
                  <a:pt x="42005" y="61173"/>
                  <a:pt x="41929" y="61098"/>
                </a:cubicBezTo>
                <a:cubicBezTo>
                  <a:pt x="41929" y="61060"/>
                  <a:pt x="41929" y="61060"/>
                  <a:pt x="41929" y="61022"/>
                </a:cubicBezTo>
                <a:lnTo>
                  <a:pt x="41778" y="60947"/>
                </a:lnTo>
                <a:close/>
                <a:moveTo>
                  <a:pt x="87601" y="61249"/>
                </a:moveTo>
                <a:cubicBezTo>
                  <a:pt x="87525" y="61249"/>
                  <a:pt x="87487" y="61249"/>
                  <a:pt x="87450" y="61325"/>
                </a:cubicBezTo>
                <a:cubicBezTo>
                  <a:pt x="87374" y="61325"/>
                  <a:pt x="87298" y="61438"/>
                  <a:pt x="87336" y="61589"/>
                </a:cubicBezTo>
                <a:lnTo>
                  <a:pt x="87487" y="61665"/>
                </a:lnTo>
                <a:lnTo>
                  <a:pt x="87525" y="61665"/>
                </a:lnTo>
                <a:cubicBezTo>
                  <a:pt x="87563" y="61665"/>
                  <a:pt x="87752" y="61665"/>
                  <a:pt x="87790" y="61514"/>
                </a:cubicBezTo>
                <a:lnTo>
                  <a:pt x="87677" y="61476"/>
                </a:lnTo>
                <a:cubicBezTo>
                  <a:pt x="87677" y="61438"/>
                  <a:pt x="87677" y="61438"/>
                  <a:pt x="87677" y="61438"/>
                </a:cubicBezTo>
                <a:lnTo>
                  <a:pt x="87714" y="61363"/>
                </a:lnTo>
                <a:lnTo>
                  <a:pt x="87601" y="61249"/>
                </a:lnTo>
                <a:close/>
                <a:moveTo>
                  <a:pt x="79308" y="58863"/>
                </a:moveTo>
                <a:cubicBezTo>
                  <a:pt x="78964" y="58863"/>
                  <a:pt x="78862" y="59070"/>
                  <a:pt x="78792" y="59245"/>
                </a:cubicBezTo>
                <a:cubicBezTo>
                  <a:pt x="78603" y="59359"/>
                  <a:pt x="78451" y="59510"/>
                  <a:pt x="78338" y="59623"/>
                </a:cubicBezTo>
                <a:cubicBezTo>
                  <a:pt x="78262" y="59737"/>
                  <a:pt x="78187" y="59812"/>
                  <a:pt x="78111" y="59888"/>
                </a:cubicBezTo>
                <a:lnTo>
                  <a:pt x="78073" y="59888"/>
                </a:lnTo>
                <a:cubicBezTo>
                  <a:pt x="78036" y="59964"/>
                  <a:pt x="77998" y="60001"/>
                  <a:pt x="77998" y="60077"/>
                </a:cubicBezTo>
                <a:cubicBezTo>
                  <a:pt x="77998" y="60190"/>
                  <a:pt x="78111" y="60266"/>
                  <a:pt x="78187" y="60342"/>
                </a:cubicBezTo>
                <a:lnTo>
                  <a:pt x="78225" y="60342"/>
                </a:lnTo>
                <a:cubicBezTo>
                  <a:pt x="78225" y="60342"/>
                  <a:pt x="78225" y="60380"/>
                  <a:pt x="78187" y="60417"/>
                </a:cubicBezTo>
                <a:cubicBezTo>
                  <a:pt x="78187" y="60455"/>
                  <a:pt x="78149" y="60531"/>
                  <a:pt x="78149" y="60606"/>
                </a:cubicBezTo>
                <a:cubicBezTo>
                  <a:pt x="78149" y="60682"/>
                  <a:pt x="78187" y="60758"/>
                  <a:pt x="78187" y="60795"/>
                </a:cubicBezTo>
                <a:cubicBezTo>
                  <a:pt x="78225" y="60909"/>
                  <a:pt x="78225" y="60984"/>
                  <a:pt x="78187" y="61098"/>
                </a:cubicBezTo>
                <a:lnTo>
                  <a:pt x="78225" y="61249"/>
                </a:lnTo>
                <a:cubicBezTo>
                  <a:pt x="78225" y="61249"/>
                  <a:pt x="78262" y="61287"/>
                  <a:pt x="78300" y="61325"/>
                </a:cubicBezTo>
                <a:cubicBezTo>
                  <a:pt x="78496" y="61493"/>
                  <a:pt x="78797" y="61724"/>
                  <a:pt x="79124" y="61724"/>
                </a:cubicBezTo>
                <a:cubicBezTo>
                  <a:pt x="79238" y="61724"/>
                  <a:pt x="79355" y="61696"/>
                  <a:pt x="79472" y="61627"/>
                </a:cubicBezTo>
                <a:lnTo>
                  <a:pt x="79510" y="61476"/>
                </a:lnTo>
                <a:cubicBezTo>
                  <a:pt x="79434" y="61363"/>
                  <a:pt x="79359" y="61325"/>
                  <a:pt x="79245" y="61287"/>
                </a:cubicBezTo>
                <a:lnTo>
                  <a:pt x="79170" y="61287"/>
                </a:lnTo>
                <a:cubicBezTo>
                  <a:pt x="79132" y="61249"/>
                  <a:pt x="79056" y="61211"/>
                  <a:pt x="78981" y="61173"/>
                </a:cubicBezTo>
                <a:lnTo>
                  <a:pt x="78943" y="61173"/>
                </a:lnTo>
                <a:cubicBezTo>
                  <a:pt x="78905" y="61136"/>
                  <a:pt x="78905" y="61136"/>
                  <a:pt x="78867" y="61098"/>
                </a:cubicBezTo>
                <a:cubicBezTo>
                  <a:pt x="78830" y="61022"/>
                  <a:pt x="78792" y="60984"/>
                  <a:pt x="78716" y="60947"/>
                </a:cubicBezTo>
                <a:cubicBezTo>
                  <a:pt x="78716" y="60871"/>
                  <a:pt x="78716" y="60758"/>
                  <a:pt x="78754" y="60682"/>
                </a:cubicBezTo>
                <a:cubicBezTo>
                  <a:pt x="78754" y="60493"/>
                  <a:pt x="78754" y="60266"/>
                  <a:pt x="78640" y="60001"/>
                </a:cubicBezTo>
                <a:cubicBezTo>
                  <a:pt x="79056" y="59737"/>
                  <a:pt x="79359" y="59397"/>
                  <a:pt x="79510" y="59018"/>
                </a:cubicBezTo>
                <a:lnTo>
                  <a:pt x="79397" y="58867"/>
                </a:lnTo>
                <a:cubicBezTo>
                  <a:pt x="79366" y="58864"/>
                  <a:pt x="79336" y="58863"/>
                  <a:pt x="79308" y="58863"/>
                </a:cubicBezTo>
                <a:close/>
                <a:moveTo>
                  <a:pt x="69554" y="61375"/>
                </a:moveTo>
                <a:cubicBezTo>
                  <a:pt x="69509" y="61375"/>
                  <a:pt x="69462" y="61385"/>
                  <a:pt x="69415" y="61400"/>
                </a:cubicBezTo>
                <a:cubicBezTo>
                  <a:pt x="69264" y="61438"/>
                  <a:pt x="69189" y="61552"/>
                  <a:pt x="69189" y="61665"/>
                </a:cubicBezTo>
                <a:lnTo>
                  <a:pt x="69226" y="61741"/>
                </a:lnTo>
                <a:cubicBezTo>
                  <a:pt x="69282" y="61796"/>
                  <a:pt x="69357" y="61831"/>
                  <a:pt x="69438" y="61831"/>
                </a:cubicBezTo>
                <a:cubicBezTo>
                  <a:pt x="69468" y="61831"/>
                  <a:pt x="69498" y="61826"/>
                  <a:pt x="69529" y="61816"/>
                </a:cubicBezTo>
                <a:cubicBezTo>
                  <a:pt x="69680" y="61741"/>
                  <a:pt x="69756" y="61627"/>
                  <a:pt x="69756" y="61514"/>
                </a:cubicBezTo>
                <a:lnTo>
                  <a:pt x="69718" y="61438"/>
                </a:lnTo>
                <a:cubicBezTo>
                  <a:pt x="69674" y="61394"/>
                  <a:pt x="69616" y="61375"/>
                  <a:pt x="69554" y="61375"/>
                </a:cubicBezTo>
                <a:close/>
                <a:moveTo>
                  <a:pt x="42799" y="61552"/>
                </a:moveTo>
                <a:cubicBezTo>
                  <a:pt x="42723" y="61589"/>
                  <a:pt x="42685" y="61703"/>
                  <a:pt x="42685" y="61741"/>
                </a:cubicBezTo>
                <a:cubicBezTo>
                  <a:pt x="42685" y="61854"/>
                  <a:pt x="42723" y="61930"/>
                  <a:pt x="42837" y="61930"/>
                </a:cubicBezTo>
                <a:cubicBezTo>
                  <a:pt x="42862" y="61942"/>
                  <a:pt x="42883" y="61946"/>
                  <a:pt x="42902" y="61946"/>
                </a:cubicBezTo>
                <a:cubicBezTo>
                  <a:pt x="42942" y="61946"/>
                  <a:pt x="42975" y="61930"/>
                  <a:pt x="43026" y="61930"/>
                </a:cubicBezTo>
                <a:cubicBezTo>
                  <a:pt x="43064" y="61892"/>
                  <a:pt x="43101" y="61816"/>
                  <a:pt x="43101" y="61741"/>
                </a:cubicBezTo>
                <a:cubicBezTo>
                  <a:pt x="43101" y="61665"/>
                  <a:pt x="43064" y="61627"/>
                  <a:pt x="42988" y="61589"/>
                </a:cubicBezTo>
                <a:cubicBezTo>
                  <a:pt x="42950" y="61552"/>
                  <a:pt x="42874" y="61552"/>
                  <a:pt x="42799" y="61552"/>
                </a:cubicBezTo>
                <a:close/>
                <a:moveTo>
                  <a:pt x="41060" y="61589"/>
                </a:moveTo>
                <a:cubicBezTo>
                  <a:pt x="40984" y="61589"/>
                  <a:pt x="40871" y="61627"/>
                  <a:pt x="40833" y="61665"/>
                </a:cubicBezTo>
                <a:cubicBezTo>
                  <a:pt x="40795" y="61703"/>
                  <a:pt x="40757" y="61741"/>
                  <a:pt x="40757" y="61854"/>
                </a:cubicBezTo>
                <a:lnTo>
                  <a:pt x="40757" y="61892"/>
                </a:lnTo>
                <a:lnTo>
                  <a:pt x="40871" y="62005"/>
                </a:lnTo>
                <a:lnTo>
                  <a:pt x="41060" y="62005"/>
                </a:lnTo>
                <a:lnTo>
                  <a:pt x="41211" y="61892"/>
                </a:lnTo>
                <a:lnTo>
                  <a:pt x="41211" y="61741"/>
                </a:lnTo>
                <a:lnTo>
                  <a:pt x="41060" y="61589"/>
                </a:lnTo>
                <a:close/>
                <a:moveTo>
                  <a:pt x="43971" y="61703"/>
                </a:moveTo>
                <a:cubicBezTo>
                  <a:pt x="43895" y="61703"/>
                  <a:pt x="43820" y="61703"/>
                  <a:pt x="43744" y="61741"/>
                </a:cubicBezTo>
                <a:cubicBezTo>
                  <a:pt x="43668" y="61816"/>
                  <a:pt x="43668" y="61892"/>
                  <a:pt x="43706" y="61967"/>
                </a:cubicBezTo>
                <a:lnTo>
                  <a:pt x="43857" y="62043"/>
                </a:lnTo>
                <a:cubicBezTo>
                  <a:pt x="43895" y="62043"/>
                  <a:pt x="44122" y="62043"/>
                  <a:pt x="44198" y="61892"/>
                </a:cubicBezTo>
                <a:lnTo>
                  <a:pt x="44047" y="61703"/>
                </a:lnTo>
                <a:close/>
                <a:moveTo>
                  <a:pt x="55275" y="61552"/>
                </a:moveTo>
                <a:lnTo>
                  <a:pt x="55162" y="61589"/>
                </a:lnTo>
                <a:cubicBezTo>
                  <a:pt x="55124" y="61665"/>
                  <a:pt x="55124" y="61741"/>
                  <a:pt x="55124" y="61816"/>
                </a:cubicBezTo>
                <a:cubicBezTo>
                  <a:pt x="55124" y="61816"/>
                  <a:pt x="55124" y="61854"/>
                  <a:pt x="55124" y="61854"/>
                </a:cubicBezTo>
                <a:cubicBezTo>
                  <a:pt x="55124" y="61854"/>
                  <a:pt x="55124" y="61892"/>
                  <a:pt x="55086" y="61930"/>
                </a:cubicBezTo>
                <a:lnTo>
                  <a:pt x="55200" y="62081"/>
                </a:lnTo>
                <a:cubicBezTo>
                  <a:pt x="55240" y="62091"/>
                  <a:pt x="55278" y="62096"/>
                  <a:pt x="55313" y="62096"/>
                </a:cubicBezTo>
                <a:cubicBezTo>
                  <a:pt x="55409" y="62096"/>
                  <a:pt x="55485" y="62061"/>
                  <a:pt x="55540" y="62005"/>
                </a:cubicBezTo>
                <a:cubicBezTo>
                  <a:pt x="55616" y="61967"/>
                  <a:pt x="55653" y="61854"/>
                  <a:pt x="55653" y="61741"/>
                </a:cubicBezTo>
                <a:lnTo>
                  <a:pt x="55653" y="61703"/>
                </a:lnTo>
                <a:lnTo>
                  <a:pt x="55502" y="61589"/>
                </a:lnTo>
                <a:lnTo>
                  <a:pt x="55464" y="61589"/>
                </a:lnTo>
                <a:cubicBezTo>
                  <a:pt x="55427" y="61589"/>
                  <a:pt x="55351" y="61552"/>
                  <a:pt x="55275" y="61552"/>
                </a:cubicBezTo>
                <a:close/>
                <a:moveTo>
                  <a:pt x="23668" y="61589"/>
                </a:moveTo>
                <a:lnTo>
                  <a:pt x="23517" y="61741"/>
                </a:lnTo>
                <a:cubicBezTo>
                  <a:pt x="23517" y="61741"/>
                  <a:pt x="23479" y="61778"/>
                  <a:pt x="23479" y="61778"/>
                </a:cubicBezTo>
                <a:cubicBezTo>
                  <a:pt x="23441" y="61854"/>
                  <a:pt x="23441" y="61892"/>
                  <a:pt x="23441" y="61967"/>
                </a:cubicBezTo>
                <a:cubicBezTo>
                  <a:pt x="23441" y="62043"/>
                  <a:pt x="23479" y="62119"/>
                  <a:pt x="23593" y="62156"/>
                </a:cubicBezTo>
                <a:lnTo>
                  <a:pt x="23782" y="62005"/>
                </a:lnTo>
                <a:lnTo>
                  <a:pt x="23782" y="62005"/>
                </a:lnTo>
                <a:cubicBezTo>
                  <a:pt x="23782" y="62043"/>
                  <a:pt x="23744" y="62081"/>
                  <a:pt x="23706" y="62081"/>
                </a:cubicBezTo>
                <a:lnTo>
                  <a:pt x="23744" y="62081"/>
                </a:lnTo>
                <a:cubicBezTo>
                  <a:pt x="23782" y="62100"/>
                  <a:pt x="23819" y="62109"/>
                  <a:pt x="23857" y="62109"/>
                </a:cubicBezTo>
                <a:cubicBezTo>
                  <a:pt x="23895" y="62109"/>
                  <a:pt x="23933" y="62100"/>
                  <a:pt x="23971" y="62081"/>
                </a:cubicBezTo>
                <a:lnTo>
                  <a:pt x="24008" y="61967"/>
                </a:lnTo>
                <a:lnTo>
                  <a:pt x="24008" y="61892"/>
                </a:lnTo>
                <a:lnTo>
                  <a:pt x="23933" y="61816"/>
                </a:lnTo>
                <a:cubicBezTo>
                  <a:pt x="23933" y="61816"/>
                  <a:pt x="23933" y="61778"/>
                  <a:pt x="23895" y="61778"/>
                </a:cubicBezTo>
                <a:cubicBezTo>
                  <a:pt x="23857" y="61703"/>
                  <a:pt x="23819" y="61627"/>
                  <a:pt x="23668" y="61589"/>
                </a:cubicBezTo>
                <a:close/>
                <a:moveTo>
                  <a:pt x="14467" y="61763"/>
                </a:moveTo>
                <a:cubicBezTo>
                  <a:pt x="14402" y="61763"/>
                  <a:pt x="14356" y="61789"/>
                  <a:pt x="14330" y="61816"/>
                </a:cubicBezTo>
                <a:cubicBezTo>
                  <a:pt x="14216" y="61892"/>
                  <a:pt x="14216" y="62043"/>
                  <a:pt x="14330" y="62119"/>
                </a:cubicBezTo>
                <a:cubicBezTo>
                  <a:pt x="14405" y="62194"/>
                  <a:pt x="14481" y="62194"/>
                  <a:pt x="14557" y="62194"/>
                </a:cubicBezTo>
                <a:lnTo>
                  <a:pt x="14670" y="62081"/>
                </a:lnTo>
                <a:lnTo>
                  <a:pt x="14670" y="61892"/>
                </a:lnTo>
                <a:lnTo>
                  <a:pt x="14557" y="61778"/>
                </a:lnTo>
                <a:cubicBezTo>
                  <a:pt x="14523" y="61767"/>
                  <a:pt x="14493" y="61763"/>
                  <a:pt x="14467" y="61763"/>
                </a:cubicBezTo>
                <a:close/>
                <a:moveTo>
                  <a:pt x="65068" y="61854"/>
                </a:moveTo>
                <a:lnTo>
                  <a:pt x="64954" y="61967"/>
                </a:lnTo>
                <a:lnTo>
                  <a:pt x="64954" y="62081"/>
                </a:lnTo>
                <a:lnTo>
                  <a:pt x="65068" y="62194"/>
                </a:lnTo>
                <a:cubicBezTo>
                  <a:pt x="65105" y="62232"/>
                  <a:pt x="65143" y="62232"/>
                  <a:pt x="65181" y="62232"/>
                </a:cubicBezTo>
                <a:lnTo>
                  <a:pt x="65370" y="62119"/>
                </a:lnTo>
                <a:cubicBezTo>
                  <a:pt x="65370" y="62043"/>
                  <a:pt x="65332" y="61967"/>
                  <a:pt x="65257" y="61892"/>
                </a:cubicBezTo>
                <a:cubicBezTo>
                  <a:pt x="65219" y="61854"/>
                  <a:pt x="65181" y="61854"/>
                  <a:pt x="65068" y="61854"/>
                </a:cubicBezTo>
                <a:close/>
                <a:moveTo>
                  <a:pt x="28944" y="61920"/>
                </a:moveTo>
                <a:cubicBezTo>
                  <a:pt x="28926" y="61920"/>
                  <a:pt x="28906" y="61923"/>
                  <a:pt x="28886" y="61930"/>
                </a:cubicBezTo>
                <a:cubicBezTo>
                  <a:pt x="28772" y="61967"/>
                  <a:pt x="28697" y="62043"/>
                  <a:pt x="28697" y="62119"/>
                </a:cubicBezTo>
                <a:cubicBezTo>
                  <a:pt x="28697" y="62194"/>
                  <a:pt x="28734" y="62270"/>
                  <a:pt x="28848" y="62308"/>
                </a:cubicBezTo>
                <a:lnTo>
                  <a:pt x="29037" y="62194"/>
                </a:lnTo>
                <a:lnTo>
                  <a:pt x="29037" y="62194"/>
                </a:lnTo>
                <a:cubicBezTo>
                  <a:pt x="29037" y="62194"/>
                  <a:pt x="28999" y="62232"/>
                  <a:pt x="28999" y="62232"/>
                </a:cubicBezTo>
                <a:cubicBezTo>
                  <a:pt x="29037" y="62232"/>
                  <a:pt x="29112" y="62194"/>
                  <a:pt x="29150" y="62119"/>
                </a:cubicBezTo>
                <a:lnTo>
                  <a:pt x="29112" y="62043"/>
                </a:lnTo>
                <a:cubicBezTo>
                  <a:pt x="29082" y="61981"/>
                  <a:pt x="29026" y="61920"/>
                  <a:pt x="28944" y="61920"/>
                </a:cubicBezTo>
                <a:close/>
                <a:moveTo>
                  <a:pt x="11608" y="62005"/>
                </a:moveTo>
                <a:cubicBezTo>
                  <a:pt x="11494" y="62005"/>
                  <a:pt x="11419" y="62005"/>
                  <a:pt x="11343" y="62043"/>
                </a:cubicBezTo>
                <a:cubicBezTo>
                  <a:pt x="11305" y="62081"/>
                  <a:pt x="11267" y="62119"/>
                  <a:pt x="11267" y="62194"/>
                </a:cubicBezTo>
                <a:lnTo>
                  <a:pt x="11419" y="62308"/>
                </a:lnTo>
                <a:cubicBezTo>
                  <a:pt x="11456" y="62346"/>
                  <a:pt x="11456" y="62383"/>
                  <a:pt x="11532" y="62383"/>
                </a:cubicBezTo>
                <a:lnTo>
                  <a:pt x="11721" y="62308"/>
                </a:lnTo>
                <a:lnTo>
                  <a:pt x="11721" y="62308"/>
                </a:lnTo>
                <a:cubicBezTo>
                  <a:pt x="11721" y="62308"/>
                  <a:pt x="11721" y="62346"/>
                  <a:pt x="11683" y="62346"/>
                </a:cubicBezTo>
                <a:cubicBezTo>
                  <a:pt x="11645" y="62383"/>
                  <a:pt x="11608" y="62383"/>
                  <a:pt x="11608" y="62383"/>
                </a:cubicBezTo>
                <a:lnTo>
                  <a:pt x="11645" y="62383"/>
                </a:lnTo>
                <a:lnTo>
                  <a:pt x="11834" y="62308"/>
                </a:lnTo>
                <a:lnTo>
                  <a:pt x="11834" y="62119"/>
                </a:lnTo>
                <a:lnTo>
                  <a:pt x="11683" y="62005"/>
                </a:lnTo>
                <a:cubicBezTo>
                  <a:pt x="11671" y="62018"/>
                  <a:pt x="11658" y="62022"/>
                  <a:pt x="11647" y="62022"/>
                </a:cubicBezTo>
                <a:cubicBezTo>
                  <a:pt x="11624" y="62022"/>
                  <a:pt x="11608" y="62005"/>
                  <a:pt x="11608" y="62005"/>
                </a:cubicBezTo>
                <a:close/>
                <a:moveTo>
                  <a:pt x="68886" y="62005"/>
                </a:moveTo>
                <a:lnTo>
                  <a:pt x="68773" y="62119"/>
                </a:lnTo>
                <a:lnTo>
                  <a:pt x="68773" y="62156"/>
                </a:lnTo>
                <a:cubicBezTo>
                  <a:pt x="68773" y="62270"/>
                  <a:pt x="68810" y="62346"/>
                  <a:pt x="68848" y="62421"/>
                </a:cubicBezTo>
                <a:lnTo>
                  <a:pt x="68924" y="62459"/>
                </a:lnTo>
                <a:cubicBezTo>
                  <a:pt x="68944" y="62462"/>
                  <a:pt x="68963" y="62463"/>
                  <a:pt x="68981" y="62463"/>
                </a:cubicBezTo>
                <a:cubicBezTo>
                  <a:pt x="69200" y="62463"/>
                  <a:pt x="69264" y="62264"/>
                  <a:pt x="69264" y="62194"/>
                </a:cubicBezTo>
                <a:lnTo>
                  <a:pt x="69264" y="62156"/>
                </a:lnTo>
                <a:lnTo>
                  <a:pt x="69151" y="62005"/>
                </a:lnTo>
                <a:close/>
                <a:moveTo>
                  <a:pt x="14783" y="62005"/>
                </a:moveTo>
                <a:lnTo>
                  <a:pt x="14632" y="62156"/>
                </a:lnTo>
                <a:cubicBezTo>
                  <a:pt x="14632" y="62383"/>
                  <a:pt x="14783" y="62497"/>
                  <a:pt x="14897" y="62535"/>
                </a:cubicBezTo>
                <a:lnTo>
                  <a:pt x="15048" y="62535"/>
                </a:lnTo>
                <a:cubicBezTo>
                  <a:pt x="15124" y="62459"/>
                  <a:pt x="15161" y="62383"/>
                  <a:pt x="15161" y="62308"/>
                </a:cubicBezTo>
                <a:cubicBezTo>
                  <a:pt x="15161" y="62232"/>
                  <a:pt x="15124" y="62156"/>
                  <a:pt x="15048" y="62081"/>
                </a:cubicBezTo>
                <a:cubicBezTo>
                  <a:pt x="14972" y="62043"/>
                  <a:pt x="14859" y="62005"/>
                  <a:pt x="14783" y="62005"/>
                </a:cubicBezTo>
                <a:close/>
                <a:moveTo>
                  <a:pt x="86656" y="61930"/>
                </a:moveTo>
                <a:cubicBezTo>
                  <a:pt x="86467" y="61930"/>
                  <a:pt x="86353" y="62043"/>
                  <a:pt x="86202" y="62156"/>
                </a:cubicBezTo>
                <a:lnTo>
                  <a:pt x="86315" y="62346"/>
                </a:lnTo>
                <a:lnTo>
                  <a:pt x="86240" y="62346"/>
                </a:lnTo>
                <a:lnTo>
                  <a:pt x="86240" y="62459"/>
                </a:lnTo>
                <a:lnTo>
                  <a:pt x="86353" y="62572"/>
                </a:lnTo>
                <a:cubicBezTo>
                  <a:pt x="86410" y="62582"/>
                  <a:pt x="86464" y="62587"/>
                  <a:pt x="86516" y="62587"/>
                </a:cubicBezTo>
                <a:cubicBezTo>
                  <a:pt x="86670" y="62587"/>
                  <a:pt x="86797" y="62544"/>
                  <a:pt x="86883" y="62459"/>
                </a:cubicBezTo>
                <a:cubicBezTo>
                  <a:pt x="86996" y="62383"/>
                  <a:pt x="87034" y="62270"/>
                  <a:pt x="87034" y="62156"/>
                </a:cubicBezTo>
                <a:lnTo>
                  <a:pt x="87034" y="62081"/>
                </a:lnTo>
                <a:cubicBezTo>
                  <a:pt x="86996" y="62005"/>
                  <a:pt x="86920" y="62005"/>
                  <a:pt x="86845" y="62005"/>
                </a:cubicBezTo>
                <a:cubicBezTo>
                  <a:pt x="86807" y="61967"/>
                  <a:pt x="86731" y="61930"/>
                  <a:pt x="86656" y="61930"/>
                </a:cubicBezTo>
                <a:close/>
                <a:moveTo>
                  <a:pt x="74860" y="61741"/>
                </a:moveTo>
                <a:lnTo>
                  <a:pt x="74595" y="61816"/>
                </a:lnTo>
                <a:lnTo>
                  <a:pt x="74557" y="61816"/>
                </a:lnTo>
                <a:cubicBezTo>
                  <a:pt x="74519" y="61797"/>
                  <a:pt x="74472" y="61788"/>
                  <a:pt x="74425" y="61788"/>
                </a:cubicBezTo>
                <a:cubicBezTo>
                  <a:pt x="74378" y="61788"/>
                  <a:pt x="74330" y="61797"/>
                  <a:pt x="74293" y="61816"/>
                </a:cubicBezTo>
                <a:cubicBezTo>
                  <a:pt x="74217" y="61816"/>
                  <a:pt x="74141" y="61854"/>
                  <a:pt x="74141" y="61967"/>
                </a:cubicBezTo>
                <a:lnTo>
                  <a:pt x="74179" y="62043"/>
                </a:lnTo>
                <a:lnTo>
                  <a:pt x="74141" y="62043"/>
                </a:lnTo>
                <a:cubicBezTo>
                  <a:pt x="74104" y="62119"/>
                  <a:pt x="73990" y="62194"/>
                  <a:pt x="74104" y="62421"/>
                </a:cubicBezTo>
                <a:cubicBezTo>
                  <a:pt x="74197" y="62546"/>
                  <a:pt x="74336" y="62587"/>
                  <a:pt x="74482" y="62587"/>
                </a:cubicBezTo>
                <a:cubicBezTo>
                  <a:pt x="74691" y="62587"/>
                  <a:pt x="74915" y="62503"/>
                  <a:pt x="75049" y="62459"/>
                </a:cubicBezTo>
                <a:cubicBezTo>
                  <a:pt x="75087" y="62421"/>
                  <a:pt x="75124" y="62421"/>
                  <a:pt x="75162" y="62421"/>
                </a:cubicBezTo>
                <a:lnTo>
                  <a:pt x="75162" y="62194"/>
                </a:lnTo>
                <a:cubicBezTo>
                  <a:pt x="75162" y="62194"/>
                  <a:pt x="75200" y="62194"/>
                  <a:pt x="75162" y="62232"/>
                </a:cubicBezTo>
                <a:cubicBezTo>
                  <a:pt x="75200" y="62232"/>
                  <a:pt x="75200" y="62232"/>
                  <a:pt x="75200" y="62194"/>
                </a:cubicBezTo>
                <a:cubicBezTo>
                  <a:pt x="75276" y="62156"/>
                  <a:pt x="75313" y="62081"/>
                  <a:pt x="75313" y="62043"/>
                </a:cubicBezTo>
                <a:lnTo>
                  <a:pt x="75238" y="61930"/>
                </a:lnTo>
                <a:cubicBezTo>
                  <a:pt x="75124" y="61892"/>
                  <a:pt x="75087" y="61892"/>
                  <a:pt x="75011" y="61854"/>
                </a:cubicBezTo>
                <a:cubicBezTo>
                  <a:pt x="74935" y="61854"/>
                  <a:pt x="74935" y="61854"/>
                  <a:pt x="74860" y="61741"/>
                </a:cubicBezTo>
                <a:close/>
                <a:moveTo>
                  <a:pt x="43593" y="62421"/>
                </a:moveTo>
                <a:lnTo>
                  <a:pt x="43555" y="62459"/>
                </a:lnTo>
                <a:lnTo>
                  <a:pt x="43442" y="62459"/>
                </a:lnTo>
                <a:cubicBezTo>
                  <a:pt x="43404" y="62497"/>
                  <a:pt x="43366" y="62497"/>
                  <a:pt x="43328" y="62572"/>
                </a:cubicBezTo>
                <a:lnTo>
                  <a:pt x="43442" y="62724"/>
                </a:lnTo>
                <a:cubicBezTo>
                  <a:pt x="43442" y="62724"/>
                  <a:pt x="43404" y="62686"/>
                  <a:pt x="43404" y="62686"/>
                </a:cubicBezTo>
                <a:lnTo>
                  <a:pt x="43404" y="62686"/>
                </a:lnTo>
                <a:cubicBezTo>
                  <a:pt x="43460" y="62771"/>
                  <a:pt x="43517" y="62813"/>
                  <a:pt x="43590" y="62813"/>
                </a:cubicBezTo>
                <a:cubicBezTo>
                  <a:pt x="43614" y="62813"/>
                  <a:pt x="43640" y="62809"/>
                  <a:pt x="43668" y="62799"/>
                </a:cubicBezTo>
                <a:lnTo>
                  <a:pt x="43782" y="62686"/>
                </a:lnTo>
                <a:cubicBezTo>
                  <a:pt x="43782" y="62686"/>
                  <a:pt x="43782" y="62648"/>
                  <a:pt x="43782" y="62648"/>
                </a:cubicBezTo>
                <a:cubicBezTo>
                  <a:pt x="43782" y="62610"/>
                  <a:pt x="43782" y="62459"/>
                  <a:pt x="43593" y="62421"/>
                </a:cubicBezTo>
                <a:close/>
                <a:moveTo>
                  <a:pt x="29264" y="62346"/>
                </a:moveTo>
                <a:lnTo>
                  <a:pt x="29037" y="62459"/>
                </a:lnTo>
                <a:lnTo>
                  <a:pt x="29037" y="62572"/>
                </a:lnTo>
                <a:lnTo>
                  <a:pt x="28999" y="62535"/>
                </a:lnTo>
                <a:cubicBezTo>
                  <a:pt x="28734" y="62572"/>
                  <a:pt x="28734" y="62686"/>
                  <a:pt x="28734" y="62761"/>
                </a:cubicBezTo>
                <a:lnTo>
                  <a:pt x="28886" y="62875"/>
                </a:lnTo>
                <a:lnTo>
                  <a:pt x="29037" y="62875"/>
                </a:lnTo>
                <a:cubicBezTo>
                  <a:pt x="29075" y="62913"/>
                  <a:pt x="29150" y="62950"/>
                  <a:pt x="29188" y="62950"/>
                </a:cubicBezTo>
                <a:cubicBezTo>
                  <a:pt x="29226" y="62950"/>
                  <a:pt x="29226" y="62950"/>
                  <a:pt x="29264" y="62988"/>
                </a:cubicBezTo>
                <a:lnTo>
                  <a:pt x="29453" y="62837"/>
                </a:lnTo>
                <a:cubicBezTo>
                  <a:pt x="29453" y="62799"/>
                  <a:pt x="29453" y="62761"/>
                  <a:pt x="29415" y="62724"/>
                </a:cubicBezTo>
                <a:cubicBezTo>
                  <a:pt x="29453" y="62686"/>
                  <a:pt x="29491" y="62610"/>
                  <a:pt x="29491" y="62535"/>
                </a:cubicBezTo>
                <a:lnTo>
                  <a:pt x="29491" y="62497"/>
                </a:lnTo>
                <a:lnTo>
                  <a:pt x="29377" y="62383"/>
                </a:lnTo>
                <a:cubicBezTo>
                  <a:pt x="29339" y="62383"/>
                  <a:pt x="29302" y="62383"/>
                  <a:pt x="29264" y="62346"/>
                </a:cubicBezTo>
                <a:close/>
                <a:moveTo>
                  <a:pt x="12780" y="62686"/>
                </a:moveTo>
                <a:cubicBezTo>
                  <a:pt x="12704" y="62686"/>
                  <a:pt x="12553" y="62724"/>
                  <a:pt x="12553" y="62913"/>
                </a:cubicBezTo>
                <a:lnTo>
                  <a:pt x="12666" y="63026"/>
                </a:lnTo>
                <a:cubicBezTo>
                  <a:pt x="12780" y="63026"/>
                  <a:pt x="12855" y="63026"/>
                  <a:pt x="12931" y="62988"/>
                </a:cubicBezTo>
                <a:lnTo>
                  <a:pt x="12969" y="62875"/>
                </a:lnTo>
                <a:cubicBezTo>
                  <a:pt x="12969" y="62799"/>
                  <a:pt x="12893" y="62686"/>
                  <a:pt x="12780" y="62686"/>
                </a:cubicBezTo>
                <a:close/>
                <a:moveTo>
                  <a:pt x="42648" y="62620"/>
                </a:moveTo>
                <a:cubicBezTo>
                  <a:pt x="42610" y="62620"/>
                  <a:pt x="42572" y="62629"/>
                  <a:pt x="42534" y="62648"/>
                </a:cubicBezTo>
                <a:cubicBezTo>
                  <a:pt x="42421" y="62724"/>
                  <a:pt x="42383" y="62913"/>
                  <a:pt x="42496" y="62988"/>
                </a:cubicBezTo>
                <a:cubicBezTo>
                  <a:pt x="42534" y="63026"/>
                  <a:pt x="42610" y="63026"/>
                  <a:pt x="42648" y="63026"/>
                </a:cubicBezTo>
                <a:lnTo>
                  <a:pt x="42723" y="62950"/>
                </a:lnTo>
                <a:lnTo>
                  <a:pt x="42723" y="62950"/>
                </a:lnTo>
                <a:cubicBezTo>
                  <a:pt x="42685" y="62988"/>
                  <a:pt x="42648" y="62988"/>
                  <a:pt x="42648" y="62988"/>
                </a:cubicBezTo>
                <a:lnTo>
                  <a:pt x="42837" y="62875"/>
                </a:lnTo>
                <a:lnTo>
                  <a:pt x="42837" y="62761"/>
                </a:lnTo>
                <a:lnTo>
                  <a:pt x="42761" y="62648"/>
                </a:lnTo>
                <a:cubicBezTo>
                  <a:pt x="42723" y="62629"/>
                  <a:pt x="42685" y="62620"/>
                  <a:pt x="42648" y="62620"/>
                </a:cubicBezTo>
                <a:close/>
                <a:moveTo>
                  <a:pt x="44614" y="62648"/>
                </a:moveTo>
                <a:cubicBezTo>
                  <a:pt x="44387" y="62648"/>
                  <a:pt x="44311" y="62761"/>
                  <a:pt x="44236" y="62837"/>
                </a:cubicBezTo>
                <a:cubicBezTo>
                  <a:pt x="44236" y="62875"/>
                  <a:pt x="44198" y="62875"/>
                  <a:pt x="44198" y="62875"/>
                </a:cubicBezTo>
                <a:lnTo>
                  <a:pt x="44236" y="63064"/>
                </a:lnTo>
                <a:cubicBezTo>
                  <a:pt x="44279" y="63086"/>
                  <a:pt x="44335" y="63108"/>
                  <a:pt x="44397" y="63108"/>
                </a:cubicBezTo>
                <a:cubicBezTo>
                  <a:pt x="44442" y="63108"/>
                  <a:pt x="44490" y="63096"/>
                  <a:pt x="44538" y="63064"/>
                </a:cubicBezTo>
                <a:cubicBezTo>
                  <a:pt x="44651" y="63026"/>
                  <a:pt x="44765" y="62913"/>
                  <a:pt x="44765" y="62799"/>
                </a:cubicBezTo>
                <a:lnTo>
                  <a:pt x="44765" y="62724"/>
                </a:lnTo>
                <a:lnTo>
                  <a:pt x="44614" y="62648"/>
                </a:lnTo>
                <a:close/>
                <a:moveTo>
                  <a:pt x="29982" y="62714"/>
                </a:moveTo>
                <a:cubicBezTo>
                  <a:pt x="29944" y="62714"/>
                  <a:pt x="29906" y="62724"/>
                  <a:pt x="29869" y="62761"/>
                </a:cubicBezTo>
                <a:cubicBezTo>
                  <a:pt x="29793" y="62799"/>
                  <a:pt x="29793" y="62875"/>
                  <a:pt x="29755" y="62950"/>
                </a:cubicBezTo>
                <a:lnTo>
                  <a:pt x="29869" y="63064"/>
                </a:lnTo>
                <a:cubicBezTo>
                  <a:pt x="29906" y="63064"/>
                  <a:pt x="29944" y="63102"/>
                  <a:pt x="29944" y="63102"/>
                </a:cubicBezTo>
                <a:cubicBezTo>
                  <a:pt x="29982" y="63102"/>
                  <a:pt x="30020" y="63111"/>
                  <a:pt x="30062" y="63111"/>
                </a:cubicBezTo>
                <a:cubicBezTo>
                  <a:pt x="30105" y="63111"/>
                  <a:pt x="30152" y="63102"/>
                  <a:pt x="30209" y="63064"/>
                </a:cubicBezTo>
                <a:cubicBezTo>
                  <a:pt x="30285" y="63026"/>
                  <a:pt x="30285" y="62950"/>
                  <a:pt x="30285" y="62875"/>
                </a:cubicBezTo>
                <a:lnTo>
                  <a:pt x="30171" y="62761"/>
                </a:lnTo>
                <a:cubicBezTo>
                  <a:pt x="30171" y="62724"/>
                  <a:pt x="30133" y="62724"/>
                  <a:pt x="30095" y="62724"/>
                </a:cubicBezTo>
                <a:cubicBezTo>
                  <a:pt x="30058" y="62724"/>
                  <a:pt x="30020" y="62714"/>
                  <a:pt x="29982" y="62714"/>
                </a:cubicBezTo>
                <a:close/>
                <a:moveTo>
                  <a:pt x="68927" y="62663"/>
                </a:moveTo>
                <a:cubicBezTo>
                  <a:pt x="68876" y="62663"/>
                  <a:pt x="68818" y="62672"/>
                  <a:pt x="68735" y="62686"/>
                </a:cubicBezTo>
                <a:lnTo>
                  <a:pt x="68697" y="62686"/>
                </a:lnTo>
                <a:lnTo>
                  <a:pt x="68584" y="62799"/>
                </a:lnTo>
                <a:cubicBezTo>
                  <a:pt x="68546" y="63026"/>
                  <a:pt x="68697" y="63064"/>
                  <a:pt x="68810" y="63102"/>
                </a:cubicBezTo>
                <a:cubicBezTo>
                  <a:pt x="68810" y="63139"/>
                  <a:pt x="68848" y="63139"/>
                  <a:pt x="68848" y="63139"/>
                </a:cubicBezTo>
                <a:lnTo>
                  <a:pt x="69075" y="63026"/>
                </a:lnTo>
                <a:lnTo>
                  <a:pt x="69113" y="63026"/>
                </a:lnTo>
                <a:cubicBezTo>
                  <a:pt x="69151" y="63026"/>
                  <a:pt x="69264" y="62988"/>
                  <a:pt x="69264" y="62875"/>
                </a:cubicBezTo>
                <a:lnTo>
                  <a:pt x="69226" y="62761"/>
                </a:lnTo>
                <a:cubicBezTo>
                  <a:pt x="69083" y="62689"/>
                  <a:pt x="69015" y="62663"/>
                  <a:pt x="68927" y="62663"/>
                </a:cubicBezTo>
                <a:close/>
                <a:moveTo>
                  <a:pt x="37610" y="62506"/>
                </a:moveTo>
                <a:cubicBezTo>
                  <a:pt x="37572" y="62506"/>
                  <a:pt x="37525" y="62516"/>
                  <a:pt x="37468" y="62535"/>
                </a:cubicBezTo>
                <a:cubicBezTo>
                  <a:pt x="37392" y="62572"/>
                  <a:pt x="37392" y="62610"/>
                  <a:pt x="37355" y="62686"/>
                </a:cubicBezTo>
                <a:lnTo>
                  <a:pt x="37430" y="62761"/>
                </a:lnTo>
                <a:cubicBezTo>
                  <a:pt x="37355" y="62799"/>
                  <a:pt x="37317" y="62950"/>
                  <a:pt x="37392" y="63064"/>
                </a:cubicBezTo>
                <a:lnTo>
                  <a:pt x="37468" y="63139"/>
                </a:lnTo>
                <a:cubicBezTo>
                  <a:pt x="37546" y="63155"/>
                  <a:pt x="37618" y="63164"/>
                  <a:pt x="37681" y="63164"/>
                </a:cubicBezTo>
                <a:cubicBezTo>
                  <a:pt x="37769" y="63164"/>
                  <a:pt x="37840" y="63146"/>
                  <a:pt x="37884" y="63102"/>
                </a:cubicBezTo>
                <a:cubicBezTo>
                  <a:pt x="37959" y="63064"/>
                  <a:pt x="38035" y="62988"/>
                  <a:pt x="38035" y="62837"/>
                </a:cubicBezTo>
                <a:cubicBezTo>
                  <a:pt x="38035" y="62761"/>
                  <a:pt x="38035" y="62686"/>
                  <a:pt x="37997" y="62610"/>
                </a:cubicBezTo>
                <a:lnTo>
                  <a:pt x="37846" y="62535"/>
                </a:lnTo>
                <a:lnTo>
                  <a:pt x="37695" y="62535"/>
                </a:lnTo>
                <a:cubicBezTo>
                  <a:pt x="37676" y="62516"/>
                  <a:pt x="37648" y="62506"/>
                  <a:pt x="37610" y="62506"/>
                </a:cubicBezTo>
                <a:close/>
                <a:moveTo>
                  <a:pt x="51948" y="62535"/>
                </a:moveTo>
                <a:lnTo>
                  <a:pt x="51759" y="62648"/>
                </a:lnTo>
                <a:cubicBezTo>
                  <a:pt x="51759" y="62686"/>
                  <a:pt x="51759" y="62724"/>
                  <a:pt x="51721" y="62761"/>
                </a:cubicBezTo>
                <a:lnTo>
                  <a:pt x="51873" y="62913"/>
                </a:lnTo>
                <a:cubicBezTo>
                  <a:pt x="51873" y="62950"/>
                  <a:pt x="51873" y="63026"/>
                  <a:pt x="51873" y="63064"/>
                </a:cubicBezTo>
                <a:lnTo>
                  <a:pt x="52024" y="63177"/>
                </a:lnTo>
                <a:cubicBezTo>
                  <a:pt x="52251" y="63177"/>
                  <a:pt x="52629" y="63026"/>
                  <a:pt x="52629" y="62837"/>
                </a:cubicBezTo>
                <a:cubicBezTo>
                  <a:pt x="52629" y="62761"/>
                  <a:pt x="52591" y="62724"/>
                  <a:pt x="52553" y="62686"/>
                </a:cubicBezTo>
                <a:lnTo>
                  <a:pt x="52478" y="62686"/>
                </a:lnTo>
                <a:cubicBezTo>
                  <a:pt x="52478" y="62648"/>
                  <a:pt x="52478" y="62610"/>
                  <a:pt x="52402" y="62572"/>
                </a:cubicBezTo>
                <a:lnTo>
                  <a:pt x="52326" y="62535"/>
                </a:lnTo>
                <a:cubicBezTo>
                  <a:pt x="52213" y="62535"/>
                  <a:pt x="52137" y="62535"/>
                  <a:pt x="52062" y="62572"/>
                </a:cubicBezTo>
                <a:cubicBezTo>
                  <a:pt x="52024" y="62572"/>
                  <a:pt x="52024" y="62572"/>
                  <a:pt x="51948" y="62535"/>
                </a:cubicBezTo>
                <a:close/>
                <a:moveTo>
                  <a:pt x="70739" y="62837"/>
                </a:moveTo>
                <a:lnTo>
                  <a:pt x="70587" y="62913"/>
                </a:lnTo>
                <a:cubicBezTo>
                  <a:pt x="70512" y="62950"/>
                  <a:pt x="70398" y="63026"/>
                  <a:pt x="70474" y="63215"/>
                </a:cubicBezTo>
                <a:lnTo>
                  <a:pt x="70550" y="63291"/>
                </a:lnTo>
                <a:cubicBezTo>
                  <a:pt x="70625" y="63291"/>
                  <a:pt x="70701" y="63291"/>
                  <a:pt x="70776" y="63253"/>
                </a:cubicBezTo>
                <a:cubicBezTo>
                  <a:pt x="70852" y="63215"/>
                  <a:pt x="70928" y="63139"/>
                  <a:pt x="70928" y="63026"/>
                </a:cubicBezTo>
                <a:cubicBezTo>
                  <a:pt x="70928" y="62950"/>
                  <a:pt x="70852" y="62875"/>
                  <a:pt x="70739" y="62837"/>
                </a:cubicBezTo>
                <a:close/>
                <a:moveTo>
                  <a:pt x="39770" y="62166"/>
                </a:moveTo>
                <a:cubicBezTo>
                  <a:pt x="39736" y="62166"/>
                  <a:pt x="39699" y="62175"/>
                  <a:pt x="39661" y="62194"/>
                </a:cubicBezTo>
                <a:cubicBezTo>
                  <a:pt x="39510" y="62270"/>
                  <a:pt x="39434" y="62383"/>
                  <a:pt x="39510" y="62497"/>
                </a:cubicBezTo>
                <a:lnTo>
                  <a:pt x="39472" y="62497"/>
                </a:lnTo>
                <a:cubicBezTo>
                  <a:pt x="39434" y="62497"/>
                  <a:pt x="39396" y="62459"/>
                  <a:pt x="39396" y="62459"/>
                </a:cubicBezTo>
                <a:lnTo>
                  <a:pt x="39132" y="62459"/>
                </a:lnTo>
                <a:cubicBezTo>
                  <a:pt x="39132" y="62459"/>
                  <a:pt x="39094" y="62497"/>
                  <a:pt x="39094" y="62497"/>
                </a:cubicBezTo>
                <a:cubicBezTo>
                  <a:pt x="39056" y="62535"/>
                  <a:pt x="38942" y="62648"/>
                  <a:pt x="38980" y="62799"/>
                </a:cubicBezTo>
                <a:lnTo>
                  <a:pt x="39132" y="62875"/>
                </a:lnTo>
                <a:lnTo>
                  <a:pt x="39207" y="62875"/>
                </a:lnTo>
                <a:cubicBezTo>
                  <a:pt x="39245" y="62913"/>
                  <a:pt x="39245" y="62913"/>
                  <a:pt x="39283" y="62950"/>
                </a:cubicBezTo>
                <a:lnTo>
                  <a:pt x="39245" y="62950"/>
                </a:lnTo>
                <a:cubicBezTo>
                  <a:pt x="39283" y="62988"/>
                  <a:pt x="39283" y="63026"/>
                  <a:pt x="39283" y="63064"/>
                </a:cubicBezTo>
                <a:cubicBezTo>
                  <a:pt x="39321" y="63139"/>
                  <a:pt x="39396" y="63291"/>
                  <a:pt x="39585" y="63329"/>
                </a:cubicBezTo>
                <a:lnTo>
                  <a:pt x="39736" y="63291"/>
                </a:lnTo>
                <a:cubicBezTo>
                  <a:pt x="39774" y="63215"/>
                  <a:pt x="39774" y="63177"/>
                  <a:pt x="39774" y="63102"/>
                </a:cubicBezTo>
                <a:cubicBezTo>
                  <a:pt x="39774" y="63102"/>
                  <a:pt x="39812" y="63064"/>
                  <a:pt x="39812" y="63026"/>
                </a:cubicBezTo>
                <a:lnTo>
                  <a:pt x="39774" y="62913"/>
                </a:lnTo>
                <a:lnTo>
                  <a:pt x="39736" y="62913"/>
                </a:lnTo>
                <a:lnTo>
                  <a:pt x="39736" y="62648"/>
                </a:lnTo>
                <a:lnTo>
                  <a:pt x="39699" y="62572"/>
                </a:lnTo>
                <a:lnTo>
                  <a:pt x="39774" y="62572"/>
                </a:lnTo>
                <a:lnTo>
                  <a:pt x="39812" y="62535"/>
                </a:lnTo>
                <a:lnTo>
                  <a:pt x="39736" y="62459"/>
                </a:lnTo>
                <a:lnTo>
                  <a:pt x="39812" y="62497"/>
                </a:lnTo>
                <a:cubicBezTo>
                  <a:pt x="39812" y="62497"/>
                  <a:pt x="39850" y="62459"/>
                  <a:pt x="39850" y="62459"/>
                </a:cubicBezTo>
                <a:cubicBezTo>
                  <a:pt x="39888" y="62383"/>
                  <a:pt x="39925" y="62346"/>
                  <a:pt x="39925" y="62308"/>
                </a:cubicBezTo>
                <a:lnTo>
                  <a:pt x="39850" y="62194"/>
                </a:lnTo>
                <a:cubicBezTo>
                  <a:pt x="39831" y="62175"/>
                  <a:pt x="39803" y="62166"/>
                  <a:pt x="39770" y="62166"/>
                </a:cubicBezTo>
                <a:close/>
                <a:moveTo>
                  <a:pt x="80115" y="62837"/>
                </a:moveTo>
                <a:lnTo>
                  <a:pt x="80002" y="62913"/>
                </a:lnTo>
                <a:cubicBezTo>
                  <a:pt x="79926" y="62988"/>
                  <a:pt x="79888" y="63102"/>
                  <a:pt x="79926" y="63253"/>
                </a:cubicBezTo>
                <a:lnTo>
                  <a:pt x="80039" y="63329"/>
                </a:lnTo>
                <a:cubicBezTo>
                  <a:pt x="80068" y="63329"/>
                  <a:pt x="80108" y="63331"/>
                  <a:pt x="80153" y="63331"/>
                </a:cubicBezTo>
                <a:cubicBezTo>
                  <a:pt x="80287" y="63331"/>
                  <a:pt x="80465" y="63310"/>
                  <a:pt x="80493" y="63139"/>
                </a:cubicBezTo>
                <a:lnTo>
                  <a:pt x="80417" y="63026"/>
                </a:lnTo>
                <a:cubicBezTo>
                  <a:pt x="80417" y="63026"/>
                  <a:pt x="80380" y="62988"/>
                  <a:pt x="80380" y="62988"/>
                </a:cubicBezTo>
                <a:cubicBezTo>
                  <a:pt x="80342" y="62913"/>
                  <a:pt x="80266" y="62875"/>
                  <a:pt x="80115" y="62837"/>
                </a:cubicBezTo>
                <a:close/>
                <a:moveTo>
                  <a:pt x="42912" y="62950"/>
                </a:moveTo>
                <a:lnTo>
                  <a:pt x="42723" y="63102"/>
                </a:lnTo>
                <a:cubicBezTo>
                  <a:pt x="42837" y="63366"/>
                  <a:pt x="42988" y="63366"/>
                  <a:pt x="43026" y="63366"/>
                </a:cubicBezTo>
                <a:cubicBezTo>
                  <a:pt x="43101" y="63329"/>
                  <a:pt x="43177" y="63291"/>
                  <a:pt x="43177" y="63215"/>
                </a:cubicBezTo>
                <a:cubicBezTo>
                  <a:pt x="43177" y="63102"/>
                  <a:pt x="43064" y="63026"/>
                  <a:pt x="42912" y="62950"/>
                </a:cubicBezTo>
                <a:close/>
                <a:moveTo>
                  <a:pt x="681" y="63291"/>
                </a:moveTo>
                <a:cubicBezTo>
                  <a:pt x="566" y="63337"/>
                  <a:pt x="661" y="63411"/>
                  <a:pt x="736" y="63411"/>
                </a:cubicBezTo>
                <a:cubicBezTo>
                  <a:pt x="784" y="63411"/>
                  <a:pt x="824" y="63380"/>
                  <a:pt x="795" y="63291"/>
                </a:cubicBezTo>
                <a:close/>
                <a:moveTo>
                  <a:pt x="26859" y="63132"/>
                </a:moveTo>
                <a:cubicBezTo>
                  <a:pt x="26730" y="63132"/>
                  <a:pt x="26612" y="63230"/>
                  <a:pt x="26579" y="63329"/>
                </a:cubicBezTo>
                <a:lnTo>
                  <a:pt x="26731" y="63480"/>
                </a:lnTo>
                <a:lnTo>
                  <a:pt x="26957" y="63480"/>
                </a:lnTo>
                <a:lnTo>
                  <a:pt x="27109" y="63366"/>
                </a:lnTo>
                <a:cubicBezTo>
                  <a:pt x="27109" y="63177"/>
                  <a:pt x="26957" y="63139"/>
                  <a:pt x="26920" y="63139"/>
                </a:cubicBezTo>
                <a:cubicBezTo>
                  <a:pt x="26899" y="63134"/>
                  <a:pt x="26879" y="63132"/>
                  <a:pt x="26859" y="63132"/>
                </a:cubicBezTo>
                <a:close/>
                <a:moveTo>
                  <a:pt x="18715" y="63177"/>
                </a:moveTo>
                <a:lnTo>
                  <a:pt x="18526" y="63253"/>
                </a:lnTo>
                <a:cubicBezTo>
                  <a:pt x="18526" y="63291"/>
                  <a:pt x="18451" y="63329"/>
                  <a:pt x="18451" y="63404"/>
                </a:cubicBezTo>
                <a:lnTo>
                  <a:pt x="18489" y="63518"/>
                </a:lnTo>
                <a:cubicBezTo>
                  <a:pt x="18564" y="63593"/>
                  <a:pt x="18640" y="63593"/>
                  <a:pt x="18753" y="63593"/>
                </a:cubicBezTo>
                <a:cubicBezTo>
                  <a:pt x="18791" y="63593"/>
                  <a:pt x="18829" y="63555"/>
                  <a:pt x="18904" y="63555"/>
                </a:cubicBezTo>
                <a:lnTo>
                  <a:pt x="18980" y="63555"/>
                </a:lnTo>
                <a:lnTo>
                  <a:pt x="19093" y="63442"/>
                </a:lnTo>
                <a:lnTo>
                  <a:pt x="19093" y="63404"/>
                </a:lnTo>
                <a:cubicBezTo>
                  <a:pt x="19093" y="63215"/>
                  <a:pt x="18867" y="63177"/>
                  <a:pt x="18791" y="63177"/>
                </a:cubicBezTo>
                <a:close/>
                <a:moveTo>
                  <a:pt x="76145" y="63139"/>
                </a:moveTo>
                <a:cubicBezTo>
                  <a:pt x="75881" y="63139"/>
                  <a:pt x="75729" y="63215"/>
                  <a:pt x="75654" y="63442"/>
                </a:cubicBezTo>
                <a:lnTo>
                  <a:pt x="75729" y="63593"/>
                </a:lnTo>
                <a:cubicBezTo>
                  <a:pt x="75776" y="63609"/>
                  <a:pt x="75830" y="63618"/>
                  <a:pt x="75884" y="63618"/>
                </a:cubicBezTo>
                <a:cubicBezTo>
                  <a:pt x="75962" y="63618"/>
                  <a:pt x="76041" y="63600"/>
                  <a:pt x="76107" y="63555"/>
                </a:cubicBezTo>
                <a:cubicBezTo>
                  <a:pt x="76183" y="63555"/>
                  <a:pt x="76259" y="63480"/>
                  <a:pt x="76259" y="63291"/>
                </a:cubicBezTo>
                <a:cubicBezTo>
                  <a:pt x="76259" y="63291"/>
                  <a:pt x="76259" y="63291"/>
                  <a:pt x="76259" y="63253"/>
                </a:cubicBezTo>
                <a:lnTo>
                  <a:pt x="76145" y="63139"/>
                </a:lnTo>
                <a:close/>
                <a:moveTo>
                  <a:pt x="82383" y="63253"/>
                </a:moveTo>
                <a:cubicBezTo>
                  <a:pt x="82232" y="63253"/>
                  <a:pt x="82081" y="63329"/>
                  <a:pt x="82005" y="63404"/>
                </a:cubicBezTo>
                <a:lnTo>
                  <a:pt x="82081" y="63593"/>
                </a:lnTo>
                <a:cubicBezTo>
                  <a:pt x="82043" y="63593"/>
                  <a:pt x="82005" y="63555"/>
                  <a:pt x="82005" y="63518"/>
                </a:cubicBezTo>
                <a:cubicBezTo>
                  <a:pt x="82005" y="63480"/>
                  <a:pt x="82005" y="63480"/>
                  <a:pt x="82005" y="63480"/>
                </a:cubicBezTo>
                <a:lnTo>
                  <a:pt x="82005" y="63480"/>
                </a:lnTo>
                <a:cubicBezTo>
                  <a:pt x="81968" y="63518"/>
                  <a:pt x="81892" y="63631"/>
                  <a:pt x="82081" y="63744"/>
                </a:cubicBezTo>
                <a:lnTo>
                  <a:pt x="82270" y="63744"/>
                </a:lnTo>
                <a:cubicBezTo>
                  <a:pt x="82421" y="63707"/>
                  <a:pt x="82572" y="63707"/>
                  <a:pt x="82686" y="63631"/>
                </a:cubicBezTo>
                <a:lnTo>
                  <a:pt x="82610" y="63404"/>
                </a:lnTo>
                <a:lnTo>
                  <a:pt x="82610" y="63404"/>
                </a:lnTo>
                <a:cubicBezTo>
                  <a:pt x="82610" y="63404"/>
                  <a:pt x="82686" y="63442"/>
                  <a:pt x="82686" y="63518"/>
                </a:cubicBezTo>
                <a:cubicBezTo>
                  <a:pt x="82686" y="63518"/>
                  <a:pt x="82686" y="63518"/>
                  <a:pt x="82686" y="63480"/>
                </a:cubicBezTo>
                <a:lnTo>
                  <a:pt x="82686" y="63329"/>
                </a:lnTo>
                <a:cubicBezTo>
                  <a:pt x="82610" y="63291"/>
                  <a:pt x="82497" y="63253"/>
                  <a:pt x="82383" y="63253"/>
                </a:cubicBezTo>
                <a:close/>
                <a:moveTo>
                  <a:pt x="38149" y="63102"/>
                </a:moveTo>
                <a:lnTo>
                  <a:pt x="38073" y="63215"/>
                </a:lnTo>
                <a:lnTo>
                  <a:pt x="38035" y="63253"/>
                </a:lnTo>
                <a:cubicBezTo>
                  <a:pt x="38035" y="63253"/>
                  <a:pt x="38035" y="63215"/>
                  <a:pt x="38035" y="63215"/>
                </a:cubicBezTo>
                <a:lnTo>
                  <a:pt x="37922" y="63253"/>
                </a:lnTo>
                <a:cubicBezTo>
                  <a:pt x="37884" y="63366"/>
                  <a:pt x="37884" y="63404"/>
                  <a:pt x="37884" y="63442"/>
                </a:cubicBezTo>
                <a:cubicBezTo>
                  <a:pt x="37884" y="63555"/>
                  <a:pt x="37922" y="63593"/>
                  <a:pt x="37959" y="63669"/>
                </a:cubicBezTo>
                <a:lnTo>
                  <a:pt x="37959" y="63744"/>
                </a:lnTo>
                <a:lnTo>
                  <a:pt x="38111" y="63820"/>
                </a:lnTo>
                <a:cubicBezTo>
                  <a:pt x="38224" y="63820"/>
                  <a:pt x="38338" y="63782"/>
                  <a:pt x="38451" y="63707"/>
                </a:cubicBezTo>
                <a:cubicBezTo>
                  <a:pt x="38527" y="63631"/>
                  <a:pt x="38564" y="63555"/>
                  <a:pt x="38564" y="63442"/>
                </a:cubicBezTo>
                <a:cubicBezTo>
                  <a:pt x="38564" y="63291"/>
                  <a:pt x="38451" y="63102"/>
                  <a:pt x="38149" y="63102"/>
                </a:cubicBezTo>
                <a:close/>
                <a:moveTo>
                  <a:pt x="10584" y="63472"/>
                </a:moveTo>
                <a:cubicBezTo>
                  <a:pt x="10562" y="63472"/>
                  <a:pt x="10538" y="63474"/>
                  <a:pt x="10511" y="63480"/>
                </a:cubicBezTo>
                <a:lnTo>
                  <a:pt x="10360" y="63593"/>
                </a:lnTo>
                <a:cubicBezTo>
                  <a:pt x="10360" y="63744"/>
                  <a:pt x="10549" y="63933"/>
                  <a:pt x="10700" y="63933"/>
                </a:cubicBezTo>
                <a:cubicBezTo>
                  <a:pt x="10776" y="63933"/>
                  <a:pt x="10889" y="63896"/>
                  <a:pt x="10927" y="63782"/>
                </a:cubicBezTo>
                <a:lnTo>
                  <a:pt x="10889" y="63631"/>
                </a:lnTo>
                <a:cubicBezTo>
                  <a:pt x="10889" y="63631"/>
                  <a:pt x="10851" y="63631"/>
                  <a:pt x="10851" y="63593"/>
                </a:cubicBezTo>
                <a:cubicBezTo>
                  <a:pt x="10786" y="63561"/>
                  <a:pt x="10721" y="63472"/>
                  <a:pt x="10584" y="63472"/>
                </a:cubicBezTo>
                <a:close/>
                <a:moveTo>
                  <a:pt x="63744" y="63404"/>
                </a:moveTo>
                <a:cubicBezTo>
                  <a:pt x="63631" y="63404"/>
                  <a:pt x="63517" y="63404"/>
                  <a:pt x="63442" y="63442"/>
                </a:cubicBezTo>
                <a:cubicBezTo>
                  <a:pt x="63404" y="63480"/>
                  <a:pt x="63366" y="63555"/>
                  <a:pt x="63366" y="63593"/>
                </a:cubicBezTo>
                <a:cubicBezTo>
                  <a:pt x="63215" y="63669"/>
                  <a:pt x="63253" y="63744"/>
                  <a:pt x="63291" y="63858"/>
                </a:cubicBezTo>
                <a:lnTo>
                  <a:pt x="63328" y="63858"/>
                </a:lnTo>
                <a:cubicBezTo>
                  <a:pt x="63384" y="63913"/>
                  <a:pt x="63459" y="63948"/>
                  <a:pt x="63540" y="63948"/>
                </a:cubicBezTo>
                <a:cubicBezTo>
                  <a:pt x="63570" y="63948"/>
                  <a:pt x="63600" y="63944"/>
                  <a:pt x="63631" y="63933"/>
                </a:cubicBezTo>
                <a:cubicBezTo>
                  <a:pt x="63782" y="63858"/>
                  <a:pt x="63858" y="63707"/>
                  <a:pt x="63858" y="63555"/>
                </a:cubicBezTo>
                <a:lnTo>
                  <a:pt x="63858" y="63518"/>
                </a:lnTo>
                <a:lnTo>
                  <a:pt x="63744" y="63404"/>
                </a:lnTo>
                <a:close/>
                <a:moveTo>
                  <a:pt x="18640" y="63631"/>
                </a:moveTo>
                <a:cubicBezTo>
                  <a:pt x="18526" y="63631"/>
                  <a:pt x="18413" y="63669"/>
                  <a:pt x="18375" y="63820"/>
                </a:cubicBezTo>
                <a:lnTo>
                  <a:pt x="18489" y="63971"/>
                </a:lnTo>
                <a:cubicBezTo>
                  <a:pt x="18640" y="63971"/>
                  <a:pt x="18715" y="63971"/>
                  <a:pt x="18753" y="63933"/>
                </a:cubicBezTo>
                <a:lnTo>
                  <a:pt x="18829" y="63820"/>
                </a:lnTo>
                <a:cubicBezTo>
                  <a:pt x="18829" y="63707"/>
                  <a:pt x="18753" y="63631"/>
                  <a:pt x="18640" y="63631"/>
                </a:cubicBezTo>
                <a:close/>
                <a:moveTo>
                  <a:pt x="43782" y="63264"/>
                </a:moveTo>
                <a:cubicBezTo>
                  <a:pt x="43658" y="63264"/>
                  <a:pt x="43569" y="63352"/>
                  <a:pt x="43517" y="63404"/>
                </a:cubicBezTo>
                <a:cubicBezTo>
                  <a:pt x="43487" y="63374"/>
                  <a:pt x="43431" y="63318"/>
                  <a:pt x="43371" y="63318"/>
                </a:cubicBezTo>
                <a:cubicBezTo>
                  <a:pt x="43357" y="63318"/>
                  <a:pt x="43343" y="63321"/>
                  <a:pt x="43328" y="63329"/>
                </a:cubicBezTo>
                <a:cubicBezTo>
                  <a:pt x="43253" y="63329"/>
                  <a:pt x="43215" y="63366"/>
                  <a:pt x="43177" y="63442"/>
                </a:cubicBezTo>
                <a:cubicBezTo>
                  <a:pt x="43139" y="63480"/>
                  <a:pt x="43139" y="63480"/>
                  <a:pt x="43139" y="63518"/>
                </a:cubicBezTo>
                <a:lnTo>
                  <a:pt x="43177" y="63518"/>
                </a:lnTo>
                <a:lnTo>
                  <a:pt x="43177" y="63555"/>
                </a:lnTo>
                <a:cubicBezTo>
                  <a:pt x="43064" y="63555"/>
                  <a:pt x="42950" y="63593"/>
                  <a:pt x="42912" y="63744"/>
                </a:cubicBezTo>
                <a:lnTo>
                  <a:pt x="42988" y="63971"/>
                </a:lnTo>
                <a:cubicBezTo>
                  <a:pt x="43064" y="63971"/>
                  <a:pt x="43177" y="63933"/>
                  <a:pt x="43215" y="63896"/>
                </a:cubicBezTo>
                <a:cubicBezTo>
                  <a:pt x="43253" y="63858"/>
                  <a:pt x="43290" y="63820"/>
                  <a:pt x="43290" y="63707"/>
                </a:cubicBezTo>
                <a:cubicBezTo>
                  <a:pt x="43316" y="63719"/>
                  <a:pt x="43337" y="63723"/>
                  <a:pt x="43355" y="63723"/>
                </a:cubicBezTo>
                <a:cubicBezTo>
                  <a:pt x="43391" y="63723"/>
                  <a:pt x="43416" y="63707"/>
                  <a:pt x="43442" y="63707"/>
                </a:cubicBezTo>
                <a:cubicBezTo>
                  <a:pt x="43479" y="63707"/>
                  <a:pt x="43479" y="63707"/>
                  <a:pt x="43517" y="63744"/>
                </a:cubicBezTo>
                <a:lnTo>
                  <a:pt x="43706" y="63669"/>
                </a:lnTo>
                <a:cubicBezTo>
                  <a:pt x="43744" y="63631"/>
                  <a:pt x="43744" y="63593"/>
                  <a:pt x="43782" y="63593"/>
                </a:cubicBezTo>
                <a:cubicBezTo>
                  <a:pt x="43820" y="63593"/>
                  <a:pt x="44009" y="63593"/>
                  <a:pt x="44009" y="63442"/>
                </a:cubicBezTo>
                <a:lnTo>
                  <a:pt x="43971" y="63329"/>
                </a:lnTo>
                <a:cubicBezTo>
                  <a:pt x="43901" y="63282"/>
                  <a:pt x="43837" y="63264"/>
                  <a:pt x="43782" y="63264"/>
                </a:cubicBezTo>
                <a:close/>
                <a:moveTo>
                  <a:pt x="68470" y="63518"/>
                </a:moveTo>
                <a:lnTo>
                  <a:pt x="68319" y="63555"/>
                </a:lnTo>
                <a:cubicBezTo>
                  <a:pt x="68281" y="63593"/>
                  <a:pt x="68281" y="63593"/>
                  <a:pt x="68243" y="63593"/>
                </a:cubicBezTo>
                <a:cubicBezTo>
                  <a:pt x="68206" y="63669"/>
                  <a:pt x="68130" y="63707"/>
                  <a:pt x="68092" y="63820"/>
                </a:cubicBezTo>
                <a:lnTo>
                  <a:pt x="68206" y="63971"/>
                </a:lnTo>
                <a:cubicBezTo>
                  <a:pt x="68281" y="63971"/>
                  <a:pt x="68395" y="63933"/>
                  <a:pt x="68470" y="63896"/>
                </a:cubicBezTo>
                <a:cubicBezTo>
                  <a:pt x="68546" y="63820"/>
                  <a:pt x="68621" y="63744"/>
                  <a:pt x="68621" y="63707"/>
                </a:cubicBezTo>
                <a:cubicBezTo>
                  <a:pt x="68621" y="63631"/>
                  <a:pt x="68546" y="63555"/>
                  <a:pt x="68470" y="63518"/>
                </a:cubicBezTo>
                <a:close/>
                <a:moveTo>
                  <a:pt x="78187" y="63555"/>
                </a:moveTo>
                <a:lnTo>
                  <a:pt x="78073" y="63593"/>
                </a:lnTo>
                <a:cubicBezTo>
                  <a:pt x="78073" y="63631"/>
                  <a:pt x="78036" y="63631"/>
                  <a:pt x="78036" y="63631"/>
                </a:cubicBezTo>
                <a:cubicBezTo>
                  <a:pt x="77960" y="63669"/>
                  <a:pt x="77884" y="63744"/>
                  <a:pt x="77884" y="63820"/>
                </a:cubicBezTo>
                <a:cubicBezTo>
                  <a:pt x="77884" y="63896"/>
                  <a:pt x="77960" y="63971"/>
                  <a:pt x="78073" y="64009"/>
                </a:cubicBezTo>
                <a:lnTo>
                  <a:pt x="78262" y="63896"/>
                </a:lnTo>
                <a:cubicBezTo>
                  <a:pt x="78262" y="63896"/>
                  <a:pt x="78262" y="63896"/>
                  <a:pt x="78300" y="63858"/>
                </a:cubicBezTo>
                <a:cubicBezTo>
                  <a:pt x="78338" y="63820"/>
                  <a:pt x="78376" y="63782"/>
                  <a:pt x="78376" y="63707"/>
                </a:cubicBezTo>
                <a:cubicBezTo>
                  <a:pt x="78376" y="63669"/>
                  <a:pt x="78338" y="63593"/>
                  <a:pt x="78187" y="63555"/>
                </a:cubicBezTo>
                <a:close/>
                <a:moveTo>
                  <a:pt x="40606" y="63669"/>
                </a:moveTo>
                <a:lnTo>
                  <a:pt x="40493" y="63782"/>
                </a:lnTo>
                <a:cubicBezTo>
                  <a:pt x="40455" y="63820"/>
                  <a:pt x="40417" y="63858"/>
                  <a:pt x="40379" y="63896"/>
                </a:cubicBezTo>
                <a:lnTo>
                  <a:pt x="40530" y="64047"/>
                </a:lnTo>
                <a:lnTo>
                  <a:pt x="40682" y="64047"/>
                </a:lnTo>
                <a:lnTo>
                  <a:pt x="40833" y="63933"/>
                </a:lnTo>
                <a:lnTo>
                  <a:pt x="40833" y="63858"/>
                </a:lnTo>
                <a:lnTo>
                  <a:pt x="40833" y="63820"/>
                </a:lnTo>
                <a:cubicBezTo>
                  <a:pt x="40833" y="63820"/>
                  <a:pt x="40833" y="63744"/>
                  <a:pt x="40757" y="63707"/>
                </a:cubicBezTo>
                <a:cubicBezTo>
                  <a:pt x="40719" y="63669"/>
                  <a:pt x="40682" y="63669"/>
                  <a:pt x="40606" y="63669"/>
                </a:cubicBezTo>
                <a:close/>
                <a:moveTo>
                  <a:pt x="49982" y="63669"/>
                </a:moveTo>
                <a:cubicBezTo>
                  <a:pt x="49907" y="63669"/>
                  <a:pt x="49680" y="63707"/>
                  <a:pt x="49604" y="63858"/>
                </a:cubicBezTo>
                <a:lnTo>
                  <a:pt x="49642" y="63971"/>
                </a:lnTo>
                <a:cubicBezTo>
                  <a:pt x="49697" y="64027"/>
                  <a:pt x="49773" y="64062"/>
                  <a:pt x="49854" y="64062"/>
                </a:cubicBezTo>
                <a:cubicBezTo>
                  <a:pt x="49884" y="64062"/>
                  <a:pt x="49914" y="64057"/>
                  <a:pt x="49944" y="64047"/>
                </a:cubicBezTo>
                <a:cubicBezTo>
                  <a:pt x="50058" y="64009"/>
                  <a:pt x="50134" y="63933"/>
                  <a:pt x="50134" y="63820"/>
                </a:cubicBezTo>
                <a:cubicBezTo>
                  <a:pt x="50134" y="63820"/>
                  <a:pt x="50096" y="63782"/>
                  <a:pt x="50096" y="63782"/>
                </a:cubicBezTo>
                <a:lnTo>
                  <a:pt x="49982" y="63669"/>
                </a:lnTo>
                <a:close/>
                <a:moveTo>
                  <a:pt x="45748" y="63707"/>
                </a:moveTo>
                <a:cubicBezTo>
                  <a:pt x="45672" y="63744"/>
                  <a:pt x="45483" y="63744"/>
                  <a:pt x="45408" y="63896"/>
                </a:cubicBezTo>
                <a:lnTo>
                  <a:pt x="45521" y="64047"/>
                </a:lnTo>
                <a:lnTo>
                  <a:pt x="45597" y="64047"/>
                </a:lnTo>
                <a:cubicBezTo>
                  <a:pt x="45628" y="64063"/>
                  <a:pt x="45666" y="64072"/>
                  <a:pt x="45705" y="64072"/>
                </a:cubicBezTo>
                <a:cubicBezTo>
                  <a:pt x="45760" y="64072"/>
                  <a:pt x="45817" y="64053"/>
                  <a:pt x="45861" y="64009"/>
                </a:cubicBezTo>
                <a:cubicBezTo>
                  <a:pt x="45899" y="63971"/>
                  <a:pt x="45899" y="63933"/>
                  <a:pt x="45899" y="63896"/>
                </a:cubicBezTo>
                <a:cubicBezTo>
                  <a:pt x="45899" y="63858"/>
                  <a:pt x="45899" y="63820"/>
                  <a:pt x="45899" y="63820"/>
                </a:cubicBezTo>
                <a:lnTo>
                  <a:pt x="45748" y="63707"/>
                </a:lnTo>
                <a:close/>
                <a:moveTo>
                  <a:pt x="23517" y="63858"/>
                </a:moveTo>
                <a:cubicBezTo>
                  <a:pt x="23517" y="63858"/>
                  <a:pt x="23517" y="63858"/>
                  <a:pt x="23517" y="63896"/>
                </a:cubicBezTo>
                <a:lnTo>
                  <a:pt x="23366" y="63896"/>
                </a:lnTo>
                <a:cubicBezTo>
                  <a:pt x="23366" y="64009"/>
                  <a:pt x="23479" y="64122"/>
                  <a:pt x="23630" y="64122"/>
                </a:cubicBezTo>
                <a:cubicBezTo>
                  <a:pt x="23782" y="64122"/>
                  <a:pt x="23895" y="64009"/>
                  <a:pt x="23895" y="63896"/>
                </a:cubicBezTo>
                <a:lnTo>
                  <a:pt x="23744" y="63896"/>
                </a:lnTo>
                <a:cubicBezTo>
                  <a:pt x="23744" y="63858"/>
                  <a:pt x="23782" y="63858"/>
                  <a:pt x="23744" y="63858"/>
                </a:cubicBezTo>
                <a:close/>
                <a:moveTo>
                  <a:pt x="16749" y="63820"/>
                </a:moveTo>
                <a:cubicBezTo>
                  <a:pt x="16674" y="63820"/>
                  <a:pt x="16560" y="63858"/>
                  <a:pt x="16523" y="64047"/>
                </a:cubicBezTo>
                <a:lnTo>
                  <a:pt x="16636" y="64160"/>
                </a:lnTo>
                <a:cubicBezTo>
                  <a:pt x="16749" y="64160"/>
                  <a:pt x="16825" y="64160"/>
                  <a:pt x="16901" y="64122"/>
                </a:cubicBezTo>
                <a:lnTo>
                  <a:pt x="16976" y="64009"/>
                </a:lnTo>
                <a:cubicBezTo>
                  <a:pt x="16976" y="63933"/>
                  <a:pt x="16863" y="63858"/>
                  <a:pt x="16749" y="63820"/>
                </a:cubicBezTo>
                <a:close/>
                <a:moveTo>
                  <a:pt x="75162" y="63669"/>
                </a:moveTo>
                <a:cubicBezTo>
                  <a:pt x="74898" y="63669"/>
                  <a:pt x="74784" y="63820"/>
                  <a:pt x="74784" y="64047"/>
                </a:cubicBezTo>
                <a:lnTo>
                  <a:pt x="74935" y="64160"/>
                </a:lnTo>
                <a:lnTo>
                  <a:pt x="75011" y="64160"/>
                </a:lnTo>
                <a:cubicBezTo>
                  <a:pt x="75087" y="64160"/>
                  <a:pt x="75276" y="64160"/>
                  <a:pt x="75313" y="64009"/>
                </a:cubicBezTo>
                <a:lnTo>
                  <a:pt x="75276" y="63971"/>
                </a:lnTo>
                <a:cubicBezTo>
                  <a:pt x="75313" y="63933"/>
                  <a:pt x="75313" y="63896"/>
                  <a:pt x="75313" y="63858"/>
                </a:cubicBezTo>
                <a:cubicBezTo>
                  <a:pt x="75313" y="63820"/>
                  <a:pt x="75313" y="63782"/>
                  <a:pt x="75276" y="63744"/>
                </a:cubicBezTo>
                <a:lnTo>
                  <a:pt x="75162" y="63669"/>
                </a:lnTo>
                <a:close/>
                <a:moveTo>
                  <a:pt x="22572" y="63782"/>
                </a:moveTo>
                <a:cubicBezTo>
                  <a:pt x="22458" y="63782"/>
                  <a:pt x="22383" y="63782"/>
                  <a:pt x="22345" y="63820"/>
                </a:cubicBezTo>
                <a:cubicBezTo>
                  <a:pt x="22269" y="63896"/>
                  <a:pt x="22232" y="63971"/>
                  <a:pt x="22232" y="64122"/>
                </a:cubicBezTo>
                <a:lnTo>
                  <a:pt x="22345" y="64198"/>
                </a:lnTo>
                <a:cubicBezTo>
                  <a:pt x="22402" y="64217"/>
                  <a:pt x="22449" y="64226"/>
                  <a:pt x="22491" y="64226"/>
                </a:cubicBezTo>
                <a:cubicBezTo>
                  <a:pt x="22534" y="64226"/>
                  <a:pt x="22572" y="64217"/>
                  <a:pt x="22610" y="64198"/>
                </a:cubicBezTo>
                <a:cubicBezTo>
                  <a:pt x="22685" y="64122"/>
                  <a:pt x="22685" y="64009"/>
                  <a:pt x="22685" y="63971"/>
                </a:cubicBezTo>
                <a:cubicBezTo>
                  <a:pt x="22685" y="63933"/>
                  <a:pt x="22685" y="63933"/>
                  <a:pt x="22685" y="63896"/>
                </a:cubicBezTo>
                <a:lnTo>
                  <a:pt x="22572" y="63782"/>
                </a:lnTo>
                <a:close/>
                <a:moveTo>
                  <a:pt x="69226" y="63896"/>
                </a:moveTo>
                <a:cubicBezTo>
                  <a:pt x="69151" y="63896"/>
                  <a:pt x="69075" y="63933"/>
                  <a:pt x="69037" y="63971"/>
                </a:cubicBezTo>
                <a:lnTo>
                  <a:pt x="68886" y="64009"/>
                </a:lnTo>
                <a:cubicBezTo>
                  <a:pt x="68886" y="64198"/>
                  <a:pt x="69037" y="64236"/>
                  <a:pt x="69075" y="64236"/>
                </a:cubicBezTo>
                <a:cubicBezTo>
                  <a:pt x="69095" y="64241"/>
                  <a:pt x="69114" y="64243"/>
                  <a:pt x="69133" y="64243"/>
                </a:cubicBezTo>
                <a:cubicBezTo>
                  <a:pt x="69255" y="64243"/>
                  <a:pt x="69345" y="64140"/>
                  <a:pt x="69378" y="64009"/>
                </a:cubicBezTo>
                <a:lnTo>
                  <a:pt x="69226" y="63896"/>
                </a:lnTo>
                <a:close/>
                <a:moveTo>
                  <a:pt x="41953" y="63464"/>
                </a:moveTo>
                <a:cubicBezTo>
                  <a:pt x="41888" y="63464"/>
                  <a:pt x="41843" y="63491"/>
                  <a:pt x="41816" y="63518"/>
                </a:cubicBezTo>
                <a:cubicBezTo>
                  <a:pt x="41778" y="63555"/>
                  <a:pt x="41740" y="63631"/>
                  <a:pt x="41778" y="63744"/>
                </a:cubicBezTo>
                <a:lnTo>
                  <a:pt x="41854" y="63820"/>
                </a:lnTo>
                <a:cubicBezTo>
                  <a:pt x="41816" y="63820"/>
                  <a:pt x="41778" y="63820"/>
                  <a:pt x="41778" y="63858"/>
                </a:cubicBezTo>
                <a:cubicBezTo>
                  <a:pt x="41665" y="63896"/>
                  <a:pt x="41665" y="63971"/>
                  <a:pt x="41627" y="64009"/>
                </a:cubicBezTo>
                <a:cubicBezTo>
                  <a:pt x="41627" y="64023"/>
                  <a:pt x="41627" y="64037"/>
                  <a:pt x="41627" y="64047"/>
                </a:cubicBezTo>
                <a:lnTo>
                  <a:pt x="41740" y="64274"/>
                </a:lnTo>
                <a:cubicBezTo>
                  <a:pt x="41967" y="64274"/>
                  <a:pt x="42081" y="64160"/>
                  <a:pt x="42081" y="63933"/>
                </a:cubicBezTo>
                <a:lnTo>
                  <a:pt x="42005" y="63858"/>
                </a:lnTo>
                <a:lnTo>
                  <a:pt x="42156" y="63744"/>
                </a:lnTo>
                <a:lnTo>
                  <a:pt x="42156" y="63593"/>
                </a:lnTo>
                <a:lnTo>
                  <a:pt x="42043" y="63480"/>
                </a:lnTo>
                <a:cubicBezTo>
                  <a:pt x="42009" y="63469"/>
                  <a:pt x="41980" y="63464"/>
                  <a:pt x="41953" y="63464"/>
                </a:cubicBezTo>
                <a:close/>
                <a:moveTo>
                  <a:pt x="66498" y="63919"/>
                </a:moveTo>
                <a:cubicBezTo>
                  <a:pt x="66391" y="63919"/>
                  <a:pt x="66295" y="63954"/>
                  <a:pt x="66240" y="64009"/>
                </a:cubicBezTo>
                <a:lnTo>
                  <a:pt x="66164" y="64085"/>
                </a:lnTo>
                <a:lnTo>
                  <a:pt x="66164" y="64236"/>
                </a:lnTo>
                <a:lnTo>
                  <a:pt x="66277" y="64387"/>
                </a:lnTo>
                <a:cubicBezTo>
                  <a:pt x="66429" y="64387"/>
                  <a:pt x="66542" y="64349"/>
                  <a:pt x="66618" y="64312"/>
                </a:cubicBezTo>
                <a:cubicBezTo>
                  <a:pt x="66693" y="64236"/>
                  <a:pt x="66731" y="64160"/>
                  <a:pt x="66731" y="64047"/>
                </a:cubicBezTo>
                <a:lnTo>
                  <a:pt x="66618" y="63933"/>
                </a:lnTo>
                <a:cubicBezTo>
                  <a:pt x="66577" y="63923"/>
                  <a:pt x="66537" y="63919"/>
                  <a:pt x="66498" y="63919"/>
                </a:cubicBezTo>
                <a:close/>
                <a:moveTo>
                  <a:pt x="23215" y="64085"/>
                </a:moveTo>
                <a:cubicBezTo>
                  <a:pt x="23101" y="64085"/>
                  <a:pt x="22950" y="64085"/>
                  <a:pt x="22836" y="64160"/>
                </a:cubicBezTo>
                <a:cubicBezTo>
                  <a:pt x="22799" y="64198"/>
                  <a:pt x="22761" y="64236"/>
                  <a:pt x="22799" y="64387"/>
                </a:cubicBezTo>
                <a:lnTo>
                  <a:pt x="22950" y="64463"/>
                </a:lnTo>
                <a:cubicBezTo>
                  <a:pt x="23101" y="64463"/>
                  <a:pt x="23404" y="64463"/>
                  <a:pt x="23404" y="64198"/>
                </a:cubicBezTo>
                <a:lnTo>
                  <a:pt x="23290" y="64085"/>
                </a:lnTo>
                <a:close/>
                <a:moveTo>
                  <a:pt x="57158" y="64031"/>
                </a:moveTo>
                <a:cubicBezTo>
                  <a:pt x="57122" y="64031"/>
                  <a:pt x="57086" y="64036"/>
                  <a:pt x="57052" y="64047"/>
                </a:cubicBezTo>
                <a:cubicBezTo>
                  <a:pt x="57015" y="64047"/>
                  <a:pt x="56939" y="64122"/>
                  <a:pt x="56939" y="64198"/>
                </a:cubicBezTo>
                <a:lnTo>
                  <a:pt x="56977" y="64236"/>
                </a:lnTo>
                <a:cubicBezTo>
                  <a:pt x="56901" y="64274"/>
                  <a:pt x="56901" y="64312"/>
                  <a:pt x="56901" y="64349"/>
                </a:cubicBezTo>
                <a:lnTo>
                  <a:pt x="57015" y="64463"/>
                </a:lnTo>
                <a:lnTo>
                  <a:pt x="57279" y="64463"/>
                </a:lnTo>
                <a:lnTo>
                  <a:pt x="57393" y="64349"/>
                </a:lnTo>
                <a:cubicBezTo>
                  <a:pt x="57393" y="64312"/>
                  <a:pt x="57430" y="64312"/>
                  <a:pt x="57430" y="64274"/>
                </a:cubicBezTo>
                <a:lnTo>
                  <a:pt x="57355" y="64085"/>
                </a:lnTo>
                <a:cubicBezTo>
                  <a:pt x="57328" y="64058"/>
                  <a:pt x="57245" y="64031"/>
                  <a:pt x="57158" y="64031"/>
                </a:cubicBezTo>
                <a:close/>
                <a:moveTo>
                  <a:pt x="42912" y="64122"/>
                </a:moveTo>
                <a:lnTo>
                  <a:pt x="42685" y="64198"/>
                </a:lnTo>
                <a:lnTo>
                  <a:pt x="42610" y="64236"/>
                </a:lnTo>
                <a:lnTo>
                  <a:pt x="42610" y="64349"/>
                </a:lnTo>
                <a:lnTo>
                  <a:pt x="42837" y="64463"/>
                </a:lnTo>
                <a:cubicBezTo>
                  <a:pt x="42874" y="64501"/>
                  <a:pt x="42950" y="64538"/>
                  <a:pt x="43064" y="64538"/>
                </a:cubicBezTo>
                <a:lnTo>
                  <a:pt x="43177" y="64425"/>
                </a:lnTo>
                <a:lnTo>
                  <a:pt x="43177" y="64387"/>
                </a:lnTo>
                <a:cubicBezTo>
                  <a:pt x="43177" y="64236"/>
                  <a:pt x="43026" y="64198"/>
                  <a:pt x="42950" y="64160"/>
                </a:cubicBezTo>
                <a:cubicBezTo>
                  <a:pt x="42950" y="64160"/>
                  <a:pt x="42912" y="64122"/>
                  <a:pt x="42912" y="64122"/>
                </a:cubicBezTo>
                <a:close/>
                <a:moveTo>
                  <a:pt x="56035" y="63568"/>
                </a:moveTo>
                <a:cubicBezTo>
                  <a:pt x="55993" y="63568"/>
                  <a:pt x="55943" y="63577"/>
                  <a:pt x="55880" y="63593"/>
                </a:cubicBezTo>
                <a:cubicBezTo>
                  <a:pt x="55767" y="63593"/>
                  <a:pt x="55767" y="63669"/>
                  <a:pt x="55767" y="63707"/>
                </a:cubicBezTo>
                <a:cubicBezTo>
                  <a:pt x="55767" y="63782"/>
                  <a:pt x="55805" y="63820"/>
                  <a:pt x="55842" y="63858"/>
                </a:cubicBezTo>
                <a:cubicBezTo>
                  <a:pt x="55767" y="63933"/>
                  <a:pt x="55691" y="64047"/>
                  <a:pt x="55691" y="64160"/>
                </a:cubicBezTo>
                <a:cubicBezTo>
                  <a:pt x="55691" y="64387"/>
                  <a:pt x="55880" y="64614"/>
                  <a:pt x="56032" y="64727"/>
                </a:cubicBezTo>
                <a:lnTo>
                  <a:pt x="56145" y="64727"/>
                </a:lnTo>
                <a:cubicBezTo>
                  <a:pt x="56372" y="64727"/>
                  <a:pt x="56788" y="64727"/>
                  <a:pt x="56788" y="64425"/>
                </a:cubicBezTo>
                <a:lnTo>
                  <a:pt x="56712" y="64312"/>
                </a:lnTo>
                <a:cubicBezTo>
                  <a:pt x="56674" y="64274"/>
                  <a:pt x="56636" y="64274"/>
                  <a:pt x="56599" y="64274"/>
                </a:cubicBezTo>
                <a:lnTo>
                  <a:pt x="56674" y="64198"/>
                </a:lnTo>
                <a:cubicBezTo>
                  <a:pt x="56674" y="64122"/>
                  <a:pt x="56674" y="64085"/>
                  <a:pt x="56674" y="64047"/>
                </a:cubicBezTo>
                <a:cubicBezTo>
                  <a:pt x="56674" y="63896"/>
                  <a:pt x="56674" y="63820"/>
                  <a:pt x="56523" y="63669"/>
                </a:cubicBezTo>
                <a:lnTo>
                  <a:pt x="56447" y="63631"/>
                </a:lnTo>
                <a:cubicBezTo>
                  <a:pt x="56410" y="63618"/>
                  <a:pt x="56376" y="63614"/>
                  <a:pt x="56345" y="63614"/>
                </a:cubicBezTo>
                <a:cubicBezTo>
                  <a:pt x="56284" y="63614"/>
                  <a:pt x="56233" y="63631"/>
                  <a:pt x="56183" y="63631"/>
                </a:cubicBezTo>
                <a:cubicBezTo>
                  <a:pt x="56138" y="63587"/>
                  <a:pt x="56094" y="63568"/>
                  <a:pt x="56035" y="63568"/>
                </a:cubicBezTo>
                <a:close/>
                <a:moveTo>
                  <a:pt x="72969" y="64236"/>
                </a:moveTo>
                <a:cubicBezTo>
                  <a:pt x="72856" y="64236"/>
                  <a:pt x="72780" y="64236"/>
                  <a:pt x="72705" y="64274"/>
                </a:cubicBezTo>
                <a:cubicBezTo>
                  <a:pt x="72629" y="64349"/>
                  <a:pt x="72629" y="64463"/>
                  <a:pt x="72629" y="64538"/>
                </a:cubicBezTo>
                <a:lnTo>
                  <a:pt x="72629" y="64652"/>
                </a:lnTo>
                <a:lnTo>
                  <a:pt x="72705" y="64765"/>
                </a:lnTo>
                <a:cubicBezTo>
                  <a:pt x="72752" y="64781"/>
                  <a:pt x="72799" y="64790"/>
                  <a:pt x="72843" y="64790"/>
                </a:cubicBezTo>
                <a:cubicBezTo>
                  <a:pt x="72906" y="64790"/>
                  <a:pt x="72963" y="64772"/>
                  <a:pt x="73007" y="64727"/>
                </a:cubicBezTo>
                <a:cubicBezTo>
                  <a:pt x="73083" y="64690"/>
                  <a:pt x="73121" y="64614"/>
                  <a:pt x="73121" y="64501"/>
                </a:cubicBezTo>
                <a:cubicBezTo>
                  <a:pt x="73121" y="64425"/>
                  <a:pt x="73083" y="64349"/>
                  <a:pt x="73045" y="64274"/>
                </a:cubicBezTo>
                <a:lnTo>
                  <a:pt x="72969" y="64236"/>
                </a:lnTo>
                <a:close/>
                <a:moveTo>
                  <a:pt x="44207" y="64321"/>
                </a:moveTo>
                <a:cubicBezTo>
                  <a:pt x="44141" y="64321"/>
                  <a:pt x="44084" y="64330"/>
                  <a:pt x="44047" y="64349"/>
                </a:cubicBezTo>
                <a:cubicBezTo>
                  <a:pt x="43971" y="64387"/>
                  <a:pt x="43895" y="64463"/>
                  <a:pt x="43857" y="64614"/>
                </a:cubicBezTo>
                <a:lnTo>
                  <a:pt x="43895" y="64690"/>
                </a:lnTo>
                <a:cubicBezTo>
                  <a:pt x="43971" y="64765"/>
                  <a:pt x="44047" y="64803"/>
                  <a:pt x="44084" y="64841"/>
                </a:cubicBezTo>
                <a:lnTo>
                  <a:pt x="44273" y="64841"/>
                </a:lnTo>
                <a:cubicBezTo>
                  <a:pt x="44311" y="64841"/>
                  <a:pt x="44311" y="64841"/>
                  <a:pt x="44349" y="64803"/>
                </a:cubicBezTo>
                <a:cubicBezTo>
                  <a:pt x="44425" y="64765"/>
                  <a:pt x="44538" y="64690"/>
                  <a:pt x="44538" y="64538"/>
                </a:cubicBezTo>
                <a:cubicBezTo>
                  <a:pt x="44538" y="64501"/>
                  <a:pt x="44500" y="64463"/>
                  <a:pt x="44500" y="64425"/>
                </a:cubicBezTo>
                <a:lnTo>
                  <a:pt x="44425" y="64349"/>
                </a:lnTo>
                <a:cubicBezTo>
                  <a:pt x="44349" y="64330"/>
                  <a:pt x="44273" y="64321"/>
                  <a:pt x="44207" y="64321"/>
                </a:cubicBezTo>
                <a:close/>
                <a:moveTo>
                  <a:pt x="71041" y="64652"/>
                </a:moveTo>
                <a:lnTo>
                  <a:pt x="70928" y="64765"/>
                </a:lnTo>
                <a:lnTo>
                  <a:pt x="70928" y="64879"/>
                </a:lnTo>
                <a:lnTo>
                  <a:pt x="71079" y="64992"/>
                </a:lnTo>
                <a:cubicBezTo>
                  <a:pt x="71079" y="65019"/>
                  <a:pt x="71117" y="65046"/>
                  <a:pt x="71179" y="65046"/>
                </a:cubicBezTo>
                <a:cubicBezTo>
                  <a:pt x="71205" y="65046"/>
                  <a:pt x="71235" y="65041"/>
                  <a:pt x="71268" y="65030"/>
                </a:cubicBezTo>
                <a:lnTo>
                  <a:pt x="71381" y="64916"/>
                </a:lnTo>
                <a:lnTo>
                  <a:pt x="71381" y="64841"/>
                </a:lnTo>
                <a:lnTo>
                  <a:pt x="71268" y="64690"/>
                </a:lnTo>
                <a:cubicBezTo>
                  <a:pt x="71230" y="64690"/>
                  <a:pt x="71155" y="64652"/>
                  <a:pt x="71041" y="64652"/>
                </a:cubicBezTo>
                <a:close/>
                <a:moveTo>
                  <a:pt x="568" y="64501"/>
                </a:moveTo>
                <a:cubicBezTo>
                  <a:pt x="341" y="64501"/>
                  <a:pt x="265" y="64614"/>
                  <a:pt x="265" y="64727"/>
                </a:cubicBezTo>
                <a:cubicBezTo>
                  <a:pt x="265" y="64841"/>
                  <a:pt x="341" y="64954"/>
                  <a:pt x="454" y="65030"/>
                </a:cubicBezTo>
                <a:cubicBezTo>
                  <a:pt x="530" y="65105"/>
                  <a:pt x="643" y="65105"/>
                  <a:pt x="795" y="65105"/>
                </a:cubicBezTo>
                <a:lnTo>
                  <a:pt x="870" y="64954"/>
                </a:lnTo>
                <a:cubicBezTo>
                  <a:pt x="870" y="64879"/>
                  <a:pt x="870" y="64841"/>
                  <a:pt x="870" y="64803"/>
                </a:cubicBezTo>
                <a:cubicBezTo>
                  <a:pt x="870" y="64765"/>
                  <a:pt x="870" y="64690"/>
                  <a:pt x="757" y="64614"/>
                </a:cubicBezTo>
                <a:lnTo>
                  <a:pt x="681" y="64652"/>
                </a:lnTo>
                <a:lnTo>
                  <a:pt x="568" y="64501"/>
                </a:lnTo>
                <a:close/>
                <a:moveTo>
                  <a:pt x="40115" y="64690"/>
                </a:moveTo>
                <a:lnTo>
                  <a:pt x="40001" y="64803"/>
                </a:lnTo>
                <a:cubicBezTo>
                  <a:pt x="40001" y="64841"/>
                  <a:pt x="39963" y="64879"/>
                  <a:pt x="39963" y="64954"/>
                </a:cubicBezTo>
                <a:lnTo>
                  <a:pt x="39963" y="64992"/>
                </a:lnTo>
                <a:lnTo>
                  <a:pt x="40001" y="65068"/>
                </a:lnTo>
                <a:cubicBezTo>
                  <a:pt x="40077" y="65105"/>
                  <a:pt x="40190" y="65105"/>
                  <a:pt x="40228" y="65105"/>
                </a:cubicBezTo>
                <a:cubicBezTo>
                  <a:pt x="40304" y="65068"/>
                  <a:pt x="40379" y="64992"/>
                  <a:pt x="40379" y="64879"/>
                </a:cubicBezTo>
                <a:cubicBezTo>
                  <a:pt x="40379" y="64841"/>
                  <a:pt x="40341" y="64765"/>
                  <a:pt x="40266" y="64727"/>
                </a:cubicBezTo>
                <a:cubicBezTo>
                  <a:pt x="40228" y="64727"/>
                  <a:pt x="40190" y="64690"/>
                  <a:pt x="40115" y="64690"/>
                </a:cubicBezTo>
                <a:close/>
                <a:moveTo>
                  <a:pt x="42081" y="64538"/>
                </a:moveTo>
                <a:cubicBezTo>
                  <a:pt x="41929" y="64538"/>
                  <a:pt x="41740" y="64576"/>
                  <a:pt x="41627" y="64690"/>
                </a:cubicBezTo>
                <a:lnTo>
                  <a:pt x="41702" y="64879"/>
                </a:lnTo>
                <a:lnTo>
                  <a:pt x="41665" y="64879"/>
                </a:lnTo>
                <a:cubicBezTo>
                  <a:pt x="41665" y="64879"/>
                  <a:pt x="41665" y="64879"/>
                  <a:pt x="41665" y="64916"/>
                </a:cubicBezTo>
                <a:cubicBezTo>
                  <a:pt x="41702" y="64954"/>
                  <a:pt x="41740" y="65068"/>
                  <a:pt x="41891" y="65105"/>
                </a:cubicBezTo>
                <a:lnTo>
                  <a:pt x="42005" y="65068"/>
                </a:lnTo>
                <a:cubicBezTo>
                  <a:pt x="42005" y="65030"/>
                  <a:pt x="42043" y="65030"/>
                  <a:pt x="42043" y="65030"/>
                </a:cubicBezTo>
                <a:cubicBezTo>
                  <a:pt x="42118" y="64954"/>
                  <a:pt x="42232" y="64879"/>
                  <a:pt x="42232" y="64727"/>
                </a:cubicBezTo>
                <a:cubicBezTo>
                  <a:pt x="42232" y="64690"/>
                  <a:pt x="42232" y="64690"/>
                  <a:pt x="42232" y="64652"/>
                </a:cubicBezTo>
                <a:lnTo>
                  <a:pt x="42081" y="64538"/>
                </a:lnTo>
                <a:close/>
                <a:moveTo>
                  <a:pt x="18300" y="64765"/>
                </a:moveTo>
                <a:cubicBezTo>
                  <a:pt x="18148" y="64765"/>
                  <a:pt x="18035" y="64803"/>
                  <a:pt x="17959" y="64954"/>
                </a:cubicBezTo>
                <a:lnTo>
                  <a:pt x="18073" y="65105"/>
                </a:lnTo>
                <a:cubicBezTo>
                  <a:pt x="18110" y="65105"/>
                  <a:pt x="18148" y="65143"/>
                  <a:pt x="18186" y="65143"/>
                </a:cubicBezTo>
                <a:lnTo>
                  <a:pt x="18375" y="65030"/>
                </a:lnTo>
                <a:cubicBezTo>
                  <a:pt x="18375" y="65030"/>
                  <a:pt x="18413" y="64954"/>
                  <a:pt x="18413" y="64916"/>
                </a:cubicBezTo>
                <a:lnTo>
                  <a:pt x="18413" y="64841"/>
                </a:lnTo>
                <a:lnTo>
                  <a:pt x="18300" y="64765"/>
                </a:lnTo>
                <a:close/>
                <a:moveTo>
                  <a:pt x="51648" y="64863"/>
                </a:moveTo>
                <a:cubicBezTo>
                  <a:pt x="51615" y="64863"/>
                  <a:pt x="51577" y="64868"/>
                  <a:pt x="51532" y="64879"/>
                </a:cubicBezTo>
                <a:lnTo>
                  <a:pt x="51419" y="64992"/>
                </a:lnTo>
                <a:cubicBezTo>
                  <a:pt x="51419" y="65105"/>
                  <a:pt x="51419" y="65181"/>
                  <a:pt x="51495" y="65257"/>
                </a:cubicBezTo>
                <a:lnTo>
                  <a:pt x="51608" y="65295"/>
                </a:lnTo>
                <a:cubicBezTo>
                  <a:pt x="51721" y="65295"/>
                  <a:pt x="51797" y="65257"/>
                  <a:pt x="51873" y="65219"/>
                </a:cubicBezTo>
                <a:lnTo>
                  <a:pt x="51910" y="65143"/>
                </a:lnTo>
                <a:cubicBezTo>
                  <a:pt x="51910" y="65143"/>
                  <a:pt x="51910" y="65105"/>
                  <a:pt x="51910" y="65105"/>
                </a:cubicBezTo>
                <a:cubicBezTo>
                  <a:pt x="51910" y="64992"/>
                  <a:pt x="51873" y="64954"/>
                  <a:pt x="51835" y="64916"/>
                </a:cubicBezTo>
                <a:cubicBezTo>
                  <a:pt x="51781" y="64890"/>
                  <a:pt x="51728" y="64863"/>
                  <a:pt x="51648" y="64863"/>
                </a:cubicBezTo>
                <a:close/>
                <a:moveTo>
                  <a:pt x="69945" y="64690"/>
                </a:moveTo>
                <a:lnTo>
                  <a:pt x="69831" y="64727"/>
                </a:lnTo>
                <a:cubicBezTo>
                  <a:pt x="69718" y="64803"/>
                  <a:pt x="69718" y="64954"/>
                  <a:pt x="69718" y="65030"/>
                </a:cubicBezTo>
                <a:cubicBezTo>
                  <a:pt x="69718" y="65105"/>
                  <a:pt x="69718" y="65257"/>
                  <a:pt x="69831" y="65332"/>
                </a:cubicBezTo>
                <a:lnTo>
                  <a:pt x="69945" y="65332"/>
                </a:lnTo>
                <a:cubicBezTo>
                  <a:pt x="70134" y="65332"/>
                  <a:pt x="70209" y="65181"/>
                  <a:pt x="70209" y="65030"/>
                </a:cubicBezTo>
                <a:cubicBezTo>
                  <a:pt x="70209" y="64841"/>
                  <a:pt x="70096" y="64727"/>
                  <a:pt x="69945" y="64690"/>
                </a:cubicBezTo>
                <a:close/>
                <a:moveTo>
                  <a:pt x="17052" y="65105"/>
                </a:moveTo>
                <a:lnTo>
                  <a:pt x="16863" y="65257"/>
                </a:lnTo>
                <a:cubicBezTo>
                  <a:pt x="16863" y="65257"/>
                  <a:pt x="16863" y="65295"/>
                  <a:pt x="16825" y="65332"/>
                </a:cubicBezTo>
                <a:lnTo>
                  <a:pt x="16938" y="65521"/>
                </a:lnTo>
                <a:lnTo>
                  <a:pt x="17127" y="65521"/>
                </a:lnTo>
                <a:lnTo>
                  <a:pt x="17279" y="65408"/>
                </a:lnTo>
                <a:lnTo>
                  <a:pt x="17279" y="65295"/>
                </a:lnTo>
                <a:lnTo>
                  <a:pt x="17165" y="65181"/>
                </a:lnTo>
                <a:cubicBezTo>
                  <a:pt x="17127" y="65143"/>
                  <a:pt x="17090" y="65143"/>
                  <a:pt x="17052" y="65105"/>
                </a:cubicBezTo>
                <a:close/>
                <a:moveTo>
                  <a:pt x="24424" y="65105"/>
                </a:moveTo>
                <a:lnTo>
                  <a:pt x="24273" y="65295"/>
                </a:lnTo>
                <a:cubicBezTo>
                  <a:pt x="24273" y="65295"/>
                  <a:pt x="24235" y="65332"/>
                  <a:pt x="24235" y="65370"/>
                </a:cubicBezTo>
                <a:cubicBezTo>
                  <a:pt x="24235" y="65408"/>
                  <a:pt x="24273" y="65484"/>
                  <a:pt x="24387" y="65521"/>
                </a:cubicBezTo>
                <a:lnTo>
                  <a:pt x="24462" y="65484"/>
                </a:lnTo>
                <a:cubicBezTo>
                  <a:pt x="24462" y="65484"/>
                  <a:pt x="24538" y="65521"/>
                  <a:pt x="24613" y="65521"/>
                </a:cubicBezTo>
                <a:lnTo>
                  <a:pt x="24727" y="65408"/>
                </a:lnTo>
                <a:lnTo>
                  <a:pt x="24727" y="65295"/>
                </a:lnTo>
                <a:lnTo>
                  <a:pt x="24727" y="65257"/>
                </a:lnTo>
                <a:cubicBezTo>
                  <a:pt x="24727" y="65105"/>
                  <a:pt x="24500" y="65105"/>
                  <a:pt x="24424" y="65105"/>
                </a:cubicBezTo>
                <a:close/>
                <a:moveTo>
                  <a:pt x="77232" y="65354"/>
                </a:moveTo>
                <a:cubicBezTo>
                  <a:pt x="77210" y="65354"/>
                  <a:pt x="77188" y="65359"/>
                  <a:pt x="77166" y="65370"/>
                </a:cubicBezTo>
                <a:cubicBezTo>
                  <a:pt x="77053" y="65446"/>
                  <a:pt x="77015" y="65635"/>
                  <a:pt x="77128" y="65748"/>
                </a:cubicBezTo>
                <a:cubicBezTo>
                  <a:pt x="77179" y="65748"/>
                  <a:pt x="77212" y="65765"/>
                  <a:pt x="77251" y="65765"/>
                </a:cubicBezTo>
                <a:cubicBezTo>
                  <a:pt x="77271" y="65765"/>
                  <a:pt x="77292" y="65761"/>
                  <a:pt x="77317" y="65748"/>
                </a:cubicBezTo>
                <a:lnTo>
                  <a:pt x="77355" y="65710"/>
                </a:lnTo>
                <a:lnTo>
                  <a:pt x="77317" y="65710"/>
                </a:lnTo>
                <a:lnTo>
                  <a:pt x="77468" y="65597"/>
                </a:lnTo>
                <a:lnTo>
                  <a:pt x="77468" y="65484"/>
                </a:lnTo>
                <a:lnTo>
                  <a:pt x="77393" y="65408"/>
                </a:lnTo>
                <a:cubicBezTo>
                  <a:pt x="77339" y="65381"/>
                  <a:pt x="77286" y="65354"/>
                  <a:pt x="77232" y="65354"/>
                </a:cubicBezTo>
                <a:close/>
                <a:moveTo>
                  <a:pt x="14972" y="65370"/>
                </a:moveTo>
                <a:cubicBezTo>
                  <a:pt x="14708" y="65370"/>
                  <a:pt x="14594" y="65446"/>
                  <a:pt x="14557" y="65521"/>
                </a:cubicBezTo>
                <a:lnTo>
                  <a:pt x="14670" y="65710"/>
                </a:lnTo>
                <a:cubicBezTo>
                  <a:pt x="14670" y="65710"/>
                  <a:pt x="14708" y="65748"/>
                  <a:pt x="14708" y="65786"/>
                </a:cubicBezTo>
                <a:cubicBezTo>
                  <a:pt x="14746" y="65824"/>
                  <a:pt x="14746" y="65862"/>
                  <a:pt x="14821" y="65899"/>
                </a:cubicBezTo>
                <a:lnTo>
                  <a:pt x="15048" y="65824"/>
                </a:lnTo>
                <a:lnTo>
                  <a:pt x="15048" y="65824"/>
                </a:lnTo>
                <a:cubicBezTo>
                  <a:pt x="15048" y="65824"/>
                  <a:pt x="15010" y="65862"/>
                  <a:pt x="15048" y="65862"/>
                </a:cubicBezTo>
                <a:cubicBezTo>
                  <a:pt x="15086" y="65824"/>
                  <a:pt x="15124" y="65824"/>
                  <a:pt x="15199" y="65786"/>
                </a:cubicBezTo>
                <a:lnTo>
                  <a:pt x="15199" y="65748"/>
                </a:lnTo>
                <a:cubicBezTo>
                  <a:pt x="15237" y="65710"/>
                  <a:pt x="15237" y="65673"/>
                  <a:pt x="15237" y="65673"/>
                </a:cubicBezTo>
                <a:cubicBezTo>
                  <a:pt x="15237" y="65559"/>
                  <a:pt x="15124" y="65484"/>
                  <a:pt x="15086" y="65484"/>
                </a:cubicBezTo>
                <a:lnTo>
                  <a:pt x="14972" y="65370"/>
                </a:lnTo>
                <a:close/>
                <a:moveTo>
                  <a:pt x="62043" y="65219"/>
                </a:moveTo>
                <a:cubicBezTo>
                  <a:pt x="61930" y="65219"/>
                  <a:pt x="61854" y="65257"/>
                  <a:pt x="61778" y="65295"/>
                </a:cubicBezTo>
                <a:cubicBezTo>
                  <a:pt x="61665" y="65408"/>
                  <a:pt x="61627" y="65521"/>
                  <a:pt x="61627" y="65635"/>
                </a:cubicBezTo>
                <a:cubicBezTo>
                  <a:pt x="61627" y="65673"/>
                  <a:pt x="61627" y="65748"/>
                  <a:pt x="61665" y="65824"/>
                </a:cubicBezTo>
                <a:lnTo>
                  <a:pt x="61703" y="65862"/>
                </a:lnTo>
                <a:cubicBezTo>
                  <a:pt x="61759" y="65899"/>
                  <a:pt x="61816" y="65909"/>
                  <a:pt x="61863" y="65909"/>
                </a:cubicBezTo>
                <a:cubicBezTo>
                  <a:pt x="61911" y="65909"/>
                  <a:pt x="61948" y="65899"/>
                  <a:pt x="61967" y="65899"/>
                </a:cubicBezTo>
                <a:cubicBezTo>
                  <a:pt x="62156" y="65824"/>
                  <a:pt x="62194" y="65559"/>
                  <a:pt x="62194" y="65446"/>
                </a:cubicBezTo>
                <a:cubicBezTo>
                  <a:pt x="62194" y="65408"/>
                  <a:pt x="62156" y="65370"/>
                  <a:pt x="62156" y="65332"/>
                </a:cubicBezTo>
                <a:lnTo>
                  <a:pt x="62043" y="65219"/>
                </a:lnTo>
                <a:close/>
                <a:moveTo>
                  <a:pt x="38753" y="65521"/>
                </a:moveTo>
                <a:cubicBezTo>
                  <a:pt x="38678" y="65521"/>
                  <a:pt x="38602" y="65521"/>
                  <a:pt x="38527" y="65559"/>
                </a:cubicBezTo>
                <a:cubicBezTo>
                  <a:pt x="38451" y="65635"/>
                  <a:pt x="38375" y="65710"/>
                  <a:pt x="38375" y="65786"/>
                </a:cubicBezTo>
                <a:cubicBezTo>
                  <a:pt x="38375" y="65899"/>
                  <a:pt x="38451" y="65975"/>
                  <a:pt x="38564" y="65975"/>
                </a:cubicBezTo>
                <a:lnTo>
                  <a:pt x="38716" y="65899"/>
                </a:lnTo>
                <a:cubicBezTo>
                  <a:pt x="38753" y="65899"/>
                  <a:pt x="38867" y="65824"/>
                  <a:pt x="38867" y="65710"/>
                </a:cubicBezTo>
                <a:cubicBezTo>
                  <a:pt x="38867" y="65673"/>
                  <a:pt x="38867" y="65635"/>
                  <a:pt x="38829" y="65597"/>
                </a:cubicBezTo>
                <a:lnTo>
                  <a:pt x="38753" y="65521"/>
                </a:lnTo>
                <a:close/>
                <a:moveTo>
                  <a:pt x="58300" y="65862"/>
                </a:moveTo>
                <a:cubicBezTo>
                  <a:pt x="58224" y="65862"/>
                  <a:pt x="58073" y="65862"/>
                  <a:pt x="58035" y="66013"/>
                </a:cubicBezTo>
                <a:lnTo>
                  <a:pt x="58149" y="66126"/>
                </a:lnTo>
                <a:lnTo>
                  <a:pt x="58111" y="66126"/>
                </a:lnTo>
                <a:cubicBezTo>
                  <a:pt x="58111" y="66126"/>
                  <a:pt x="58149" y="66202"/>
                  <a:pt x="58262" y="66240"/>
                </a:cubicBezTo>
                <a:lnTo>
                  <a:pt x="58413" y="66126"/>
                </a:lnTo>
                <a:cubicBezTo>
                  <a:pt x="58451" y="66088"/>
                  <a:pt x="58489" y="66051"/>
                  <a:pt x="58489" y="65975"/>
                </a:cubicBezTo>
                <a:lnTo>
                  <a:pt x="58489" y="65937"/>
                </a:lnTo>
                <a:lnTo>
                  <a:pt x="58338" y="65862"/>
                </a:lnTo>
                <a:close/>
                <a:moveTo>
                  <a:pt x="27714" y="65899"/>
                </a:moveTo>
                <a:cubicBezTo>
                  <a:pt x="27600" y="65937"/>
                  <a:pt x="27562" y="66013"/>
                  <a:pt x="27562" y="66088"/>
                </a:cubicBezTo>
                <a:lnTo>
                  <a:pt x="27600" y="66202"/>
                </a:lnTo>
                <a:cubicBezTo>
                  <a:pt x="27676" y="66277"/>
                  <a:pt x="27789" y="66277"/>
                  <a:pt x="27903" y="66277"/>
                </a:cubicBezTo>
                <a:cubicBezTo>
                  <a:pt x="27978" y="66240"/>
                  <a:pt x="28054" y="66164"/>
                  <a:pt x="28054" y="66088"/>
                </a:cubicBezTo>
                <a:lnTo>
                  <a:pt x="28016" y="65975"/>
                </a:lnTo>
                <a:cubicBezTo>
                  <a:pt x="27940" y="65899"/>
                  <a:pt x="27827" y="65899"/>
                  <a:pt x="27714" y="65899"/>
                </a:cubicBezTo>
                <a:close/>
                <a:moveTo>
                  <a:pt x="31726" y="65814"/>
                </a:moveTo>
                <a:cubicBezTo>
                  <a:pt x="31665" y="65814"/>
                  <a:pt x="31608" y="65824"/>
                  <a:pt x="31570" y="65824"/>
                </a:cubicBezTo>
                <a:cubicBezTo>
                  <a:pt x="31570" y="65824"/>
                  <a:pt x="31532" y="65862"/>
                  <a:pt x="31532" y="65862"/>
                </a:cubicBezTo>
                <a:lnTo>
                  <a:pt x="31305" y="65862"/>
                </a:lnTo>
                <a:lnTo>
                  <a:pt x="31268" y="65899"/>
                </a:lnTo>
                <a:cubicBezTo>
                  <a:pt x="31268" y="65937"/>
                  <a:pt x="31230" y="65975"/>
                  <a:pt x="31230" y="65975"/>
                </a:cubicBezTo>
                <a:lnTo>
                  <a:pt x="31343" y="66088"/>
                </a:lnTo>
                <a:cubicBezTo>
                  <a:pt x="31343" y="66126"/>
                  <a:pt x="31343" y="66126"/>
                  <a:pt x="31381" y="66164"/>
                </a:cubicBezTo>
                <a:cubicBezTo>
                  <a:pt x="31381" y="66202"/>
                  <a:pt x="31381" y="66277"/>
                  <a:pt x="31419" y="66315"/>
                </a:cubicBezTo>
                <a:lnTo>
                  <a:pt x="31494" y="66391"/>
                </a:lnTo>
                <a:cubicBezTo>
                  <a:pt x="31683" y="66391"/>
                  <a:pt x="31759" y="66353"/>
                  <a:pt x="31835" y="66315"/>
                </a:cubicBezTo>
                <a:cubicBezTo>
                  <a:pt x="31872" y="66315"/>
                  <a:pt x="31872" y="66277"/>
                  <a:pt x="31872" y="66277"/>
                </a:cubicBezTo>
                <a:cubicBezTo>
                  <a:pt x="31872" y="66277"/>
                  <a:pt x="31910" y="66277"/>
                  <a:pt x="31910" y="66315"/>
                </a:cubicBezTo>
                <a:lnTo>
                  <a:pt x="32137" y="66202"/>
                </a:lnTo>
                <a:cubicBezTo>
                  <a:pt x="32137" y="66202"/>
                  <a:pt x="32175" y="66164"/>
                  <a:pt x="32175" y="66164"/>
                </a:cubicBezTo>
                <a:cubicBezTo>
                  <a:pt x="32175" y="66126"/>
                  <a:pt x="32213" y="66088"/>
                  <a:pt x="32213" y="66051"/>
                </a:cubicBezTo>
                <a:cubicBezTo>
                  <a:pt x="32213" y="66013"/>
                  <a:pt x="32213" y="65937"/>
                  <a:pt x="32061" y="65899"/>
                </a:cubicBezTo>
                <a:lnTo>
                  <a:pt x="31986" y="65937"/>
                </a:lnTo>
                <a:cubicBezTo>
                  <a:pt x="31948" y="65899"/>
                  <a:pt x="31948" y="65862"/>
                  <a:pt x="31910" y="65862"/>
                </a:cubicBezTo>
                <a:cubicBezTo>
                  <a:pt x="31854" y="65824"/>
                  <a:pt x="31787" y="65814"/>
                  <a:pt x="31726" y="65814"/>
                </a:cubicBezTo>
                <a:close/>
                <a:moveTo>
                  <a:pt x="41740" y="66013"/>
                </a:moveTo>
                <a:lnTo>
                  <a:pt x="41589" y="66088"/>
                </a:lnTo>
                <a:cubicBezTo>
                  <a:pt x="41589" y="66088"/>
                  <a:pt x="41589" y="66088"/>
                  <a:pt x="41551" y="66126"/>
                </a:cubicBezTo>
                <a:cubicBezTo>
                  <a:pt x="41551" y="66164"/>
                  <a:pt x="41513" y="66240"/>
                  <a:pt x="41513" y="66353"/>
                </a:cubicBezTo>
                <a:lnTo>
                  <a:pt x="41627" y="66429"/>
                </a:lnTo>
                <a:cubicBezTo>
                  <a:pt x="41660" y="66440"/>
                  <a:pt x="41690" y="66444"/>
                  <a:pt x="41718" y="66444"/>
                </a:cubicBezTo>
                <a:cubicBezTo>
                  <a:pt x="41785" y="66444"/>
                  <a:pt x="41838" y="66418"/>
                  <a:pt x="41891" y="66391"/>
                </a:cubicBezTo>
                <a:cubicBezTo>
                  <a:pt x="41929" y="66353"/>
                  <a:pt x="41967" y="66277"/>
                  <a:pt x="41967" y="66202"/>
                </a:cubicBezTo>
                <a:cubicBezTo>
                  <a:pt x="41967" y="66088"/>
                  <a:pt x="41854" y="66013"/>
                  <a:pt x="41740" y="66013"/>
                </a:cubicBezTo>
                <a:close/>
                <a:moveTo>
                  <a:pt x="54028" y="66164"/>
                </a:moveTo>
                <a:cubicBezTo>
                  <a:pt x="53914" y="66164"/>
                  <a:pt x="53839" y="66164"/>
                  <a:pt x="53763" y="66240"/>
                </a:cubicBezTo>
                <a:cubicBezTo>
                  <a:pt x="53650" y="66315"/>
                  <a:pt x="53650" y="66504"/>
                  <a:pt x="53687" y="66656"/>
                </a:cubicBezTo>
                <a:lnTo>
                  <a:pt x="53952" y="66693"/>
                </a:lnTo>
                <a:cubicBezTo>
                  <a:pt x="53952" y="66656"/>
                  <a:pt x="54028" y="66656"/>
                  <a:pt x="54066" y="66656"/>
                </a:cubicBezTo>
                <a:lnTo>
                  <a:pt x="54217" y="66542"/>
                </a:lnTo>
                <a:cubicBezTo>
                  <a:pt x="54217" y="66504"/>
                  <a:pt x="54217" y="66467"/>
                  <a:pt x="54217" y="66467"/>
                </a:cubicBezTo>
                <a:cubicBezTo>
                  <a:pt x="54217" y="66353"/>
                  <a:pt x="54179" y="66277"/>
                  <a:pt x="54141" y="66202"/>
                </a:cubicBezTo>
                <a:lnTo>
                  <a:pt x="54028" y="66164"/>
                </a:lnTo>
                <a:close/>
                <a:moveTo>
                  <a:pt x="19434" y="65975"/>
                </a:moveTo>
                <a:lnTo>
                  <a:pt x="19245" y="66013"/>
                </a:lnTo>
                <a:cubicBezTo>
                  <a:pt x="19245" y="66051"/>
                  <a:pt x="19207" y="66051"/>
                  <a:pt x="19207" y="66088"/>
                </a:cubicBezTo>
                <a:cubicBezTo>
                  <a:pt x="19169" y="66164"/>
                  <a:pt x="19131" y="66240"/>
                  <a:pt x="19131" y="66315"/>
                </a:cubicBezTo>
                <a:cubicBezTo>
                  <a:pt x="19131" y="66315"/>
                  <a:pt x="19131" y="66353"/>
                  <a:pt x="19131" y="66391"/>
                </a:cubicBezTo>
                <a:cubicBezTo>
                  <a:pt x="19093" y="66391"/>
                  <a:pt x="19056" y="66429"/>
                  <a:pt x="19056" y="66504"/>
                </a:cubicBezTo>
                <a:lnTo>
                  <a:pt x="19093" y="66618"/>
                </a:lnTo>
                <a:cubicBezTo>
                  <a:pt x="19177" y="66673"/>
                  <a:pt x="19260" y="66708"/>
                  <a:pt x="19328" y="66708"/>
                </a:cubicBezTo>
                <a:cubicBezTo>
                  <a:pt x="19353" y="66708"/>
                  <a:pt x="19376" y="66704"/>
                  <a:pt x="19396" y="66693"/>
                </a:cubicBezTo>
                <a:cubicBezTo>
                  <a:pt x="19509" y="66618"/>
                  <a:pt x="19509" y="66504"/>
                  <a:pt x="19509" y="66429"/>
                </a:cubicBezTo>
                <a:cubicBezTo>
                  <a:pt x="19509" y="66429"/>
                  <a:pt x="19509" y="66353"/>
                  <a:pt x="19547" y="66353"/>
                </a:cubicBezTo>
                <a:cubicBezTo>
                  <a:pt x="19509" y="66353"/>
                  <a:pt x="19509" y="66391"/>
                  <a:pt x="19472" y="66391"/>
                </a:cubicBezTo>
                <a:lnTo>
                  <a:pt x="19623" y="66277"/>
                </a:lnTo>
                <a:cubicBezTo>
                  <a:pt x="19623" y="66126"/>
                  <a:pt x="19547" y="66013"/>
                  <a:pt x="19434" y="65975"/>
                </a:cubicBezTo>
                <a:close/>
                <a:moveTo>
                  <a:pt x="28644" y="66375"/>
                </a:moveTo>
                <a:cubicBezTo>
                  <a:pt x="28612" y="66375"/>
                  <a:pt x="28579" y="66380"/>
                  <a:pt x="28545" y="66391"/>
                </a:cubicBezTo>
                <a:cubicBezTo>
                  <a:pt x="28394" y="66429"/>
                  <a:pt x="28281" y="66542"/>
                  <a:pt x="28281" y="66656"/>
                </a:cubicBezTo>
                <a:lnTo>
                  <a:pt x="28319" y="66769"/>
                </a:lnTo>
                <a:cubicBezTo>
                  <a:pt x="28363" y="66813"/>
                  <a:pt x="28433" y="66832"/>
                  <a:pt x="28514" y="66832"/>
                </a:cubicBezTo>
                <a:cubicBezTo>
                  <a:pt x="28571" y="66832"/>
                  <a:pt x="28634" y="66822"/>
                  <a:pt x="28697" y="66807"/>
                </a:cubicBezTo>
                <a:cubicBezTo>
                  <a:pt x="28810" y="66769"/>
                  <a:pt x="28886" y="66656"/>
                  <a:pt x="28886" y="66542"/>
                </a:cubicBezTo>
                <a:lnTo>
                  <a:pt x="28848" y="66429"/>
                </a:lnTo>
                <a:cubicBezTo>
                  <a:pt x="28794" y="66402"/>
                  <a:pt x="28722" y="66375"/>
                  <a:pt x="28644" y="66375"/>
                </a:cubicBezTo>
                <a:close/>
                <a:moveTo>
                  <a:pt x="1400" y="66542"/>
                </a:moveTo>
                <a:lnTo>
                  <a:pt x="1135" y="66618"/>
                </a:lnTo>
                <a:cubicBezTo>
                  <a:pt x="1097" y="66807"/>
                  <a:pt x="1286" y="66845"/>
                  <a:pt x="1362" y="66882"/>
                </a:cubicBezTo>
                <a:lnTo>
                  <a:pt x="1589" y="66807"/>
                </a:lnTo>
                <a:cubicBezTo>
                  <a:pt x="1589" y="66807"/>
                  <a:pt x="1626" y="66769"/>
                  <a:pt x="1626" y="66731"/>
                </a:cubicBezTo>
                <a:cubicBezTo>
                  <a:pt x="1626" y="66618"/>
                  <a:pt x="1475" y="66580"/>
                  <a:pt x="1400" y="66542"/>
                </a:cubicBezTo>
                <a:close/>
                <a:moveTo>
                  <a:pt x="6882" y="66456"/>
                </a:moveTo>
                <a:cubicBezTo>
                  <a:pt x="6836" y="66456"/>
                  <a:pt x="6786" y="66460"/>
                  <a:pt x="6730" y="66467"/>
                </a:cubicBezTo>
                <a:lnTo>
                  <a:pt x="6617" y="66580"/>
                </a:lnTo>
                <a:lnTo>
                  <a:pt x="6617" y="66769"/>
                </a:lnTo>
                <a:lnTo>
                  <a:pt x="6693" y="66882"/>
                </a:lnTo>
                <a:cubicBezTo>
                  <a:pt x="6764" y="66918"/>
                  <a:pt x="6829" y="66932"/>
                  <a:pt x="6886" y="66932"/>
                </a:cubicBezTo>
                <a:cubicBezTo>
                  <a:pt x="7008" y="66932"/>
                  <a:pt x="7095" y="66870"/>
                  <a:pt x="7146" y="66845"/>
                </a:cubicBezTo>
                <a:cubicBezTo>
                  <a:pt x="7184" y="66807"/>
                  <a:pt x="7222" y="66807"/>
                  <a:pt x="7260" y="66807"/>
                </a:cubicBezTo>
                <a:lnTo>
                  <a:pt x="7260" y="66580"/>
                </a:lnTo>
                <a:cubicBezTo>
                  <a:pt x="7198" y="66518"/>
                  <a:pt x="7086" y="66456"/>
                  <a:pt x="6882" y="66456"/>
                </a:cubicBezTo>
                <a:close/>
                <a:moveTo>
                  <a:pt x="53461" y="66164"/>
                </a:moveTo>
                <a:cubicBezTo>
                  <a:pt x="53234" y="66202"/>
                  <a:pt x="53083" y="66315"/>
                  <a:pt x="53045" y="66504"/>
                </a:cubicBezTo>
                <a:lnTo>
                  <a:pt x="53083" y="66618"/>
                </a:lnTo>
                <a:lnTo>
                  <a:pt x="52969" y="66693"/>
                </a:lnTo>
                <a:cubicBezTo>
                  <a:pt x="52969" y="66656"/>
                  <a:pt x="53006" y="66618"/>
                  <a:pt x="53007" y="66618"/>
                </a:cubicBezTo>
                <a:lnTo>
                  <a:pt x="53007" y="66618"/>
                </a:lnTo>
                <a:cubicBezTo>
                  <a:pt x="52969" y="66656"/>
                  <a:pt x="52893" y="66693"/>
                  <a:pt x="52856" y="66769"/>
                </a:cubicBezTo>
                <a:lnTo>
                  <a:pt x="52856" y="66845"/>
                </a:lnTo>
                <a:cubicBezTo>
                  <a:pt x="52893" y="66920"/>
                  <a:pt x="53007" y="66958"/>
                  <a:pt x="53120" y="66958"/>
                </a:cubicBezTo>
                <a:cubicBezTo>
                  <a:pt x="53234" y="66920"/>
                  <a:pt x="53347" y="66807"/>
                  <a:pt x="53309" y="66693"/>
                </a:cubicBezTo>
                <a:cubicBezTo>
                  <a:pt x="53347" y="66693"/>
                  <a:pt x="53423" y="66693"/>
                  <a:pt x="53461" y="66656"/>
                </a:cubicBezTo>
                <a:cubicBezTo>
                  <a:pt x="53574" y="66618"/>
                  <a:pt x="53650" y="66504"/>
                  <a:pt x="53650" y="66391"/>
                </a:cubicBezTo>
                <a:cubicBezTo>
                  <a:pt x="53650" y="66315"/>
                  <a:pt x="53650" y="66277"/>
                  <a:pt x="53574" y="66202"/>
                </a:cubicBezTo>
                <a:lnTo>
                  <a:pt x="53461" y="66164"/>
                </a:lnTo>
                <a:close/>
                <a:moveTo>
                  <a:pt x="33801" y="66656"/>
                </a:moveTo>
                <a:cubicBezTo>
                  <a:pt x="33687" y="66656"/>
                  <a:pt x="33574" y="66693"/>
                  <a:pt x="33536" y="66731"/>
                </a:cubicBezTo>
                <a:cubicBezTo>
                  <a:pt x="33498" y="66769"/>
                  <a:pt x="33423" y="66845"/>
                  <a:pt x="33423" y="66920"/>
                </a:cubicBezTo>
                <a:cubicBezTo>
                  <a:pt x="33423" y="66958"/>
                  <a:pt x="33460" y="67034"/>
                  <a:pt x="33574" y="67071"/>
                </a:cubicBezTo>
                <a:lnTo>
                  <a:pt x="33725" y="66920"/>
                </a:lnTo>
                <a:lnTo>
                  <a:pt x="33725" y="66920"/>
                </a:lnTo>
                <a:cubicBezTo>
                  <a:pt x="33725" y="66958"/>
                  <a:pt x="33687" y="66996"/>
                  <a:pt x="33687" y="66996"/>
                </a:cubicBezTo>
                <a:cubicBezTo>
                  <a:pt x="33725" y="66996"/>
                  <a:pt x="33801" y="66996"/>
                  <a:pt x="33876" y="66958"/>
                </a:cubicBezTo>
                <a:lnTo>
                  <a:pt x="33914" y="66845"/>
                </a:lnTo>
                <a:cubicBezTo>
                  <a:pt x="33914" y="66807"/>
                  <a:pt x="33914" y="66769"/>
                  <a:pt x="33876" y="66731"/>
                </a:cubicBezTo>
                <a:lnTo>
                  <a:pt x="33801" y="66656"/>
                </a:lnTo>
                <a:close/>
                <a:moveTo>
                  <a:pt x="52122" y="66602"/>
                </a:moveTo>
                <a:cubicBezTo>
                  <a:pt x="52055" y="66602"/>
                  <a:pt x="52002" y="66629"/>
                  <a:pt x="51948" y="66656"/>
                </a:cubicBezTo>
                <a:cubicBezTo>
                  <a:pt x="51873" y="66693"/>
                  <a:pt x="51835" y="66769"/>
                  <a:pt x="51835" y="66882"/>
                </a:cubicBezTo>
                <a:cubicBezTo>
                  <a:pt x="51835" y="66958"/>
                  <a:pt x="51873" y="67034"/>
                  <a:pt x="51986" y="67071"/>
                </a:cubicBezTo>
                <a:lnTo>
                  <a:pt x="52137" y="66958"/>
                </a:lnTo>
                <a:lnTo>
                  <a:pt x="52175" y="66958"/>
                </a:lnTo>
                <a:cubicBezTo>
                  <a:pt x="52175" y="66996"/>
                  <a:pt x="52137" y="66996"/>
                  <a:pt x="52137" y="66996"/>
                </a:cubicBezTo>
                <a:cubicBezTo>
                  <a:pt x="52175" y="66996"/>
                  <a:pt x="52326" y="66996"/>
                  <a:pt x="52326" y="66845"/>
                </a:cubicBezTo>
                <a:lnTo>
                  <a:pt x="52251" y="66731"/>
                </a:lnTo>
                <a:lnTo>
                  <a:pt x="52251" y="66731"/>
                </a:lnTo>
                <a:cubicBezTo>
                  <a:pt x="52251" y="66731"/>
                  <a:pt x="52289" y="66769"/>
                  <a:pt x="52289" y="66769"/>
                </a:cubicBezTo>
                <a:lnTo>
                  <a:pt x="52213" y="66618"/>
                </a:lnTo>
                <a:cubicBezTo>
                  <a:pt x="52180" y="66607"/>
                  <a:pt x="52150" y="66602"/>
                  <a:pt x="52122" y="66602"/>
                </a:cubicBezTo>
                <a:close/>
                <a:moveTo>
                  <a:pt x="27903" y="66656"/>
                </a:moveTo>
                <a:lnTo>
                  <a:pt x="27676" y="66693"/>
                </a:lnTo>
                <a:lnTo>
                  <a:pt x="27638" y="66769"/>
                </a:lnTo>
                <a:cubicBezTo>
                  <a:pt x="27638" y="66807"/>
                  <a:pt x="27600" y="66882"/>
                  <a:pt x="27600" y="66958"/>
                </a:cubicBezTo>
                <a:cubicBezTo>
                  <a:pt x="27600" y="67109"/>
                  <a:pt x="27676" y="67185"/>
                  <a:pt x="27827" y="67223"/>
                </a:cubicBezTo>
                <a:lnTo>
                  <a:pt x="27978" y="67109"/>
                </a:lnTo>
                <a:lnTo>
                  <a:pt x="27978" y="67109"/>
                </a:lnTo>
                <a:cubicBezTo>
                  <a:pt x="27978" y="67147"/>
                  <a:pt x="27978" y="67147"/>
                  <a:pt x="27940" y="67147"/>
                </a:cubicBezTo>
                <a:lnTo>
                  <a:pt x="28016" y="67147"/>
                </a:lnTo>
                <a:lnTo>
                  <a:pt x="28167" y="67034"/>
                </a:lnTo>
                <a:lnTo>
                  <a:pt x="28167" y="66769"/>
                </a:lnTo>
                <a:lnTo>
                  <a:pt x="28016" y="66656"/>
                </a:lnTo>
                <a:close/>
                <a:moveTo>
                  <a:pt x="61627" y="66882"/>
                </a:moveTo>
                <a:cubicBezTo>
                  <a:pt x="61476" y="66882"/>
                  <a:pt x="61362" y="66920"/>
                  <a:pt x="61287" y="67071"/>
                </a:cubicBezTo>
                <a:lnTo>
                  <a:pt x="61325" y="67185"/>
                </a:lnTo>
                <a:cubicBezTo>
                  <a:pt x="61380" y="67240"/>
                  <a:pt x="61476" y="67275"/>
                  <a:pt x="61553" y="67275"/>
                </a:cubicBezTo>
                <a:cubicBezTo>
                  <a:pt x="61581" y="67275"/>
                  <a:pt x="61607" y="67271"/>
                  <a:pt x="61627" y="67260"/>
                </a:cubicBezTo>
                <a:cubicBezTo>
                  <a:pt x="61703" y="67223"/>
                  <a:pt x="61740" y="67147"/>
                  <a:pt x="61740" y="67071"/>
                </a:cubicBezTo>
                <a:cubicBezTo>
                  <a:pt x="61740" y="67034"/>
                  <a:pt x="61740" y="66996"/>
                  <a:pt x="61740" y="66958"/>
                </a:cubicBezTo>
                <a:lnTo>
                  <a:pt x="61627" y="66882"/>
                </a:lnTo>
                <a:close/>
                <a:moveTo>
                  <a:pt x="2912" y="66920"/>
                </a:moveTo>
                <a:lnTo>
                  <a:pt x="2761" y="67034"/>
                </a:lnTo>
                <a:lnTo>
                  <a:pt x="2761" y="67185"/>
                </a:lnTo>
                <a:lnTo>
                  <a:pt x="2912" y="67298"/>
                </a:lnTo>
                <a:lnTo>
                  <a:pt x="3139" y="67298"/>
                </a:lnTo>
                <a:lnTo>
                  <a:pt x="3290" y="67223"/>
                </a:lnTo>
                <a:lnTo>
                  <a:pt x="3290" y="67185"/>
                </a:lnTo>
                <a:cubicBezTo>
                  <a:pt x="3290" y="67071"/>
                  <a:pt x="3252" y="67034"/>
                  <a:pt x="3214" y="66996"/>
                </a:cubicBezTo>
                <a:cubicBezTo>
                  <a:pt x="3139" y="66920"/>
                  <a:pt x="3025" y="66920"/>
                  <a:pt x="2912" y="66920"/>
                </a:cubicBezTo>
                <a:close/>
                <a:moveTo>
                  <a:pt x="58791" y="66967"/>
                </a:moveTo>
                <a:cubicBezTo>
                  <a:pt x="58754" y="66967"/>
                  <a:pt x="58716" y="66977"/>
                  <a:pt x="58678" y="66996"/>
                </a:cubicBezTo>
                <a:cubicBezTo>
                  <a:pt x="58565" y="67034"/>
                  <a:pt x="58527" y="67260"/>
                  <a:pt x="58640" y="67336"/>
                </a:cubicBezTo>
                <a:cubicBezTo>
                  <a:pt x="58678" y="67374"/>
                  <a:pt x="58754" y="67374"/>
                  <a:pt x="58791" y="67374"/>
                </a:cubicBezTo>
                <a:lnTo>
                  <a:pt x="58867" y="67298"/>
                </a:lnTo>
                <a:lnTo>
                  <a:pt x="58791" y="67298"/>
                </a:lnTo>
                <a:lnTo>
                  <a:pt x="58981" y="67185"/>
                </a:lnTo>
                <a:lnTo>
                  <a:pt x="58981" y="67109"/>
                </a:lnTo>
                <a:lnTo>
                  <a:pt x="58905" y="66996"/>
                </a:lnTo>
                <a:cubicBezTo>
                  <a:pt x="58867" y="66977"/>
                  <a:pt x="58829" y="66967"/>
                  <a:pt x="58791" y="66967"/>
                </a:cubicBezTo>
                <a:close/>
                <a:moveTo>
                  <a:pt x="50128" y="67020"/>
                </a:moveTo>
                <a:cubicBezTo>
                  <a:pt x="50032" y="67020"/>
                  <a:pt x="49928" y="67076"/>
                  <a:pt x="49869" y="67223"/>
                </a:cubicBezTo>
                <a:lnTo>
                  <a:pt x="49982" y="67412"/>
                </a:lnTo>
                <a:cubicBezTo>
                  <a:pt x="50058" y="67412"/>
                  <a:pt x="50134" y="67412"/>
                  <a:pt x="50209" y="67374"/>
                </a:cubicBezTo>
                <a:cubicBezTo>
                  <a:pt x="50247" y="67336"/>
                  <a:pt x="50285" y="67260"/>
                  <a:pt x="50285" y="67185"/>
                </a:cubicBezTo>
                <a:lnTo>
                  <a:pt x="50285" y="67147"/>
                </a:lnTo>
                <a:lnTo>
                  <a:pt x="50209" y="67034"/>
                </a:lnTo>
                <a:cubicBezTo>
                  <a:pt x="50184" y="67025"/>
                  <a:pt x="50156" y="67020"/>
                  <a:pt x="50128" y="67020"/>
                </a:cubicBezTo>
                <a:close/>
                <a:moveTo>
                  <a:pt x="4953" y="67185"/>
                </a:moveTo>
                <a:cubicBezTo>
                  <a:pt x="4878" y="67185"/>
                  <a:pt x="4802" y="67223"/>
                  <a:pt x="4764" y="67223"/>
                </a:cubicBezTo>
                <a:cubicBezTo>
                  <a:pt x="4727" y="67260"/>
                  <a:pt x="4689" y="67336"/>
                  <a:pt x="4689" y="67487"/>
                </a:cubicBezTo>
                <a:lnTo>
                  <a:pt x="4840" y="67563"/>
                </a:lnTo>
                <a:lnTo>
                  <a:pt x="4953" y="67563"/>
                </a:lnTo>
                <a:lnTo>
                  <a:pt x="5105" y="67450"/>
                </a:lnTo>
                <a:lnTo>
                  <a:pt x="5105" y="67298"/>
                </a:lnTo>
                <a:lnTo>
                  <a:pt x="4953" y="67185"/>
                </a:lnTo>
                <a:close/>
                <a:moveTo>
                  <a:pt x="80153" y="67336"/>
                </a:moveTo>
                <a:lnTo>
                  <a:pt x="79964" y="67450"/>
                </a:lnTo>
                <a:cubicBezTo>
                  <a:pt x="79964" y="67487"/>
                  <a:pt x="79964" y="67525"/>
                  <a:pt x="79926" y="67563"/>
                </a:cubicBezTo>
                <a:lnTo>
                  <a:pt x="80077" y="67714"/>
                </a:lnTo>
                <a:lnTo>
                  <a:pt x="80115" y="67714"/>
                </a:lnTo>
                <a:cubicBezTo>
                  <a:pt x="80191" y="67714"/>
                  <a:pt x="80380" y="67714"/>
                  <a:pt x="80417" y="67601"/>
                </a:cubicBezTo>
                <a:lnTo>
                  <a:pt x="80304" y="67412"/>
                </a:lnTo>
                <a:cubicBezTo>
                  <a:pt x="80266" y="67412"/>
                  <a:pt x="80228" y="67374"/>
                  <a:pt x="80153" y="67336"/>
                </a:cubicBezTo>
                <a:close/>
                <a:moveTo>
                  <a:pt x="25937" y="67374"/>
                </a:moveTo>
                <a:lnTo>
                  <a:pt x="25748" y="67450"/>
                </a:lnTo>
                <a:lnTo>
                  <a:pt x="25748" y="67601"/>
                </a:lnTo>
                <a:lnTo>
                  <a:pt x="25861" y="67714"/>
                </a:lnTo>
                <a:cubicBezTo>
                  <a:pt x="25888" y="67721"/>
                  <a:pt x="25913" y="67724"/>
                  <a:pt x="25938" y="67724"/>
                </a:cubicBezTo>
                <a:cubicBezTo>
                  <a:pt x="26050" y="67724"/>
                  <a:pt x="26132" y="67656"/>
                  <a:pt x="26164" y="67563"/>
                </a:cubicBezTo>
                <a:lnTo>
                  <a:pt x="26050" y="67374"/>
                </a:lnTo>
                <a:cubicBezTo>
                  <a:pt x="26037" y="67387"/>
                  <a:pt x="26025" y="67391"/>
                  <a:pt x="26012" y="67391"/>
                </a:cubicBezTo>
                <a:cubicBezTo>
                  <a:pt x="25987" y="67391"/>
                  <a:pt x="25962" y="67374"/>
                  <a:pt x="25937" y="67374"/>
                </a:cubicBezTo>
                <a:close/>
                <a:moveTo>
                  <a:pt x="39785" y="67439"/>
                </a:moveTo>
                <a:cubicBezTo>
                  <a:pt x="39756" y="67439"/>
                  <a:pt x="39728" y="67442"/>
                  <a:pt x="39699" y="67450"/>
                </a:cubicBezTo>
                <a:cubicBezTo>
                  <a:pt x="39623" y="67487"/>
                  <a:pt x="39547" y="67563"/>
                  <a:pt x="39585" y="67676"/>
                </a:cubicBezTo>
                <a:lnTo>
                  <a:pt x="39736" y="67790"/>
                </a:lnTo>
                <a:lnTo>
                  <a:pt x="39812" y="67790"/>
                </a:lnTo>
                <a:cubicBezTo>
                  <a:pt x="39888" y="67790"/>
                  <a:pt x="40077" y="67790"/>
                  <a:pt x="40115" y="67639"/>
                </a:cubicBezTo>
                <a:lnTo>
                  <a:pt x="40077" y="67525"/>
                </a:lnTo>
                <a:cubicBezTo>
                  <a:pt x="40016" y="67495"/>
                  <a:pt x="39905" y="67439"/>
                  <a:pt x="39785" y="67439"/>
                </a:cubicBezTo>
                <a:close/>
                <a:moveTo>
                  <a:pt x="71268" y="67412"/>
                </a:moveTo>
                <a:lnTo>
                  <a:pt x="71117" y="67487"/>
                </a:lnTo>
                <a:cubicBezTo>
                  <a:pt x="71079" y="67525"/>
                  <a:pt x="71079" y="67525"/>
                  <a:pt x="71041" y="67601"/>
                </a:cubicBezTo>
                <a:lnTo>
                  <a:pt x="71155" y="67714"/>
                </a:lnTo>
                <a:cubicBezTo>
                  <a:pt x="71192" y="67752"/>
                  <a:pt x="71230" y="67752"/>
                  <a:pt x="71268" y="67790"/>
                </a:cubicBezTo>
                <a:lnTo>
                  <a:pt x="71457" y="67676"/>
                </a:lnTo>
                <a:cubicBezTo>
                  <a:pt x="71457" y="67676"/>
                  <a:pt x="71495" y="67639"/>
                  <a:pt x="71495" y="67601"/>
                </a:cubicBezTo>
                <a:lnTo>
                  <a:pt x="71381" y="67450"/>
                </a:lnTo>
                <a:cubicBezTo>
                  <a:pt x="71381" y="67412"/>
                  <a:pt x="71344" y="67412"/>
                  <a:pt x="71268" y="67412"/>
                </a:cubicBezTo>
                <a:close/>
                <a:moveTo>
                  <a:pt x="28545" y="67639"/>
                </a:moveTo>
                <a:cubicBezTo>
                  <a:pt x="28432" y="67639"/>
                  <a:pt x="28319" y="67714"/>
                  <a:pt x="28319" y="67828"/>
                </a:cubicBezTo>
                <a:lnTo>
                  <a:pt x="28470" y="67828"/>
                </a:lnTo>
                <a:cubicBezTo>
                  <a:pt x="28470" y="67828"/>
                  <a:pt x="28470" y="67865"/>
                  <a:pt x="28470" y="67865"/>
                </a:cubicBezTo>
                <a:lnTo>
                  <a:pt x="28659" y="67865"/>
                </a:lnTo>
                <a:cubicBezTo>
                  <a:pt x="28659" y="67865"/>
                  <a:pt x="28659" y="67828"/>
                  <a:pt x="28659" y="67828"/>
                </a:cubicBezTo>
                <a:lnTo>
                  <a:pt x="28810" y="67828"/>
                </a:lnTo>
                <a:cubicBezTo>
                  <a:pt x="28810" y="67790"/>
                  <a:pt x="28772" y="67752"/>
                  <a:pt x="28734" y="67714"/>
                </a:cubicBezTo>
                <a:cubicBezTo>
                  <a:pt x="28697" y="67676"/>
                  <a:pt x="28621" y="67639"/>
                  <a:pt x="28545" y="67639"/>
                </a:cubicBezTo>
                <a:close/>
                <a:moveTo>
                  <a:pt x="14708" y="67601"/>
                </a:moveTo>
                <a:lnTo>
                  <a:pt x="14594" y="67714"/>
                </a:lnTo>
                <a:lnTo>
                  <a:pt x="14594" y="67828"/>
                </a:lnTo>
                <a:lnTo>
                  <a:pt x="14708" y="67941"/>
                </a:lnTo>
                <a:lnTo>
                  <a:pt x="14972" y="67941"/>
                </a:lnTo>
                <a:lnTo>
                  <a:pt x="15086" y="67828"/>
                </a:lnTo>
                <a:lnTo>
                  <a:pt x="15086" y="67714"/>
                </a:lnTo>
                <a:lnTo>
                  <a:pt x="14972" y="67601"/>
                </a:lnTo>
                <a:close/>
                <a:moveTo>
                  <a:pt x="72024" y="67487"/>
                </a:moveTo>
                <a:lnTo>
                  <a:pt x="71911" y="67563"/>
                </a:lnTo>
                <a:cubicBezTo>
                  <a:pt x="71873" y="67639"/>
                  <a:pt x="71873" y="67714"/>
                  <a:pt x="71873" y="67790"/>
                </a:cubicBezTo>
                <a:cubicBezTo>
                  <a:pt x="71873" y="67979"/>
                  <a:pt x="71949" y="68130"/>
                  <a:pt x="72100" y="68168"/>
                </a:cubicBezTo>
                <a:lnTo>
                  <a:pt x="72213" y="68168"/>
                </a:lnTo>
                <a:cubicBezTo>
                  <a:pt x="72364" y="68130"/>
                  <a:pt x="72402" y="68017"/>
                  <a:pt x="72402" y="67903"/>
                </a:cubicBezTo>
                <a:lnTo>
                  <a:pt x="72516" y="67865"/>
                </a:lnTo>
                <a:lnTo>
                  <a:pt x="72516" y="67828"/>
                </a:lnTo>
                <a:cubicBezTo>
                  <a:pt x="72516" y="67790"/>
                  <a:pt x="72516" y="67714"/>
                  <a:pt x="72516" y="67676"/>
                </a:cubicBezTo>
                <a:cubicBezTo>
                  <a:pt x="72516" y="67601"/>
                  <a:pt x="72478" y="67525"/>
                  <a:pt x="72364" y="67487"/>
                </a:cubicBezTo>
                <a:lnTo>
                  <a:pt x="72289" y="67563"/>
                </a:lnTo>
                <a:lnTo>
                  <a:pt x="72251" y="67563"/>
                </a:lnTo>
                <a:cubicBezTo>
                  <a:pt x="72251" y="67563"/>
                  <a:pt x="72251" y="67563"/>
                  <a:pt x="72213" y="67525"/>
                </a:cubicBezTo>
                <a:cubicBezTo>
                  <a:pt x="72175" y="67525"/>
                  <a:pt x="72100" y="67487"/>
                  <a:pt x="72024" y="67487"/>
                </a:cubicBezTo>
                <a:close/>
                <a:moveTo>
                  <a:pt x="47508" y="67765"/>
                </a:moveTo>
                <a:cubicBezTo>
                  <a:pt x="47474" y="67765"/>
                  <a:pt x="47443" y="67774"/>
                  <a:pt x="47411" y="67790"/>
                </a:cubicBezTo>
                <a:cubicBezTo>
                  <a:pt x="47336" y="67790"/>
                  <a:pt x="47298" y="67865"/>
                  <a:pt x="47298" y="67941"/>
                </a:cubicBezTo>
                <a:cubicBezTo>
                  <a:pt x="47298" y="68017"/>
                  <a:pt x="47336" y="68130"/>
                  <a:pt x="47449" y="68168"/>
                </a:cubicBezTo>
                <a:cubicBezTo>
                  <a:pt x="47468" y="68187"/>
                  <a:pt x="47496" y="68196"/>
                  <a:pt x="47530" y="68196"/>
                </a:cubicBezTo>
                <a:cubicBezTo>
                  <a:pt x="47563" y="68196"/>
                  <a:pt x="47600" y="68187"/>
                  <a:pt x="47638" y="68168"/>
                </a:cubicBezTo>
                <a:cubicBezTo>
                  <a:pt x="47714" y="68130"/>
                  <a:pt x="47752" y="68092"/>
                  <a:pt x="47752" y="68017"/>
                </a:cubicBezTo>
                <a:cubicBezTo>
                  <a:pt x="47752" y="67941"/>
                  <a:pt x="47714" y="67903"/>
                  <a:pt x="47676" y="67828"/>
                </a:cubicBezTo>
                <a:cubicBezTo>
                  <a:pt x="47610" y="67783"/>
                  <a:pt x="47556" y="67765"/>
                  <a:pt x="47508" y="67765"/>
                </a:cubicBezTo>
                <a:close/>
                <a:moveTo>
                  <a:pt x="17610" y="67749"/>
                </a:moveTo>
                <a:cubicBezTo>
                  <a:pt x="17560" y="67749"/>
                  <a:pt x="17511" y="67761"/>
                  <a:pt x="17468" y="67790"/>
                </a:cubicBezTo>
                <a:cubicBezTo>
                  <a:pt x="17354" y="67828"/>
                  <a:pt x="17279" y="67903"/>
                  <a:pt x="17279" y="67979"/>
                </a:cubicBezTo>
                <a:lnTo>
                  <a:pt x="17203" y="67903"/>
                </a:lnTo>
                <a:cubicBezTo>
                  <a:pt x="16976" y="67903"/>
                  <a:pt x="16938" y="68017"/>
                  <a:pt x="16938" y="68054"/>
                </a:cubicBezTo>
                <a:cubicBezTo>
                  <a:pt x="16938" y="68092"/>
                  <a:pt x="16938" y="68092"/>
                  <a:pt x="16976" y="68092"/>
                </a:cubicBezTo>
                <a:lnTo>
                  <a:pt x="17014" y="68281"/>
                </a:lnTo>
                <a:cubicBezTo>
                  <a:pt x="17036" y="68292"/>
                  <a:pt x="17062" y="68297"/>
                  <a:pt x="17087" y="68297"/>
                </a:cubicBezTo>
                <a:cubicBezTo>
                  <a:pt x="17150" y="68297"/>
                  <a:pt x="17214" y="68270"/>
                  <a:pt x="17241" y="68243"/>
                </a:cubicBezTo>
                <a:cubicBezTo>
                  <a:pt x="17279" y="68206"/>
                  <a:pt x="17317" y="68168"/>
                  <a:pt x="17317" y="68092"/>
                </a:cubicBezTo>
                <a:cubicBezTo>
                  <a:pt x="17372" y="68148"/>
                  <a:pt x="17427" y="68183"/>
                  <a:pt x="17497" y="68183"/>
                </a:cubicBezTo>
                <a:cubicBezTo>
                  <a:pt x="17523" y="68183"/>
                  <a:pt x="17551" y="68178"/>
                  <a:pt x="17581" y="68168"/>
                </a:cubicBezTo>
                <a:cubicBezTo>
                  <a:pt x="17695" y="68168"/>
                  <a:pt x="17808" y="68054"/>
                  <a:pt x="17846" y="67979"/>
                </a:cubicBezTo>
                <a:lnTo>
                  <a:pt x="17846" y="67828"/>
                </a:lnTo>
                <a:cubicBezTo>
                  <a:pt x="17776" y="67781"/>
                  <a:pt x="17691" y="67749"/>
                  <a:pt x="17610" y="67749"/>
                </a:cubicBezTo>
                <a:close/>
                <a:moveTo>
                  <a:pt x="44992" y="67865"/>
                </a:moveTo>
                <a:lnTo>
                  <a:pt x="44954" y="67903"/>
                </a:lnTo>
                <a:cubicBezTo>
                  <a:pt x="44899" y="67881"/>
                  <a:pt x="44850" y="67872"/>
                  <a:pt x="44807" y="67872"/>
                </a:cubicBezTo>
                <a:cubicBezTo>
                  <a:pt x="44705" y="67872"/>
                  <a:pt x="44640" y="67925"/>
                  <a:pt x="44614" y="67979"/>
                </a:cubicBezTo>
                <a:lnTo>
                  <a:pt x="44614" y="68130"/>
                </a:lnTo>
                <a:lnTo>
                  <a:pt x="44651" y="68206"/>
                </a:lnTo>
                <a:cubicBezTo>
                  <a:pt x="44651" y="68168"/>
                  <a:pt x="44651" y="68168"/>
                  <a:pt x="44651" y="68168"/>
                </a:cubicBezTo>
                <a:lnTo>
                  <a:pt x="44727" y="68243"/>
                </a:lnTo>
                <a:lnTo>
                  <a:pt x="44765" y="68281"/>
                </a:lnTo>
                <a:cubicBezTo>
                  <a:pt x="44796" y="68297"/>
                  <a:pt x="44827" y="68306"/>
                  <a:pt x="44859" y="68306"/>
                </a:cubicBezTo>
                <a:cubicBezTo>
                  <a:pt x="44903" y="68306"/>
                  <a:pt x="44947" y="68288"/>
                  <a:pt x="44992" y="68243"/>
                </a:cubicBezTo>
                <a:cubicBezTo>
                  <a:pt x="45067" y="68206"/>
                  <a:pt x="45143" y="68092"/>
                  <a:pt x="45143" y="68017"/>
                </a:cubicBezTo>
                <a:cubicBezTo>
                  <a:pt x="45143" y="67941"/>
                  <a:pt x="45067" y="67865"/>
                  <a:pt x="44992" y="67865"/>
                </a:cubicBezTo>
                <a:close/>
                <a:moveTo>
                  <a:pt x="28621" y="67903"/>
                </a:moveTo>
                <a:cubicBezTo>
                  <a:pt x="28394" y="67941"/>
                  <a:pt x="28243" y="68054"/>
                  <a:pt x="28281" y="68281"/>
                </a:cubicBezTo>
                <a:lnTo>
                  <a:pt x="28394" y="68395"/>
                </a:lnTo>
                <a:cubicBezTo>
                  <a:pt x="28734" y="68395"/>
                  <a:pt x="28772" y="68206"/>
                  <a:pt x="28772" y="68092"/>
                </a:cubicBezTo>
                <a:cubicBezTo>
                  <a:pt x="28772" y="68092"/>
                  <a:pt x="28772" y="68054"/>
                  <a:pt x="28772" y="68017"/>
                </a:cubicBezTo>
                <a:lnTo>
                  <a:pt x="28621" y="67903"/>
                </a:lnTo>
                <a:close/>
                <a:moveTo>
                  <a:pt x="48810" y="67298"/>
                </a:moveTo>
                <a:cubicBezTo>
                  <a:pt x="48659" y="67298"/>
                  <a:pt x="48546" y="67336"/>
                  <a:pt x="48470" y="67374"/>
                </a:cubicBezTo>
                <a:lnTo>
                  <a:pt x="48432" y="67412"/>
                </a:lnTo>
                <a:lnTo>
                  <a:pt x="48357" y="67487"/>
                </a:lnTo>
                <a:cubicBezTo>
                  <a:pt x="48130" y="67525"/>
                  <a:pt x="47979" y="67676"/>
                  <a:pt x="47865" y="67790"/>
                </a:cubicBezTo>
                <a:lnTo>
                  <a:pt x="47827" y="67828"/>
                </a:lnTo>
                <a:lnTo>
                  <a:pt x="47827" y="68017"/>
                </a:lnTo>
                <a:cubicBezTo>
                  <a:pt x="47865" y="68017"/>
                  <a:pt x="47865" y="68092"/>
                  <a:pt x="47903" y="68130"/>
                </a:cubicBezTo>
                <a:cubicBezTo>
                  <a:pt x="47941" y="68206"/>
                  <a:pt x="47979" y="68395"/>
                  <a:pt x="48205" y="68395"/>
                </a:cubicBezTo>
                <a:lnTo>
                  <a:pt x="48319" y="68395"/>
                </a:lnTo>
                <a:cubicBezTo>
                  <a:pt x="48394" y="68319"/>
                  <a:pt x="48432" y="68243"/>
                  <a:pt x="48432" y="68206"/>
                </a:cubicBezTo>
                <a:cubicBezTo>
                  <a:pt x="48432" y="68206"/>
                  <a:pt x="48470" y="68168"/>
                  <a:pt x="48470" y="68168"/>
                </a:cubicBezTo>
                <a:cubicBezTo>
                  <a:pt x="48546" y="68168"/>
                  <a:pt x="48621" y="68092"/>
                  <a:pt x="48621" y="68017"/>
                </a:cubicBezTo>
                <a:lnTo>
                  <a:pt x="48621" y="67979"/>
                </a:lnTo>
                <a:cubicBezTo>
                  <a:pt x="48621" y="67941"/>
                  <a:pt x="48583" y="67903"/>
                  <a:pt x="48583" y="67903"/>
                </a:cubicBezTo>
                <a:cubicBezTo>
                  <a:pt x="48659" y="67865"/>
                  <a:pt x="48697" y="67865"/>
                  <a:pt x="48735" y="67865"/>
                </a:cubicBezTo>
                <a:cubicBezTo>
                  <a:pt x="48772" y="67865"/>
                  <a:pt x="48810" y="67828"/>
                  <a:pt x="48848" y="67828"/>
                </a:cubicBezTo>
                <a:lnTo>
                  <a:pt x="48961" y="67714"/>
                </a:lnTo>
                <a:lnTo>
                  <a:pt x="48961" y="67412"/>
                </a:lnTo>
                <a:lnTo>
                  <a:pt x="48810" y="67298"/>
                </a:lnTo>
                <a:close/>
                <a:moveTo>
                  <a:pt x="62799" y="67903"/>
                </a:moveTo>
                <a:cubicBezTo>
                  <a:pt x="62383" y="67903"/>
                  <a:pt x="62308" y="67979"/>
                  <a:pt x="62270" y="67979"/>
                </a:cubicBezTo>
                <a:lnTo>
                  <a:pt x="62308" y="68206"/>
                </a:lnTo>
                <a:cubicBezTo>
                  <a:pt x="62270" y="68206"/>
                  <a:pt x="62270" y="68168"/>
                  <a:pt x="62270" y="68168"/>
                </a:cubicBezTo>
                <a:cubicBezTo>
                  <a:pt x="62270" y="68168"/>
                  <a:pt x="62270" y="68206"/>
                  <a:pt x="62270" y="68206"/>
                </a:cubicBezTo>
                <a:cubicBezTo>
                  <a:pt x="62270" y="68281"/>
                  <a:pt x="62270" y="68395"/>
                  <a:pt x="62421" y="68433"/>
                </a:cubicBezTo>
                <a:lnTo>
                  <a:pt x="62459" y="68470"/>
                </a:lnTo>
                <a:cubicBezTo>
                  <a:pt x="62761" y="68470"/>
                  <a:pt x="62950" y="68281"/>
                  <a:pt x="62950" y="68017"/>
                </a:cubicBezTo>
                <a:lnTo>
                  <a:pt x="62799" y="67903"/>
                </a:lnTo>
                <a:close/>
                <a:moveTo>
                  <a:pt x="595" y="67991"/>
                </a:moveTo>
                <a:cubicBezTo>
                  <a:pt x="475" y="67991"/>
                  <a:pt x="389" y="68064"/>
                  <a:pt x="303" y="68092"/>
                </a:cubicBezTo>
                <a:lnTo>
                  <a:pt x="341" y="68092"/>
                </a:lnTo>
                <a:lnTo>
                  <a:pt x="114" y="68168"/>
                </a:lnTo>
                <a:lnTo>
                  <a:pt x="114" y="68206"/>
                </a:lnTo>
                <a:cubicBezTo>
                  <a:pt x="114" y="68281"/>
                  <a:pt x="152" y="68319"/>
                  <a:pt x="190" y="68357"/>
                </a:cubicBezTo>
                <a:cubicBezTo>
                  <a:pt x="190" y="68433"/>
                  <a:pt x="265" y="68470"/>
                  <a:pt x="341" y="68508"/>
                </a:cubicBezTo>
                <a:lnTo>
                  <a:pt x="530" y="68395"/>
                </a:lnTo>
                <a:lnTo>
                  <a:pt x="530" y="68395"/>
                </a:lnTo>
                <a:cubicBezTo>
                  <a:pt x="530" y="68395"/>
                  <a:pt x="492" y="68433"/>
                  <a:pt x="492" y="68433"/>
                </a:cubicBezTo>
                <a:cubicBezTo>
                  <a:pt x="454" y="68470"/>
                  <a:pt x="417" y="68470"/>
                  <a:pt x="417" y="68470"/>
                </a:cubicBezTo>
                <a:cubicBezTo>
                  <a:pt x="454" y="68470"/>
                  <a:pt x="530" y="68508"/>
                  <a:pt x="643" y="68508"/>
                </a:cubicBezTo>
                <a:lnTo>
                  <a:pt x="757" y="68433"/>
                </a:lnTo>
                <a:cubicBezTo>
                  <a:pt x="757" y="68433"/>
                  <a:pt x="757" y="68395"/>
                  <a:pt x="795" y="68395"/>
                </a:cubicBezTo>
                <a:cubicBezTo>
                  <a:pt x="832" y="68357"/>
                  <a:pt x="870" y="68319"/>
                  <a:pt x="870" y="68243"/>
                </a:cubicBezTo>
                <a:cubicBezTo>
                  <a:pt x="870" y="68206"/>
                  <a:pt x="832" y="68168"/>
                  <a:pt x="795" y="68092"/>
                </a:cubicBezTo>
                <a:lnTo>
                  <a:pt x="719" y="68017"/>
                </a:lnTo>
                <a:cubicBezTo>
                  <a:pt x="674" y="67998"/>
                  <a:pt x="632" y="67991"/>
                  <a:pt x="595" y="67991"/>
                </a:cubicBezTo>
                <a:close/>
                <a:moveTo>
                  <a:pt x="71079" y="68206"/>
                </a:moveTo>
                <a:lnTo>
                  <a:pt x="70928" y="68319"/>
                </a:lnTo>
                <a:cubicBezTo>
                  <a:pt x="70890" y="68357"/>
                  <a:pt x="70852" y="68395"/>
                  <a:pt x="70814" y="68470"/>
                </a:cubicBezTo>
                <a:lnTo>
                  <a:pt x="70890" y="68584"/>
                </a:lnTo>
                <a:cubicBezTo>
                  <a:pt x="70928" y="68603"/>
                  <a:pt x="70975" y="68612"/>
                  <a:pt x="71022" y="68612"/>
                </a:cubicBezTo>
                <a:cubicBezTo>
                  <a:pt x="71070" y="68612"/>
                  <a:pt x="71117" y="68603"/>
                  <a:pt x="71155" y="68584"/>
                </a:cubicBezTo>
                <a:cubicBezTo>
                  <a:pt x="71230" y="68546"/>
                  <a:pt x="71268" y="68470"/>
                  <a:pt x="71268" y="68395"/>
                </a:cubicBezTo>
                <a:cubicBezTo>
                  <a:pt x="71268" y="68319"/>
                  <a:pt x="71230" y="68243"/>
                  <a:pt x="71079" y="68206"/>
                </a:cubicBezTo>
                <a:close/>
                <a:moveTo>
                  <a:pt x="81287" y="68281"/>
                </a:moveTo>
                <a:cubicBezTo>
                  <a:pt x="81211" y="68281"/>
                  <a:pt x="81098" y="68281"/>
                  <a:pt x="81060" y="68470"/>
                </a:cubicBezTo>
                <a:lnTo>
                  <a:pt x="81098" y="68584"/>
                </a:lnTo>
                <a:cubicBezTo>
                  <a:pt x="81124" y="68610"/>
                  <a:pt x="81186" y="68654"/>
                  <a:pt x="81259" y="68654"/>
                </a:cubicBezTo>
                <a:cubicBezTo>
                  <a:pt x="81292" y="68654"/>
                  <a:pt x="81327" y="68645"/>
                  <a:pt x="81363" y="68622"/>
                </a:cubicBezTo>
                <a:cubicBezTo>
                  <a:pt x="81438" y="68622"/>
                  <a:pt x="81476" y="68546"/>
                  <a:pt x="81476" y="68508"/>
                </a:cubicBezTo>
                <a:cubicBezTo>
                  <a:pt x="81476" y="68395"/>
                  <a:pt x="81400" y="68281"/>
                  <a:pt x="81287" y="68281"/>
                </a:cubicBezTo>
                <a:close/>
                <a:moveTo>
                  <a:pt x="76939" y="69000"/>
                </a:moveTo>
                <a:cubicBezTo>
                  <a:pt x="76864" y="69037"/>
                  <a:pt x="76788" y="69113"/>
                  <a:pt x="76788" y="69189"/>
                </a:cubicBezTo>
                <a:lnTo>
                  <a:pt x="76939" y="69340"/>
                </a:lnTo>
                <a:lnTo>
                  <a:pt x="76977" y="69340"/>
                </a:lnTo>
                <a:cubicBezTo>
                  <a:pt x="77090" y="69340"/>
                  <a:pt x="77242" y="69340"/>
                  <a:pt x="77279" y="69189"/>
                </a:cubicBezTo>
                <a:lnTo>
                  <a:pt x="77242" y="69075"/>
                </a:lnTo>
                <a:cubicBezTo>
                  <a:pt x="77166" y="69000"/>
                  <a:pt x="77053" y="69000"/>
                  <a:pt x="76939" y="69000"/>
                </a:cubicBezTo>
                <a:close/>
                <a:moveTo>
                  <a:pt x="31445" y="69349"/>
                </a:moveTo>
                <a:lnTo>
                  <a:pt x="31445" y="69349"/>
                </a:lnTo>
                <a:cubicBezTo>
                  <a:pt x="31449" y="69358"/>
                  <a:pt x="31453" y="69368"/>
                  <a:pt x="31457" y="69378"/>
                </a:cubicBezTo>
                <a:cubicBezTo>
                  <a:pt x="31457" y="69378"/>
                  <a:pt x="31457" y="69360"/>
                  <a:pt x="31445" y="69349"/>
                </a:cubicBezTo>
                <a:close/>
                <a:moveTo>
                  <a:pt x="58111" y="68811"/>
                </a:moveTo>
                <a:cubicBezTo>
                  <a:pt x="57998" y="68811"/>
                  <a:pt x="57922" y="68886"/>
                  <a:pt x="57922" y="68962"/>
                </a:cubicBezTo>
                <a:lnTo>
                  <a:pt x="58035" y="69075"/>
                </a:lnTo>
                <a:cubicBezTo>
                  <a:pt x="58066" y="69136"/>
                  <a:pt x="58121" y="69247"/>
                  <a:pt x="58281" y="69247"/>
                </a:cubicBezTo>
                <a:cubicBezTo>
                  <a:pt x="58319" y="69247"/>
                  <a:pt x="58363" y="69241"/>
                  <a:pt x="58413" y="69227"/>
                </a:cubicBezTo>
                <a:lnTo>
                  <a:pt x="58413" y="69227"/>
                </a:lnTo>
                <a:cubicBezTo>
                  <a:pt x="58363" y="69260"/>
                  <a:pt x="58338" y="69312"/>
                  <a:pt x="58338" y="69378"/>
                </a:cubicBezTo>
                <a:lnTo>
                  <a:pt x="58489" y="69378"/>
                </a:lnTo>
                <a:cubicBezTo>
                  <a:pt x="58489" y="69378"/>
                  <a:pt x="58451" y="69416"/>
                  <a:pt x="58489" y="69416"/>
                </a:cubicBezTo>
                <a:lnTo>
                  <a:pt x="58640" y="69416"/>
                </a:lnTo>
                <a:cubicBezTo>
                  <a:pt x="58678" y="69416"/>
                  <a:pt x="58640" y="69378"/>
                  <a:pt x="58640" y="69378"/>
                </a:cubicBezTo>
                <a:lnTo>
                  <a:pt x="58791" y="69378"/>
                </a:lnTo>
                <a:cubicBezTo>
                  <a:pt x="58791" y="69302"/>
                  <a:pt x="58754" y="69264"/>
                  <a:pt x="58716" y="69226"/>
                </a:cubicBezTo>
                <a:cubicBezTo>
                  <a:pt x="58678" y="69189"/>
                  <a:pt x="58602" y="69189"/>
                  <a:pt x="58565" y="69189"/>
                </a:cubicBezTo>
                <a:cubicBezTo>
                  <a:pt x="58501" y="69189"/>
                  <a:pt x="58451" y="69202"/>
                  <a:pt x="58414" y="69226"/>
                </a:cubicBezTo>
                <a:lnTo>
                  <a:pt x="58414" y="69226"/>
                </a:lnTo>
                <a:lnTo>
                  <a:pt x="58489" y="69151"/>
                </a:lnTo>
                <a:cubicBezTo>
                  <a:pt x="58489" y="69113"/>
                  <a:pt x="58489" y="69113"/>
                  <a:pt x="58489" y="69075"/>
                </a:cubicBezTo>
                <a:cubicBezTo>
                  <a:pt x="58489" y="68886"/>
                  <a:pt x="58262" y="68811"/>
                  <a:pt x="58111" y="68811"/>
                </a:cubicBezTo>
                <a:close/>
                <a:moveTo>
                  <a:pt x="15955" y="69113"/>
                </a:moveTo>
                <a:lnTo>
                  <a:pt x="15729" y="69189"/>
                </a:lnTo>
                <a:cubicBezTo>
                  <a:pt x="15729" y="69189"/>
                  <a:pt x="15729" y="69226"/>
                  <a:pt x="15729" y="69226"/>
                </a:cubicBezTo>
                <a:cubicBezTo>
                  <a:pt x="15691" y="69264"/>
                  <a:pt x="15653" y="69340"/>
                  <a:pt x="15691" y="69453"/>
                </a:cubicBezTo>
                <a:lnTo>
                  <a:pt x="15842" y="69529"/>
                </a:lnTo>
                <a:lnTo>
                  <a:pt x="15880" y="69529"/>
                </a:lnTo>
                <a:cubicBezTo>
                  <a:pt x="15993" y="69529"/>
                  <a:pt x="16182" y="69491"/>
                  <a:pt x="16182" y="69302"/>
                </a:cubicBezTo>
                <a:lnTo>
                  <a:pt x="16182" y="69264"/>
                </a:lnTo>
                <a:lnTo>
                  <a:pt x="16031" y="69151"/>
                </a:lnTo>
                <a:cubicBezTo>
                  <a:pt x="15993" y="69151"/>
                  <a:pt x="15993" y="69151"/>
                  <a:pt x="15955" y="69113"/>
                </a:cubicBezTo>
                <a:close/>
                <a:moveTo>
                  <a:pt x="12364" y="69151"/>
                </a:moveTo>
                <a:lnTo>
                  <a:pt x="12212" y="69189"/>
                </a:lnTo>
                <a:cubicBezTo>
                  <a:pt x="12175" y="69226"/>
                  <a:pt x="12137" y="69302"/>
                  <a:pt x="12137" y="69378"/>
                </a:cubicBezTo>
                <a:cubicBezTo>
                  <a:pt x="12137" y="69491"/>
                  <a:pt x="12212" y="69567"/>
                  <a:pt x="12364" y="69605"/>
                </a:cubicBezTo>
                <a:lnTo>
                  <a:pt x="12515" y="69491"/>
                </a:lnTo>
                <a:cubicBezTo>
                  <a:pt x="12515" y="69453"/>
                  <a:pt x="12515" y="69453"/>
                  <a:pt x="12515" y="69416"/>
                </a:cubicBezTo>
                <a:cubicBezTo>
                  <a:pt x="12553" y="69378"/>
                  <a:pt x="12553" y="69378"/>
                  <a:pt x="12553" y="69340"/>
                </a:cubicBezTo>
                <a:cubicBezTo>
                  <a:pt x="12553" y="69189"/>
                  <a:pt x="12402" y="69151"/>
                  <a:pt x="12364" y="69151"/>
                </a:cubicBezTo>
                <a:close/>
                <a:moveTo>
                  <a:pt x="89445" y="69083"/>
                </a:moveTo>
                <a:cubicBezTo>
                  <a:pt x="89381" y="69083"/>
                  <a:pt x="89307" y="69108"/>
                  <a:pt x="89227" y="69189"/>
                </a:cubicBezTo>
                <a:lnTo>
                  <a:pt x="89302" y="69378"/>
                </a:lnTo>
                <a:cubicBezTo>
                  <a:pt x="89302" y="69378"/>
                  <a:pt x="89227" y="69340"/>
                  <a:pt x="89227" y="69302"/>
                </a:cubicBezTo>
                <a:cubicBezTo>
                  <a:pt x="89227" y="69264"/>
                  <a:pt x="89264" y="69264"/>
                  <a:pt x="89227" y="69264"/>
                </a:cubicBezTo>
                <a:cubicBezTo>
                  <a:pt x="89189" y="69302"/>
                  <a:pt x="89151" y="69416"/>
                  <a:pt x="89227" y="69529"/>
                </a:cubicBezTo>
                <a:lnTo>
                  <a:pt x="89340" y="69605"/>
                </a:lnTo>
                <a:cubicBezTo>
                  <a:pt x="89416" y="69605"/>
                  <a:pt x="89453" y="69567"/>
                  <a:pt x="89491" y="69567"/>
                </a:cubicBezTo>
                <a:cubicBezTo>
                  <a:pt x="89491" y="69567"/>
                  <a:pt x="89491" y="69567"/>
                  <a:pt x="89529" y="69605"/>
                </a:cubicBezTo>
                <a:lnTo>
                  <a:pt x="89756" y="69567"/>
                </a:lnTo>
                <a:cubicBezTo>
                  <a:pt x="89756" y="69529"/>
                  <a:pt x="89794" y="69529"/>
                  <a:pt x="89794" y="69491"/>
                </a:cubicBezTo>
                <a:cubicBezTo>
                  <a:pt x="89832" y="69453"/>
                  <a:pt x="89869" y="69378"/>
                  <a:pt x="89869" y="69264"/>
                </a:cubicBezTo>
                <a:lnTo>
                  <a:pt x="89680" y="69189"/>
                </a:lnTo>
                <a:cubicBezTo>
                  <a:pt x="89642" y="69189"/>
                  <a:pt x="89642" y="69189"/>
                  <a:pt x="89642" y="69151"/>
                </a:cubicBezTo>
                <a:cubicBezTo>
                  <a:pt x="89599" y="69129"/>
                  <a:pt x="89531" y="69083"/>
                  <a:pt x="89445" y="69083"/>
                </a:cubicBezTo>
                <a:close/>
                <a:moveTo>
                  <a:pt x="31276" y="69250"/>
                </a:moveTo>
                <a:cubicBezTo>
                  <a:pt x="31249" y="69250"/>
                  <a:pt x="31220" y="69255"/>
                  <a:pt x="31192" y="69264"/>
                </a:cubicBezTo>
                <a:lnTo>
                  <a:pt x="31116" y="69378"/>
                </a:lnTo>
                <a:lnTo>
                  <a:pt x="31116" y="69529"/>
                </a:lnTo>
                <a:lnTo>
                  <a:pt x="31268" y="69642"/>
                </a:lnTo>
                <a:lnTo>
                  <a:pt x="31305" y="69642"/>
                </a:lnTo>
                <a:cubicBezTo>
                  <a:pt x="31343" y="69642"/>
                  <a:pt x="31532" y="69642"/>
                  <a:pt x="31570" y="69491"/>
                </a:cubicBezTo>
                <a:lnTo>
                  <a:pt x="31419" y="69340"/>
                </a:lnTo>
                <a:cubicBezTo>
                  <a:pt x="31431" y="69340"/>
                  <a:pt x="31439" y="69344"/>
                  <a:pt x="31445" y="69349"/>
                </a:cubicBezTo>
                <a:lnTo>
                  <a:pt x="31445" y="69349"/>
                </a:lnTo>
                <a:cubicBezTo>
                  <a:pt x="31411" y="69283"/>
                  <a:pt x="31348" y="69250"/>
                  <a:pt x="31276" y="69250"/>
                </a:cubicBezTo>
                <a:close/>
                <a:moveTo>
                  <a:pt x="14245" y="69425"/>
                </a:moveTo>
                <a:cubicBezTo>
                  <a:pt x="14207" y="69425"/>
                  <a:pt x="14178" y="69434"/>
                  <a:pt x="14141" y="69453"/>
                </a:cubicBezTo>
                <a:lnTo>
                  <a:pt x="13989" y="69453"/>
                </a:lnTo>
                <a:lnTo>
                  <a:pt x="13876" y="69567"/>
                </a:lnTo>
                <a:lnTo>
                  <a:pt x="13876" y="69794"/>
                </a:lnTo>
                <a:lnTo>
                  <a:pt x="13914" y="69869"/>
                </a:lnTo>
                <a:cubicBezTo>
                  <a:pt x="13958" y="69914"/>
                  <a:pt x="14041" y="69932"/>
                  <a:pt x="14125" y="69932"/>
                </a:cubicBezTo>
                <a:cubicBezTo>
                  <a:pt x="14185" y="69932"/>
                  <a:pt x="14245" y="69923"/>
                  <a:pt x="14292" y="69907"/>
                </a:cubicBezTo>
                <a:cubicBezTo>
                  <a:pt x="14443" y="69831"/>
                  <a:pt x="14519" y="69756"/>
                  <a:pt x="14519" y="69642"/>
                </a:cubicBezTo>
                <a:cubicBezTo>
                  <a:pt x="14519" y="69605"/>
                  <a:pt x="14519" y="69567"/>
                  <a:pt x="14481" y="69567"/>
                </a:cubicBezTo>
                <a:lnTo>
                  <a:pt x="14405" y="69453"/>
                </a:lnTo>
                <a:cubicBezTo>
                  <a:pt x="14330" y="69434"/>
                  <a:pt x="14282" y="69425"/>
                  <a:pt x="14245" y="69425"/>
                </a:cubicBezTo>
                <a:close/>
                <a:moveTo>
                  <a:pt x="47222" y="69416"/>
                </a:moveTo>
                <a:cubicBezTo>
                  <a:pt x="47071" y="69453"/>
                  <a:pt x="46958" y="69567"/>
                  <a:pt x="46882" y="69642"/>
                </a:cubicBezTo>
                <a:cubicBezTo>
                  <a:pt x="46882" y="69680"/>
                  <a:pt x="46844" y="69718"/>
                  <a:pt x="46806" y="69756"/>
                </a:cubicBezTo>
                <a:lnTo>
                  <a:pt x="46806" y="69945"/>
                </a:lnTo>
                <a:cubicBezTo>
                  <a:pt x="46853" y="69968"/>
                  <a:pt x="46904" y="69977"/>
                  <a:pt x="46954" y="69977"/>
                </a:cubicBezTo>
                <a:cubicBezTo>
                  <a:pt x="47064" y="69977"/>
                  <a:pt x="47170" y="69933"/>
                  <a:pt x="47222" y="69907"/>
                </a:cubicBezTo>
                <a:lnTo>
                  <a:pt x="47260" y="69907"/>
                </a:lnTo>
                <a:lnTo>
                  <a:pt x="47298" y="69680"/>
                </a:lnTo>
                <a:cubicBezTo>
                  <a:pt x="47298" y="69680"/>
                  <a:pt x="47336" y="69718"/>
                  <a:pt x="47336" y="69756"/>
                </a:cubicBezTo>
                <a:cubicBezTo>
                  <a:pt x="47374" y="69718"/>
                  <a:pt x="47411" y="69642"/>
                  <a:pt x="47411" y="69567"/>
                </a:cubicBezTo>
                <a:cubicBezTo>
                  <a:pt x="47411" y="69529"/>
                  <a:pt x="47411" y="69491"/>
                  <a:pt x="47374" y="69453"/>
                </a:cubicBezTo>
                <a:lnTo>
                  <a:pt x="47222" y="69416"/>
                </a:lnTo>
                <a:close/>
                <a:moveTo>
                  <a:pt x="71722" y="69869"/>
                </a:moveTo>
                <a:lnTo>
                  <a:pt x="71608" y="69983"/>
                </a:lnTo>
                <a:lnTo>
                  <a:pt x="71608" y="70096"/>
                </a:lnTo>
                <a:lnTo>
                  <a:pt x="71722" y="70209"/>
                </a:lnTo>
                <a:lnTo>
                  <a:pt x="71986" y="70209"/>
                </a:lnTo>
                <a:lnTo>
                  <a:pt x="72100" y="70096"/>
                </a:lnTo>
                <a:lnTo>
                  <a:pt x="72100" y="69983"/>
                </a:lnTo>
                <a:lnTo>
                  <a:pt x="71986" y="69869"/>
                </a:lnTo>
                <a:close/>
                <a:moveTo>
                  <a:pt x="79170" y="69869"/>
                </a:moveTo>
                <a:lnTo>
                  <a:pt x="79019" y="69983"/>
                </a:lnTo>
                <a:cubicBezTo>
                  <a:pt x="78981" y="69983"/>
                  <a:pt x="78943" y="70020"/>
                  <a:pt x="78943" y="70058"/>
                </a:cubicBezTo>
                <a:lnTo>
                  <a:pt x="79056" y="70209"/>
                </a:lnTo>
                <a:cubicBezTo>
                  <a:pt x="79094" y="70209"/>
                  <a:pt x="79132" y="70247"/>
                  <a:pt x="79170" y="70247"/>
                </a:cubicBezTo>
                <a:lnTo>
                  <a:pt x="79321" y="70172"/>
                </a:lnTo>
                <a:cubicBezTo>
                  <a:pt x="79359" y="70134"/>
                  <a:pt x="79397" y="70096"/>
                  <a:pt x="79397" y="70058"/>
                </a:cubicBezTo>
                <a:lnTo>
                  <a:pt x="79283" y="69945"/>
                </a:lnTo>
                <a:cubicBezTo>
                  <a:pt x="79245" y="69907"/>
                  <a:pt x="79208" y="69869"/>
                  <a:pt x="79170" y="69869"/>
                </a:cubicBezTo>
                <a:close/>
                <a:moveTo>
                  <a:pt x="88649" y="69958"/>
                </a:moveTo>
                <a:cubicBezTo>
                  <a:pt x="88608" y="69958"/>
                  <a:pt x="88561" y="69965"/>
                  <a:pt x="88508" y="69983"/>
                </a:cubicBezTo>
                <a:lnTo>
                  <a:pt x="88395" y="70096"/>
                </a:lnTo>
                <a:lnTo>
                  <a:pt x="88395" y="70247"/>
                </a:lnTo>
                <a:lnTo>
                  <a:pt x="88622" y="70361"/>
                </a:lnTo>
                <a:cubicBezTo>
                  <a:pt x="88641" y="70342"/>
                  <a:pt x="88650" y="70332"/>
                  <a:pt x="88655" y="70332"/>
                </a:cubicBezTo>
                <a:cubicBezTo>
                  <a:pt x="88660" y="70332"/>
                  <a:pt x="88660" y="70342"/>
                  <a:pt x="88660" y="70361"/>
                </a:cubicBezTo>
                <a:cubicBezTo>
                  <a:pt x="88685" y="70361"/>
                  <a:pt x="88714" y="70365"/>
                  <a:pt x="88746" y="70365"/>
                </a:cubicBezTo>
                <a:cubicBezTo>
                  <a:pt x="88811" y="70365"/>
                  <a:pt x="88886" y="70348"/>
                  <a:pt x="88962" y="70247"/>
                </a:cubicBezTo>
                <a:lnTo>
                  <a:pt x="88924" y="70096"/>
                </a:lnTo>
                <a:cubicBezTo>
                  <a:pt x="88866" y="70038"/>
                  <a:pt x="88786" y="69958"/>
                  <a:pt x="88649" y="69958"/>
                </a:cubicBezTo>
                <a:close/>
                <a:moveTo>
                  <a:pt x="34935" y="70020"/>
                </a:moveTo>
                <a:cubicBezTo>
                  <a:pt x="34859" y="70020"/>
                  <a:pt x="34784" y="70020"/>
                  <a:pt x="34708" y="70096"/>
                </a:cubicBezTo>
                <a:cubicBezTo>
                  <a:pt x="34632" y="70134"/>
                  <a:pt x="34595" y="70209"/>
                  <a:pt x="34595" y="70323"/>
                </a:cubicBezTo>
                <a:cubicBezTo>
                  <a:pt x="34595" y="70474"/>
                  <a:pt x="34708" y="70550"/>
                  <a:pt x="34859" y="70588"/>
                </a:cubicBezTo>
                <a:lnTo>
                  <a:pt x="34973" y="70512"/>
                </a:lnTo>
                <a:cubicBezTo>
                  <a:pt x="34973" y="70474"/>
                  <a:pt x="35010" y="70436"/>
                  <a:pt x="35010" y="70436"/>
                </a:cubicBezTo>
                <a:cubicBezTo>
                  <a:pt x="35048" y="70361"/>
                  <a:pt x="35086" y="70323"/>
                  <a:pt x="35086" y="70247"/>
                </a:cubicBezTo>
                <a:cubicBezTo>
                  <a:pt x="35086" y="70172"/>
                  <a:pt x="35086" y="70096"/>
                  <a:pt x="35010" y="70058"/>
                </a:cubicBezTo>
                <a:lnTo>
                  <a:pt x="34935" y="70020"/>
                </a:lnTo>
                <a:close/>
                <a:moveTo>
                  <a:pt x="73650" y="70247"/>
                </a:moveTo>
                <a:cubicBezTo>
                  <a:pt x="73574" y="70247"/>
                  <a:pt x="73385" y="70247"/>
                  <a:pt x="73310" y="70399"/>
                </a:cubicBezTo>
                <a:lnTo>
                  <a:pt x="73385" y="70588"/>
                </a:lnTo>
                <a:cubicBezTo>
                  <a:pt x="73725" y="70588"/>
                  <a:pt x="73801" y="70436"/>
                  <a:pt x="73801" y="70361"/>
                </a:cubicBezTo>
                <a:lnTo>
                  <a:pt x="73650" y="70247"/>
                </a:lnTo>
                <a:close/>
                <a:moveTo>
                  <a:pt x="17959" y="70020"/>
                </a:moveTo>
                <a:cubicBezTo>
                  <a:pt x="17770" y="70058"/>
                  <a:pt x="17732" y="70134"/>
                  <a:pt x="17732" y="70209"/>
                </a:cubicBezTo>
                <a:cubicBezTo>
                  <a:pt x="17732" y="70247"/>
                  <a:pt x="17732" y="70247"/>
                  <a:pt x="17732" y="70285"/>
                </a:cubicBezTo>
                <a:cubicBezTo>
                  <a:pt x="17732" y="70323"/>
                  <a:pt x="17695" y="70361"/>
                  <a:pt x="17695" y="70361"/>
                </a:cubicBezTo>
                <a:cubicBezTo>
                  <a:pt x="17657" y="70436"/>
                  <a:pt x="17619" y="70550"/>
                  <a:pt x="17657" y="70663"/>
                </a:cubicBezTo>
                <a:lnTo>
                  <a:pt x="17770" y="70777"/>
                </a:lnTo>
                <a:lnTo>
                  <a:pt x="17884" y="70777"/>
                </a:lnTo>
                <a:cubicBezTo>
                  <a:pt x="17884" y="70777"/>
                  <a:pt x="17846" y="70739"/>
                  <a:pt x="17846" y="70739"/>
                </a:cubicBezTo>
                <a:lnTo>
                  <a:pt x="17846" y="70739"/>
                </a:lnTo>
                <a:lnTo>
                  <a:pt x="18035" y="70852"/>
                </a:lnTo>
                <a:lnTo>
                  <a:pt x="18224" y="70852"/>
                </a:lnTo>
                <a:cubicBezTo>
                  <a:pt x="18256" y="70852"/>
                  <a:pt x="18295" y="70855"/>
                  <a:pt x="18335" y="70855"/>
                </a:cubicBezTo>
                <a:cubicBezTo>
                  <a:pt x="18436" y="70855"/>
                  <a:pt x="18548" y="70836"/>
                  <a:pt x="18602" y="70701"/>
                </a:cubicBezTo>
                <a:lnTo>
                  <a:pt x="18451" y="70550"/>
                </a:lnTo>
                <a:cubicBezTo>
                  <a:pt x="18337" y="70550"/>
                  <a:pt x="18262" y="70474"/>
                  <a:pt x="18148" y="70399"/>
                </a:cubicBezTo>
                <a:cubicBezTo>
                  <a:pt x="18148" y="70361"/>
                  <a:pt x="18110" y="70323"/>
                  <a:pt x="18110" y="70323"/>
                </a:cubicBezTo>
                <a:cubicBezTo>
                  <a:pt x="18148" y="70285"/>
                  <a:pt x="18148" y="70247"/>
                  <a:pt x="18186" y="70209"/>
                </a:cubicBezTo>
                <a:lnTo>
                  <a:pt x="18110" y="70134"/>
                </a:lnTo>
                <a:cubicBezTo>
                  <a:pt x="18110" y="70172"/>
                  <a:pt x="18110" y="70172"/>
                  <a:pt x="18110" y="70172"/>
                </a:cubicBezTo>
                <a:lnTo>
                  <a:pt x="17959" y="70020"/>
                </a:lnTo>
                <a:close/>
                <a:moveTo>
                  <a:pt x="15880" y="70966"/>
                </a:moveTo>
                <a:lnTo>
                  <a:pt x="15729" y="71079"/>
                </a:lnTo>
                <a:cubicBezTo>
                  <a:pt x="15691" y="71117"/>
                  <a:pt x="15653" y="71155"/>
                  <a:pt x="15615" y="71192"/>
                </a:cubicBezTo>
                <a:lnTo>
                  <a:pt x="15729" y="71382"/>
                </a:lnTo>
                <a:cubicBezTo>
                  <a:pt x="15766" y="71382"/>
                  <a:pt x="15804" y="71419"/>
                  <a:pt x="15880" y="71457"/>
                </a:cubicBezTo>
                <a:lnTo>
                  <a:pt x="16031" y="71419"/>
                </a:lnTo>
                <a:cubicBezTo>
                  <a:pt x="16069" y="71382"/>
                  <a:pt x="16107" y="71268"/>
                  <a:pt x="16107" y="71192"/>
                </a:cubicBezTo>
                <a:cubicBezTo>
                  <a:pt x="16107" y="71079"/>
                  <a:pt x="16031" y="70966"/>
                  <a:pt x="15880" y="70966"/>
                </a:cubicBezTo>
                <a:close/>
                <a:moveTo>
                  <a:pt x="41102" y="71051"/>
                </a:moveTo>
                <a:cubicBezTo>
                  <a:pt x="41069" y="71051"/>
                  <a:pt x="41041" y="71060"/>
                  <a:pt x="41022" y="71079"/>
                </a:cubicBezTo>
                <a:cubicBezTo>
                  <a:pt x="40908" y="71117"/>
                  <a:pt x="40871" y="71192"/>
                  <a:pt x="40871" y="71268"/>
                </a:cubicBezTo>
                <a:cubicBezTo>
                  <a:pt x="40871" y="71344"/>
                  <a:pt x="40946" y="71419"/>
                  <a:pt x="41022" y="71457"/>
                </a:cubicBezTo>
                <a:cubicBezTo>
                  <a:pt x="41098" y="71457"/>
                  <a:pt x="41135" y="71457"/>
                  <a:pt x="41211" y="71419"/>
                </a:cubicBezTo>
                <a:cubicBezTo>
                  <a:pt x="41249" y="71382"/>
                  <a:pt x="41287" y="71306"/>
                  <a:pt x="41287" y="71268"/>
                </a:cubicBezTo>
                <a:cubicBezTo>
                  <a:pt x="41287" y="71192"/>
                  <a:pt x="41249" y="71117"/>
                  <a:pt x="41211" y="71079"/>
                </a:cubicBezTo>
                <a:cubicBezTo>
                  <a:pt x="41173" y="71060"/>
                  <a:pt x="41135" y="71051"/>
                  <a:pt x="41102" y="71051"/>
                </a:cubicBezTo>
                <a:close/>
                <a:moveTo>
                  <a:pt x="42005" y="71117"/>
                </a:moveTo>
                <a:cubicBezTo>
                  <a:pt x="41891" y="71117"/>
                  <a:pt x="41816" y="71117"/>
                  <a:pt x="41740" y="71155"/>
                </a:cubicBezTo>
                <a:cubicBezTo>
                  <a:pt x="41702" y="71192"/>
                  <a:pt x="41665" y="71268"/>
                  <a:pt x="41665" y="71344"/>
                </a:cubicBezTo>
                <a:cubicBezTo>
                  <a:pt x="41665" y="71457"/>
                  <a:pt x="41740" y="71533"/>
                  <a:pt x="41891" y="71571"/>
                </a:cubicBezTo>
                <a:lnTo>
                  <a:pt x="42043" y="71457"/>
                </a:lnTo>
                <a:cubicBezTo>
                  <a:pt x="42043" y="71457"/>
                  <a:pt x="42043" y="71457"/>
                  <a:pt x="42043" y="71419"/>
                </a:cubicBezTo>
                <a:cubicBezTo>
                  <a:pt x="42081" y="71382"/>
                  <a:pt x="42118" y="71344"/>
                  <a:pt x="42118" y="71268"/>
                </a:cubicBezTo>
                <a:cubicBezTo>
                  <a:pt x="42118" y="71268"/>
                  <a:pt x="42118" y="71230"/>
                  <a:pt x="42081" y="71192"/>
                </a:cubicBezTo>
                <a:lnTo>
                  <a:pt x="42005" y="71117"/>
                </a:lnTo>
                <a:close/>
                <a:moveTo>
                  <a:pt x="36183" y="70890"/>
                </a:moveTo>
                <a:lnTo>
                  <a:pt x="36031" y="71003"/>
                </a:lnTo>
                <a:cubicBezTo>
                  <a:pt x="35956" y="71079"/>
                  <a:pt x="35880" y="71155"/>
                  <a:pt x="35918" y="71306"/>
                </a:cubicBezTo>
                <a:lnTo>
                  <a:pt x="35993" y="71344"/>
                </a:lnTo>
                <a:cubicBezTo>
                  <a:pt x="35918" y="71419"/>
                  <a:pt x="35918" y="71457"/>
                  <a:pt x="35918" y="71457"/>
                </a:cubicBezTo>
                <a:lnTo>
                  <a:pt x="35956" y="71571"/>
                </a:lnTo>
                <a:cubicBezTo>
                  <a:pt x="36011" y="71626"/>
                  <a:pt x="36107" y="71661"/>
                  <a:pt x="36184" y="71661"/>
                </a:cubicBezTo>
                <a:cubicBezTo>
                  <a:pt x="36212" y="71661"/>
                  <a:pt x="36238" y="71656"/>
                  <a:pt x="36258" y="71646"/>
                </a:cubicBezTo>
                <a:cubicBezTo>
                  <a:pt x="36372" y="71608"/>
                  <a:pt x="36447" y="71533"/>
                  <a:pt x="36447" y="71419"/>
                </a:cubicBezTo>
                <a:cubicBezTo>
                  <a:pt x="36447" y="71419"/>
                  <a:pt x="36447" y="71382"/>
                  <a:pt x="36447" y="71382"/>
                </a:cubicBezTo>
                <a:lnTo>
                  <a:pt x="36372" y="71306"/>
                </a:lnTo>
                <a:cubicBezTo>
                  <a:pt x="36409" y="71268"/>
                  <a:pt x="36409" y="71192"/>
                  <a:pt x="36409" y="71117"/>
                </a:cubicBezTo>
                <a:cubicBezTo>
                  <a:pt x="36409" y="71003"/>
                  <a:pt x="36334" y="70928"/>
                  <a:pt x="36183" y="70890"/>
                </a:cubicBezTo>
                <a:close/>
                <a:moveTo>
                  <a:pt x="66693" y="71251"/>
                </a:moveTo>
                <a:cubicBezTo>
                  <a:pt x="66520" y="71251"/>
                  <a:pt x="66466" y="71394"/>
                  <a:pt x="66466" y="71457"/>
                </a:cubicBezTo>
                <a:lnTo>
                  <a:pt x="66429" y="71457"/>
                </a:lnTo>
                <a:lnTo>
                  <a:pt x="66429" y="71382"/>
                </a:lnTo>
                <a:lnTo>
                  <a:pt x="66315" y="71268"/>
                </a:lnTo>
                <a:cubicBezTo>
                  <a:pt x="66285" y="71265"/>
                  <a:pt x="66256" y="71263"/>
                  <a:pt x="66230" y="71263"/>
                </a:cubicBezTo>
                <a:cubicBezTo>
                  <a:pt x="65968" y="71263"/>
                  <a:pt x="65937" y="71423"/>
                  <a:pt x="65937" y="71457"/>
                </a:cubicBezTo>
                <a:lnTo>
                  <a:pt x="66051" y="71608"/>
                </a:lnTo>
                <a:lnTo>
                  <a:pt x="66088" y="71608"/>
                </a:lnTo>
                <a:cubicBezTo>
                  <a:pt x="66115" y="71635"/>
                  <a:pt x="66161" y="71662"/>
                  <a:pt x="66225" y="71662"/>
                </a:cubicBezTo>
                <a:cubicBezTo>
                  <a:pt x="66252" y="71662"/>
                  <a:pt x="66282" y="71657"/>
                  <a:pt x="66315" y="71646"/>
                </a:cubicBezTo>
                <a:lnTo>
                  <a:pt x="66429" y="71533"/>
                </a:lnTo>
                <a:lnTo>
                  <a:pt x="66429" y="71495"/>
                </a:lnTo>
                <a:lnTo>
                  <a:pt x="66542" y="71646"/>
                </a:lnTo>
                <a:lnTo>
                  <a:pt x="66807" y="71646"/>
                </a:lnTo>
                <a:lnTo>
                  <a:pt x="66920" y="71533"/>
                </a:lnTo>
                <a:lnTo>
                  <a:pt x="66920" y="71382"/>
                </a:lnTo>
                <a:lnTo>
                  <a:pt x="66807" y="71268"/>
                </a:lnTo>
                <a:cubicBezTo>
                  <a:pt x="66764" y="71256"/>
                  <a:pt x="66726" y="71251"/>
                  <a:pt x="66693" y="71251"/>
                </a:cubicBezTo>
                <a:close/>
                <a:moveTo>
                  <a:pt x="26617" y="71230"/>
                </a:moveTo>
                <a:cubicBezTo>
                  <a:pt x="26466" y="71268"/>
                  <a:pt x="26353" y="71382"/>
                  <a:pt x="26277" y="71495"/>
                </a:cubicBezTo>
                <a:lnTo>
                  <a:pt x="26315" y="71608"/>
                </a:lnTo>
                <a:cubicBezTo>
                  <a:pt x="26387" y="71680"/>
                  <a:pt x="26474" y="71707"/>
                  <a:pt x="26566" y="71707"/>
                </a:cubicBezTo>
                <a:cubicBezTo>
                  <a:pt x="26620" y="71707"/>
                  <a:pt x="26675" y="71698"/>
                  <a:pt x="26731" y="71684"/>
                </a:cubicBezTo>
                <a:cubicBezTo>
                  <a:pt x="26844" y="71646"/>
                  <a:pt x="26920" y="71533"/>
                  <a:pt x="26920" y="71419"/>
                </a:cubicBezTo>
                <a:cubicBezTo>
                  <a:pt x="26920" y="71419"/>
                  <a:pt x="26920" y="71382"/>
                  <a:pt x="26920" y="71344"/>
                </a:cubicBezTo>
                <a:lnTo>
                  <a:pt x="26882" y="71306"/>
                </a:lnTo>
                <a:cubicBezTo>
                  <a:pt x="26806" y="71230"/>
                  <a:pt x="26731" y="71230"/>
                  <a:pt x="26617" y="71230"/>
                </a:cubicBezTo>
                <a:close/>
                <a:moveTo>
                  <a:pt x="33574" y="71571"/>
                </a:moveTo>
                <a:cubicBezTo>
                  <a:pt x="33423" y="71571"/>
                  <a:pt x="33309" y="71646"/>
                  <a:pt x="33271" y="71760"/>
                </a:cubicBezTo>
                <a:lnTo>
                  <a:pt x="33385" y="71911"/>
                </a:lnTo>
                <a:cubicBezTo>
                  <a:pt x="33423" y="71949"/>
                  <a:pt x="33423" y="71949"/>
                  <a:pt x="33498" y="71949"/>
                </a:cubicBezTo>
                <a:lnTo>
                  <a:pt x="33649" y="71873"/>
                </a:lnTo>
                <a:cubicBezTo>
                  <a:pt x="33687" y="71835"/>
                  <a:pt x="33725" y="71797"/>
                  <a:pt x="33725" y="71722"/>
                </a:cubicBezTo>
                <a:lnTo>
                  <a:pt x="33725" y="71684"/>
                </a:lnTo>
                <a:lnTo>
                  <a:pt x="33574" y="71571"/>
                </a:lnTo>
                <a:close/>
                <a:moveTo>
                  <a:pt x="80153" y="71571"/>
                </a:moveTo>
                <a:cubicBezTo>
                  <a:pt x="80002" y="71571"/>
                  <a:pt x="79888" y="71646"/>
                  <a:pt x="79850" y="71760"/>
                </a:cubicBezTo>
                <a:lnTo>
                  <a:pt x="80002" y="71911"/>
                </a:lnTo>
                <a:cubicBezTo>
                  <a:pt x="80039" y="71911"/>
                  <a:pt x="80039" y="71911"/>
                  <a:pt x="80077" y="71949"/>
                </a:cubicBezTo>
                <a:lnTo>
                  <a:pt x="80304" y="71835"/>
                </a:lnTo>
                <a:lnTo>
                  <a:pt x="80304" y="71684"/>
                </a:lnTo>
                <a:lnTo>
                  <a:pt x="80153" y="71571"/>
                </a:lnTo>
                <a:close/>
                <a:moveTo>
                  <a:pt x="79434" y="71684"/>
                </a:moveTo>
                <a:lnTo>
                  <a:pt x="79245" y="71760"/>
                </a:lnTo>
                <a:cubicBezTo>
                  <a:pt x="79208" y="71873"/>
                  <a:pt x="79321" y="72062"/>
                  <a:pt x="79472" y="72062"/>
                </a:cubicBezTo>
                <a:cubicBezTo>
                  <a:pt x="79492" y="72069"/>
                  <a:pt x="79512" y="72072"/>
                  <a:pt x="79532" y="72072"/>
                </a:cubicBezTo>
                <a:cubicBezTo>
                  <a:pt x="79622" y="72072"/>
                  <a:pt x="79699" y="72004"/>
                  <a:pt x="79699" y="71911"/>
                </a:cubicBezTo>
                <a:lnTo>
                  <a:pt x="79548" y="71760"/>
                </a:lnTo>
                <a:cubicBezTo>
                  <a:pt x="79548" y="71760"/>
                  <a:pt x="79510" y="71722"/>
                  <a:pt x="79434" y="71684"/>
                </a:cubicBezTo>
                <a:close/>
                <a:moveTo>
                  <a:pt x="12288" y="71155"/>
                </a:moveTo>
                <a:lnTo>
                  <a:pt x="12212" y="71192"/>
                </a:lnTo>
                <a:cubicBezTo>
                  <a:pt x="12061" y="71344"/>
                  <a:pt x="12023" y="71533"/>
                  <a:pt x="12137" y="71646"/>
                </a:cubicBezTo>
                <a:cubicBezTo>
                  <a:pt x="12099" y="71684"/>
                  <a:pt x="12099" y="71722"/>
                  <a:pt x="12061" y="71760"/>
                </a:cubicBezTo>
                <a:lnTo>
                  <a:pt x="12137" y="71873"/>
                </a:lnTo>
                <a:cubicBezTo>
                  <a:pt x="12137" y="71911"/>
                  <a:pt x="12137" y="71949"/>
                  <a:pt x="12099" y="71986"/>
                </a:cubicBezTo>
                <a:lnTo>
                  <a:pt x="12250" y="72138"/>
                </a:lnTo>
                <a:cubicBezTo>
                  <a:pt x="12402" y="72138"/>
                  <a:pt x="12553" y="72100"/>
                  <a:pt x="12628" y="72024"/>
                </a:cubicBezTo>
                <a:cubicBezTo>
                  <a:pt x="12704" y="71986"/>
                  <a:pt x="12780" y="71835"/>
                  <a:pt x="12704" y="71646"/>
                </a:cubicBezTo>
                <a:lnTo>
                  <a:pt x="12817" y="71533"/>
                </a:lnTo>
                <a:cubicBezTo>
                  <a:pt x="12780" y="71268"/>
                  <a:pt x="12591" y="71155"/>
                  <a:pt x="12288" y="71155"/>
                </a:cubicBezTo>
                <a:close/>
                <a:moveTo>
                  <a:pt x="31041" y="71722"/>
                </a:moveTo>
                <a:cubicBezTo>
                  <a:pt x="30927" y="71722"/>
                  <a:pt x="30814" y="71722"/>
                  <a:pt x="30738" y="71797"/>
                </a:cubicBezTo>
                <a:cubicBezTo>
                  <a:pt x="30625" y="71873"/>
                  <a:pt x="30587" y="72062"/>
                  <a:pt x="30738" y="72138"/>
                </a:cubicBezTo>
                <a:lnTo>
                  <a:pt x="30814" y="72175"/>
                </a:lnTo>
                <a:cubicBezTo>
                  <a:pt x="30889" y="72175"/>
                  <a:pt x="30965" y="72175"/>
                  <a:pt x="31041" y="72138"/>
                </a:cubicBezTo>
                <a:cubicBezTo>
                  <a:pt x="31116" y="72062"/>
                  <a:pt x="31116" y="71986"/>
                  <a:pt x="31116" y="71911"/>
                </a:cubicBezTo>
                <a:cubicBezTo>
                  <a:pt x="31116" y="71873"/>
                  <a:pt x="31116" y="71873"/>
                  <a:pt x="31116" y="71835"/>
                </a:cubicBezTo>
                <a:lnTo>
                  <a:pt x="31041" y="71722"/>
                </a:lnTo>
                <a:close/>
                <a:moveTo>
                  <a:pt x="152" y="71797"/>
                </a:moveTo>
                <a:lnTo>
                  <a:pt x="1" y="71911"/>
                </a:lnTo>
                <a:lnTo>
                  <a:pt x="1" y="72251"/>
                </a:lnTo>
                <a:lnTo>
                  <a:pt x="114" y="72365"/>
                </a:lnTo>
                <a:cubicBezTo>
                  <a:pt x="147" y="72376"/>
                  <a:pt x="180" y="72380"/>
                  <a:pt x="213" y="72380"/>
                </a:cubicBezTo>
                <a:cubicBezTo>
                  <a:pt x="291" y="72380"/>
                  <a:pt x="363" y="72353"/>
                  <a:pt x="417" y="72327"/>
                </a:cubicBezTo>
                <a:cubicBezTo>
                  <a:pt x="492" y="72289"/>
                  <a:pt x="530" y="72213"/>
                  <a:pt x="530" y="72138"/>
                </a:cubicBezTo>
                <a:cubicBezTo>
                  <a:pt x="530" y="72062"/>
                  <a:pt x="454" y="71949"/>
                  <a:pt x="379" y="71873"/>
                </a:cubicBezTo>
                <a:cubicBezTo>
                  <a:pt x="303" y="71797"/>
                  <a:pt x="227" y="71797"/>
                  <a:pt x="152" y="71797"/>
                </a:cubicBezTo>
                <a:close/>
                <a:moveTo>
                  <a:pt x="53990" y="71646"/>
                </a:moveTo>
                <a:cubicBezTo>
                  <a:pt x="53876" y="71760"/>
                  <a:pt x="53801" y="71911"/>
                  <a:pt x="53763" y="72024"/>
                </a:cubicBezTo>
                <a:cubicBezTo>
                  <a:pt x="53763" y="72100"/>
                  <a:pt x="53725" y="72175"/>
                  <a:pt x="53725" y="72213"/>
                </a:cubicBezTo>
                <a:lnTo>
                  <a:pt x="53801" y="72365"/>
                </a:lnTo>
                <a:cubicBezTo>
                  <a:pt x="53848" y="72388"/>
                  <a:pt x="53891" y="72397"/>
                  <a:pt x="53930" y="72397"/>
                </a:cubicBezTo>
                <a:cubicBezTo>
                  <a:pt x="54015" y="72397"/>
                  <a:pt x="54077" y="72353"/>
                  <a:pt x="54103" y="72327"/>
                </a:cubicBezTo>
                <a:cubicBezTo>
                  <a:pt x="54179" y="72327"/>
                  <a:pt x="54255" y="72289"/>
                  <a:pt x="54255" y="72175"/>
                </a:cubicBezTo>
                <a:lnTo>
                  <a:pt x="54217" y="72062"/>
                </a:lnTo>
                <a:lnTo>
                  <a:pt x="54217" y="72062"/>
                </a:lnTo>
                <a:cubicBezTo>
                  <a:pt x="54255" y="72100"/>
                  <a:pt x="54255" y="72100"/>
                  <a:pt x="54255" y="72100"/>
                </a:cubicBezTo>
                <a:cubicBezTo>
                  <a:pt x="54255" y="72100"/>
                  <a:pt x="54255" y="72062"/>
                  <a:pt x="54255" y="72062"/>
                </a:cubicBezTo>
                <a:cubicBezTo>
                  <a:pt x="54292" y="71986"/>
                  <a:pt x="54330" y="71949"/>
                  <a:pt x="54330" y="71873"/>
                </a:cubicBezTo>
                <a:cubicBezTo>
                  <a:pt x="54330" y="71797"/>
                  <a:pt x="54292" y="71722"/>
                  <a:pt x="54141" y="71646"/>
                </a:cubicBezTo>
                <a:close/>
                <a:moveTo>
                  <a:pt x="75360" y="71933"/>
                </a:moveTo>
                <a:cubicBezTo>
                  <a:pt x="75323" y="71933"/>
                  <a:pt x="75282" y="71938"/>
                  <a:pt x="75238" y="71949"/>
                </a:cubicBezTo>
                <a:lnTo>
                  <a:pt x="75162" y="72024"/>
                </a:lnTo>
                <a:cubicBezTo>
                  <a:pt x="75124" y="72062"/>
                  <a:pt x="75124" y="72138"/>
                  <a:pt x="75124" y="72175"/>
                </a:cubicBezTo>
                <a:cubicBezTo>
                  <a:pt x="75124" y="72251"/>
                  <a:pt x="75162" y="72402"/>
                  <a:pt x="75465" y="72440"/>
                </a:cubicBezTo>
                <a:lnTo>
                  <a:pt x="75616" y="72327"/>
                </a:lnTo>
                <a:cubicBezTo>
                  <a:pt x="75654" y="72327"/>
                  <a:pt x="75729" y="72251"/>
                  <a:pt x="75729" y="72138"/>
                </a:cubicBezTo>
                <a:cubicBezTo>
                  <a:pt x="75729" y="72138"/>
                  <a:pt x="75729" y="72100"/>
                  <a:pt x="75729" y="72062"/>
                </a:cubicBezTo>
                <a:lnTo>
                  <a:pt x="75540" y="71986"/>
                </a:lnTo>
                <a:cubicBezTo>
                  <a:pt x="75514" y="71960"/>
                  <a:pt x="75449" y="71933"/>
                  <a:pt x="75360" y="71933"/>
                </a:cubicBezTo>
                <a:close/>
                <a:moveTo>
                  <a:pt x="3025" y="72100"/>
                </a:moveTo>
                <a:lnTo>
                  <a:pt x="2836" y="72213"/>
                </a:lnTo>
                <a:cubicBezTo>
                  <a:pt x="2836" y="72213"/>
                  <a:pt x="2798" y="72251"/>
                  <a:pt x="2761" y="72289"/>
                </a:cubicBezTo>
                <a:lnTo>
                  <a:pt x="2912" y="72440"/>
                </a:lnTo>
                <a:cubicBezTo>
                  <a:pt x="2912" y="72440"/>
                  <a:pt x="2950" y="72478"/>
                  <a:pt x="2987" y="72478"/>
                </a:cubicBezTo>
                <a:lnTo>
                  <a:pt x="3176" y="72365"/>
                </a:lnTo>
                <a:cubicBezTo>
                  <a:pt x="3176" y="72365"/>
                  <a:pt x="3214" y="72327"/>
                  <a:pt x="3214" y="72289"/>
                </a:cubicBezTo>
                <a:lnTo>
                  <a:pt x="3101" y="72138"/>
                </a:lnTo>
                <a:cubicBezTo>
                  <a:pt x="3101" y="72138"/>
                  <a:pt x="3063" y="72100"/>
                  <a:pt x="3025" y="72100"/>
                </a:cubicBezTo>
                <a:close/>
                <a:moveTo>
                  <a:pt x="33234" y="72667"/>
                </a:moveTo>
                <a:cubicBezTo>
                  <a:pt x="33234" y="72667"/>
                  <a:pt x="33233" y="72667"/>
                  <a:pt x="33196" y="72705"/>
                </a:cubicBezTo>
                <a:lnTo>
                  <a:pt x="33139" y="72705"/>
                </a:lnTo>
                <a:lnTo>
                  <a:pt x="33234" y="72667"/>
                </a:lnTo>
                <a:close/>
                <a:moveTo>
                  <a:pt x="33385" y="72289"/>
                </a:moveTo>
                <a:cubicBezTo>
                  <a:pt x="33271" y="72289"/>
                  <a:pt x="33158" y="72327"/>
                  <a:pt x="33044" y="72402"/>
                </a:cubicBezTo>
                <a:cubicBezTo>
                  <a:pt x="33007" y="72440"/>
                  <a:pt x="32931" y="72478"/>
                  <a:pt x="32931" y="72591"/>
                </a:cubicBezTo>
                <a:cubicBezTo>
                  <a:pt x="32931" y="72667"/>
                  <a:pt x="32969" y="72705"/>
                  <a:pt x="33044" y="72743"/>
                </a:cubicBezTo>
                <a:lnTo>
                  <a:pt x="33135" y="72706"/>
                </a:lnTo>
                <a:lnTo>
                  <a:pt x="33135" y="72706"/>
                </a:lnTo>
                <a:cubicBezTo>
                  <a:pt x="33169" y="72714"/>
                  <a:pt x="33210" y="72743"/>
                  <a:pt x="33309" y="72743"/>
                </a:cubicBezTo>
                <a:lnTo>
                  <a:pt x="33423" y="72591"/>
                </a:lnTo>
                <a:cubicBezTo>
                  <a:pt x="33460" y="72554"/>
                  <a:pt x="33498" y="72516"/>
                  <a:pt x="33498" y="72440"/>
                </a:cubicBezTo>
                <a:lnTo>
                  <a:pt x="33385" y="72289"/>
                </a:lnTo>
                <a:close/>
                <a:moveTo>
                  <a:pt x="46693" y="72289"/>
                </a:moveTo>
                <a:lnTo>
                  <a:pt x="46466" y="72365"/>
                </a:lnTo>
                <a:cubicBezTo>
                  <a:pt x="46428" y="72478"/>
                  <a:pt x="46466" y="72591"/>
                  <a:pt x="46542" y="72705"/>
                </a:cubicBezTo>
                <a:lnTo>
                  <a:pt x="46655" y="72743"/>
                </a:lnTo>
                <a:cubicBezTo>
                  <a:pt x="46882" y="72743"/>
                  <a:pt x="46958" y="72629"/>
                  <a:pt x="46996" y="72554"/>
                </a:cubicBezTo>
                <a:lnTo>
                  <a:pt x="47033" y="72516"/>
                </a:lnTo>
                <a:lnTo>
                  <a:pt x="46996" y="72365"/>
                </a:lnTo>
                <a:cubicBezTo>
                  <a:pt x="46920" y="72327"/>
                  <a:pt x="46844" y="72327"/>
                  <a:pt x="46769" y="72289"/>
                </a:cubicBezTo>
                <a:close/>
                <a:moveTo>
                  <a:pt x="19963" y="72365"/>
                </a:moveTo>
                <a:cubicBezTo>
                  <a:pt x="19736" y="72365"/>
                  <a:pt x="19585" y="72478"/>
                  <a:pt x="19585" y="72667"/>
                </a:cubicBezTo>
                <a:lnTo>
                  <a:pt x="19698" y="72780"/>
                </a:lnTo>
                <a:cubicBezTo>
                  <a:pt x="19745" y="72796"/>
                  <a:pt x="19786" y="72805"/>
                  <a:pt x="19823" y="72805"/>
                </a:cubicBezTo>
                <a:cubicBezTo>
                  <a:pt x="19874" y="72805"/>
                  <a:pt x="19919" y="72787"/>
                  <a:pt x="19963" y="72743"/>
                </a:cubicBezTo>
                <a:cubicBezTo>
                  <a:pt x="20076" y="72705"/>
                  <a:pt x="20076" y="72591"/>
                  <a:pt x="20114" y="72478"/>
                </a:cubicBezTo>
                <a:lnTo>
                  <a:pt x="19963" y="72365"/>
                </a:lnTo>
                <a:close/>
                <a:moveTo>
                  <a:pt x="87856" y="73045"/>
                </a:moveTo>
                <a:cubicBezTo>
                  <a:pt x="87851" y="73045"/>
                  <a:pt x="87848" y="73045"/>
                  <a:pt x="87844" y="73046"/>
                </a:cubicBezTo>
                <a:lnTo>
                  <a:pt x="87844" y="73046"/>
                </a:lnTo>
                <a:cubicBezTo>
                  <a:pt x="87848" y="73045"/>
                  <a:pt x="87852" y="73045"/>
                  <a:pt x="87856" y="73045"/>
                </a:cubicBezTo>
                <a:lnTo>
                  <a:pt x="87856" y="73045"/>
                </a:lnTo>
                <a:lnTo>
                  <a:pt x="87856" y="73045"/>
                </a:lnTo>
                <a:close/>
                <a:moveTo>
                  <a:pt x="74257" y="72651"/>
                </a:moveTo>
                <a:cubicBezTo>
                  <a:pt x="74195" y="72651"/>
                  <a:pt x="74130" y="72678"/>
                  <a:pt x="74104" y="72705"/>
                </a:cubicBezTo>
                <a:cubicBezTo>
                  <a:pt x="73990" y="72780"/>
                  <a:pt x="73952" y="72894"/>
                  <a:pt x="73952" y="72969"/>
                </a:cubicBezTo>
                <a:lnTo>
                  <a:pt x="74066" y="73121"/>
                </a:lnTo>
                <a:lnTo>
                  <a:pt x="74330" y="73121"/>
                </a:lnTo>
                <a:lnTo>
                  <a:pt x="74444" y="72969"/>
                </a:lnTo>
                <a:lnTo>
                  <a:pt x="74444" y="72780"/>
                </a:lnTo>
                <a:lnTo>
                  <a:pt x="74330" y="72667"/>
                </a:lnTo>
                <a:cubicBezTo>
                  <a:pt x="74308" y="72656"/>
                  <a:pt x="74283" y="72651"/>
                  <a:pt x="74257" y="72651"/>
                </a:cubicBezTo>
                <a:close/>
                <a:moveTo>
                  <a:pt x="60228" y="72856"/>
                </a:moveTo>
                <a:cubicBezTo>
                  <a:pt x="60153" y="72856"/>
                  <a:pt x="60077" y="72894"/>
                  <a:pt x="60001" y="72932"/>
                </a:cubicBezTo>
                <a:cubicBezTo>
                  <a:pt x="59888" y="73007"/>
                  <a:pt x="59888" y="73234"/>
                  <a:pt x="60153" y="73272"/>
                </a:cubicBezTo>
                <a:lnTo>
                  <a:pt x="60304" y="73121"/>
                </a:lnTo>
                <a:cubicBezTo>
                  <a:pt x="60304" y="73121"/>
                  <a:pt x="60304" y="73083"/>
                  <a:pt x="60342" y="73045"/>
                </a:cubicBezTo>
                <a:lnTo>
                  <a:pt x="60228" y="72856"/>
                </a:lnTo>
                <a:close/>
                <a:moveTo>
                  <a:pt x="87941" y="72932"/>
                </a:moveTo>
                <a:lnTo>
                  <a:pt x="87856" y="73045"/>
                </a:lnTo>
                <a:lnTo>
                  <a:pt x="87856" y="73045"/>
                </a:lnTo>
                <a:cubicBezTo>
                  <a:pt x="87859" y="73045"/>
                  <a:pt x="87862" y="73045"/>
                  <a:pt x="87866" y="73045"/>
                </a:cubicBezTo>
                <a:cubicBezTo>
                  <a:pt x="87862" y="73045"/>
                  <a:pt x="87859" y="73045"/>
                  <a:pt x="87856" y="73045"/>
                </a:cubicBezTo>
                <a:lnTo>
                  <a:pt x="87856" y="73045"/>
                </a:lnTo>
                <a:lnTo>
                  <a:pt x="87828" y="73083"/>
                </a:lnTo>
                <a:cubicBezTo>
                  <a:pt x="87828" y="73054"/>
                  <a:pt x="87828" y="73047"/>
                  <a:pt x="87844" y="73046"/>
                </a:cubicBezTo>
                <a:lnTo>
                  <a:pt x="87844" y="73046"/>
                </a:lnTo>
                <a:cubicBezTo>
                  <a:pt x="87711" y="73052"/>
                  <a:pt x="87677" y="73124"/>
                  <a:pt x="87677" y="73196"/>
                </a:cubicBezTo>
                <a:cubicBezTo>
                  <a:pt x="87677" y="73234"/>
                  <a:pt x="87677" y="73272"/>
                  <a:pt x="87677" y="73272"/>
                </a:cubicBezTo>
                <a:lnTo>
                  <a:pt x="87790" y="73348"/>
                </a:lnTo>
                <a:cubicBezTo>
                  <a:pt x="87790" y="73348"/>
                  <a:pt x="87828" y="73385"/>
                  <a:pt x="87828" y="73385"/>
                </a:cubicBezTo>
                <a:cubicBezTo>
                  <a:pt x="87866" y="73385"/>
                  <a:pt x="87941" y="73423"/>
                  <a:pt x="88092" y="73423"/>
                </a:cubicBezTo>
                <a:lnTo>
                  <a:pt x="88206" y="73310"/>
                </a:lnTo>
                <a:cubicBezTo>
                  <a:pt x="88206" y="73272"/>
                  <a:pt x="88206" y="73234"/>
                  <a:pt x="88206" y="73196"/>
                </a:cubicBezTo>
                <a:cubicBezTo>
                  <a:pt x="88206" y="72969"/>
                  <a:pt x="88055" y="72932"/>
                  <a:pt x="87941" y="72932"/>
                </a:cubicBezTo>
                <a:close/>
                <a:moveTo>
                  <a:pt x="10360" y="73121"/>
                </a:moveTo>
                <a:cubicBezTo>
                  <a:pt x="10133" y="73121"/>
                  <a:pt x="10020" y="73234"/>
                  <a:pt x="10057" y="73385"/>
                </a:cubicBezTo>
                <a:lnTo>
                  <a:pt x="10209" y="73461"/>
                </a:lnTo>
                <a:cubicBezTo>
                  <a:pt x="10246" y="73461"/>
                  <a:pt x="10284" y="73461"/>
                  <a:pt x="10322" y="73499"/>
                </a:cubicBezTo>
                <a:lnTo>
                  <a:pt x="10511" y="73385"/>
                </a:lnTo>
                <a:lnTo>
                  <a:pt x="10511" y="73234"/>
                </a:lnTo>
                <a:lnTo>
                  <a:pt x="10360" y="73121"/>
                </a:lnTo>
                <a:close/>
                <a:moveTo>
                  <a:pt x="1473" y="73077"/>
                </a:moveTo>
                <a:cubicBezTo>
                  <a:pt x="1421" y="73077"/>
                  <a:pt x="1369" y="73083"/>
                  <a:pt x="1324" y="73083"/>
                </a:cubicBezTo>
                <a:lnTo>
                  <a:pt x="1210" y="73196"/>
                </a:lnTo>
                <a:lnTo>
                  <a:pt x="1210" y="73385"/>
                </a:lnTo>
                <a:lnTo>
                  <a:pt x="1362" y="73537"/>
                </a:lnTo>
                <a:lnTo>
                  <a:pt x="1664" y="73537"/>
                </a:lnTo>
                <a:lnTo>
                  <a:pt x="1778" y="73423"/>
                </a:lnTo>
                <a:cubicBezTo>
                  <a:pt x="1778" y="73385"/>
                  <a:pt x="1778" y="73348"/>
                  <a:pt x="1778" y="73348"/>
                </a:cubicBezTo>
                <a:cubicBezTo>
                  <a:pt x="1778" y="73234"/>
                  <a:pt x="1740" y="73158"/>
                  <a:pt x="1702" y="73158"/>
                </a:cubicBezTo>
                <a:cubicBezTo>
                  <a:pt x="1634" y="73090"/>
                  <a:pt x="1552" y="73077"/>
                  <a:pt x="1473" y="73077"/>
                </a:cubicBezTo>
                <a:close/>
                <a:moveTo>
                  <a:pt x="18564" y="73196"/>
                </a:moveTo>
                <a:cubicBezTo>
                  <a:pt x="18489" y="73196"/>
                  <a:pt x="18262" y="73234"/>
                  <a:pt x="18262" y="73423"/>
                </a:cubicBezTo>
                <a:lnTo>
                  <a:pt x="18262" y="73461"/>
                </a:lnTo>
                <a:lnTo>
                  <a:pt x="18375" y="73574"/>
                </a:lnTo>
                <a:cubicBezTo>
                  <a:pt x="18489" y="73574"/>
                  <a:pt x="18640" y="73574"/>
                  <a:pt x="18715" y="73537"/>
                </a:cubicBezTo>
                <a:cubicBezTo>
                  <a:pt x="18753" y="73499"/>
                  <a:pt x="18791" y="73461"/>
                  <a:pt x="18791" y="73385"/>
                </a:cubicBezTo>
                <a:cubicBezTo>
                  <a:pt x="18791" y="73348"/>
                  <a:pt x="18791" y="73310"/>
                  <a:pt x="18753" y="73272"/>
                </a:cubicBezTo>
                <a:lnTo>
                  <a:pt x="18602" y="73196"/>
                </a:lnTo>
                <a:close/>
                <a:moveTo>
                  <a:pt x="53309" y="73234"/>
                </a:moveTo>
                <a:cubicBezTo>
                  <a:pt x="53196" y="73272"/>
                  <a:pt x="53158" y="73348"/>
                  <a:pt x="53158" y="73423"/>
                </a:cubicBezTo>
                <a:cubicBezTo>
                  <a:pt x="53158" y="73537"/>
                  <a:pt x="53234" y="73612"/>
                  <a:pt x="53309" y="73612"/>
                </a:cubicBezTo>
                <a:cubicBezTo>
                  <a:pt x="53332" y="73623"/>
                  <a:pt x="53354" y="73628"/>
                  <a:pt x="53375" y="73628"/>
                </a:cubicBezTo>
                <a:cubicBezTo>
                  <a:pt x="53426" y="73628"/>
                  <a:pt x="53472" y="73601"/>
                  <a:pt x="53498" y="73574"/>
                </a:cubicBezTo>
                <a:cubicBezTo>
                  <a:pt x="53574" y="73537"/>
                  <a:pt x="53574" y="73499"/>
                  <a:pt x="53574" y="73423"/>
                </a:cubicBezTo>
                <a:cubicBezTo>
                  <a:pt x="53574" y="73348"/>
                  <a:pt x="53536" y="73272"/>
                  <a:pt x="53498" y="73272"/>
                </a:cubicBezTo>
                <a:cubicBezTo>
                  <a:pt x="53423" y="73234"/>
                  <a:pt x="53347" y="73234"/>
                  <a:pt x="53309" y="73234"/>
                </a:cubicBezTo>
                <a:close/>
                <a:moveTo>
                  <a:pt x="21664" y="72831"/>
                </a:moveTo>
                <a:cubicBezTo>
                  <a:pt x="21589" y="72831"/>
                  <a:pt x="21522" y="72840"/>
                  <a:pt x="21475" y="72856"/>
                </a:cubicBezTo>
                <a:cubicBezTo>
                  <a:pt x="21362" y="72894"/>
                  <a:pt x="21286" y="72969"/>
                  <a:pt x="21286" y="73045"/>
                </a:cubicBezTo>
                <a:lnTo>
                  <a:pt x="21286" y="73121"/>
                </a:lnTo>
                <a:cubicBezTo>
                  <a:pt x="21324" y="73234"/>
                  <a:pt x="21438" y="73234"/>
                  <a:pt x="21513" y="73234"/>
                </a:cubicBezTo>
                <a:lnTo>
                  <a:pt x="21627" y="73348"/>
                </a:lnTo>
                <a:cubicBezTo>
                  <a:pt x="21645" y="73366"/>
                  <a:pt x="21664" y="73376"/>
                  <a:pt x="21683" y="73376"/>
                </a:cubicBezTo>
                <a:cubicBezTo>
                  <a:pt x="21702" y="73376"/>
                  <a:pt x="21721" y="73366"/>
                  <a:pt x="21740" y="73348"/>
                </a:cubicBezTo>
                <a:lnTo>
                  <a:pt x="21778" y="73423"/>
                </a:lnTo>
                <a:cubicBezTo>
                  <a:pt x="21813" y="73416"/>
                  <a:pt x="21846" y="73413"/>
                  <a:pt x="21878" y="73413"/>
                </a:cubicBezTo>
                <a:cubicBezTo>
                  <a:pt x="22022" y="73413"/>
                  <a:pt x="22146" y="73475"/>
                  <a:pt x="22269" y="73537"/>
                </a:cubicBezTo>
                <a:cubicBezTo>
                  <a:pt x="22376" y="73590"/>
                  <a:pt x="22502" y="73643"/>
                  <a:pt x="22647" y="73643"/>
                </a:cubicBezTo>
                <a:cubicBezTo>
                  <a:pt x="22707" y="73643"/>
                  <a:pt x="22770" y="73634"/>
                  <a:pt x="22836" y="73612"/>
                </a:cubicBezTo>
                <a:lnTo>
                  <a:pt x="22912" y="73537"/>
                </a:lnTo>
                <a:cubicBezTo>
                  <a:pt x="22950" y="73499"/>
                  <a:pt x="22950" y="73461"/>
                  <a:pt x="22950" y="73423"/>
                </a:cubicBezTo>
                <a:cubicBezTo>
                  <a:pt x="22950" y="73234"/>
                  <a:pt x="22685" y="73196"/>
                  <a:pt x="22534" y="73158"/>
                </a:cubicBezTo>
                <a:cubicBezTo>
                  <a:pt x="22496" y="73158"/>
                  <a:pt x="22496" y="73121"/>
                  <a:pt x="22458" y="73121"/>
                </a:cubicBezTo>
                <a:lnTo>
                  <a:pt x="22383" y="72969"/>
                </a:lnTo>
                <a:cubicBezTo>
                  <a:pt x="22307" y="72969"/>
                  <a:pt x="22232" y="72969"/>
                  <a:pt x="22156" y="73007"/>
                </a:cubicBezTo>
                <a:cubicBezTo>
                  <a:pt x="22118" y="72969"/>
                  <a:pt x="22080" y="72894"/>
                  <a:pt x="22005" y="72894"/>
                </a:cubicBezTo>
                <a:cubicBezTo>
                  <a:pt x="21894" y="72850"/>
                  <a:pt x="21770" y="72831"/>
                  <a:pt x="21664" y="72831"/>
                </a:cubicBezTo>
                <a:close/>
                <a:moveTo>
                  <a:pt x="62232" y="73121"/>
                </a:moveTo>
                <a:cubicBezTo>
                  <a:pt x="62119" y="73121"/>
                  <a:pt x="62005" y="73121"/>
                  <a:pt x="61930" y="73158"/>
                </a:cubicBezTo>
                <a:cubicBezTo>
                  <a:pt x="61816" y="73234"/>
                  <a:pt x="61778" y="73385"/>
                  <a:pt x="61778" y="73499"/>
                </a:cubicBezTo>
                <a:lnTo>
                  <a:pt x="61778" y="73537"/>
                </a:lnTo>
                <a:lnTo>
                  <a:pt x="61892" y="73688"/>
                </a:lnTo>
                <a:lnTo>
                  <a:pt x="61967" y="73688"/>
                </a:lnTo>
                <a:cubicBezTo>
                  <a:pt x="62119" y="73688"/>
                  <a:pt x="62383" y="73688"/>
                  <a:pt x="62421" y="73461"/>
                </a:cubicBezTo>
                <a:lnTo>
                  <a:pt x="62270" y="73348"/>
                </a:lnTo>
                <a:lnTo>
                  <a:pt x="62345" y="73348"/>
                </a:lnTo>
                <a:lnTo>
                  <a:pt x="62345" y="73234"/>
                </a:lnTo>
                <a:lnTo>
                  <a:pt x="62232" y="73121"/>
                </a:lnTo>
                <a:close/>
                <a:moveTo>
                  <a:pt x="66318" y="73209"/>
                </a:moveTo>
                <a:cubicBezTo>
                  <a:pt x="66259" y="73209"/>
                  <a:pt x="66193" y="73228"/>
                  <a:pt x="66126" y="73272"/>
                </a:cubicBezTo>
                <a:cubicBezTo>
                  <a:pt x="65975" y="73310"/>
                  <a:pt x="65824" y="73461"/>
                  <a:pt x="65862" y="73688"/>
                </a:cubicBezTo>
                <a:lnTo>
                  <a:pt x="66051" y="73763"/>
                </a:lnTo>
                <a:cubicBezTo>
                  <a:pt x="66088" y="73763"/>
                  <a:pt x="66126" y="73763"/>
                  <a:pt x="66126" y="73726"/>
                </a:cubicBezTo>
                <a:cubicBezTo>
                  <a:pt x="66277" y="73688"/>
                  <a:pt x="66504" y="73612"/>
                  <a:pt x="66504" y="73385"/>
                </a:cubicBezTo>
                <a:cubicBezTo>
                  <a:pt x="66504" y="73385"/>
                  <a:pt x="66504" y="73348"/>
                  <a:pt x="66504" y="73348"/>
                </a:cubicBezTo>
                <a:lnTo>
                  <a:pt x="66429" y="73234"/>
                </a:lnTo>
                <a:cubicBezTo>
                  <a:pt x="66397" y="73218"/>
                  <a:pt x="66359" y="73209"/>
                  <a:pt x="66318" y="73209"/>
                </a:cubicBezTo>
                <a:close/>
                <a:moveTo>
                  <a:pt x="28734" y="73272"/>
                </a:moveTo>
                <a:cubicBezTo>
                  <a:pt x="28394" y="73348"/>
                  <a:pt x="28432" y="73650"/>
                  <a:pt x="28583" y="73726"/>
                </a:cubicBezTo>
                <a:cubicBezTo>
                  <a:pt x="28610" y="73752"/>
                  <a:pt x="28656" y="73779"/>
                  <a:pt x="28693" y="73779"/>
                </a:cubicBezTo>
                <a:cubicBezTo>
                  <a:pt x="28709" y="73779"/>
                  <a:pt x="28723" y="73774"/>
                  <a:pt x="28734" y="73763"/>
                </a:cubicBezTo>
                <a:lnTo>
                  <a:pt x="28810" y="73650"/>
                </a:lnTo>
                <a:cubicBezTo>
                  <a:pt x="28886" y="73612"/>
                  <a:pt x="28999" y="73537"/>
                  <a:pt x="28999" y="73461"/>
                </a:cubicBezTo>
                <a:cubicBezTo>
                  <a:pt x="28999" y="73423"/>
                  <a:pt x="28961" y="73348"/>
                  <a:pt x="28810" y="73310"/>
                </a:cubicBezTo>
                <a:lnTo>
                  <a:pt x="28734" y="73272"/>
                </a:lnTo>
                <a:close/>
                <a:moveTo>
                  <a:pt x="50981" y="73218"/>
                </a:moveTo>
                <a:cubicBezTo>
                  <a:pt x="50953" y="73218"/>
                  <a:pt x="50923" y="73223"/>
                  <a:pt x="50890" y="73234"/>
                </a:cubicBezTo>
                <a:cubicBezTo>
                  <a:pt x="50738" y="73272"/>
                  <a:pt x="50663" y="73423"/>
                  <a:pt x="50663" y="73574"/>
                </a:cubicBezTo>
                <a:cubicBezTo>
                  <a:pt x="50663" y="73650"/>
                  <a:pt x="50701" y="73726"/>
                  <a:pt x="50776" y="73763"/>
                </a:cubicBezTo>
                <a:cubicBezTo>
                  <a:pt x="50814" y="73801"/>
                  <a:pt x="50890" y="73839"/>
                  <a:pt x="51003" y="73839"/>
                </a:cubicBezTo>
                <a:cubicBezTo>
                  <a:pt x="51154" y="73839"/>
                  <a:pt x="51268" y="73688"/>
                  <a:pt x="51268" y="73537"/>
                </a:cubicBezTo>
                <a:cubicBezTo>
                  <a:pt x="51268" y="73423"/>
                  <a:pt x="51230" y="73310"/>
                  <a:pt x="51154" y="73272"/>
                </a:cubicBezTo>
                <a:cubicBezTo>
                  <a:pt x="51101" y="73245"/>
                  <a:pt x="51047" y="73218"/>
                  <a:pt x="50981" y="73218"/>
                </a:cubicBezTo>
                <a:close/>
                <a:moveTo>
                  <a:pt x="88395" y="73348"/>
                </a:moveTo>
                <a:cubicBezTo>
                  <a:pt x="88168" y="73348"/>
                  <a:pt x="88017" y="73499"/>
                  <a:pt x="88055" y="73726"/>
                </a:cubicBezTo>
                <a:lnTo>
                  <a:pt x="88168" y="73839"/>
                </a:lnTo>
                <a:lnTo>
                  <a:pt x="88433" y="73839"/>
                </a:lnTo>
                <a:lnTo>
                  <a:pt x="88546" y="73726"/>
                </a:lnTo>
                <a:lnTo>
                  <a:pt x="88546" y="73461"/>
                </a:lnTo>
                <a:lnTo>
                  <a:pt x="88395" y="73348"/>
                </a:lnTo>
                <a:close/>
                <a:moveTo>
                  <a:pt x="30776" y="73499"/>
                </a:moveTo>
                <a:cubicBezTo>
                  <a:pt x="30663" y="73499"/>
                  <a:pt x="30587" y="73499"/>
                  <a:pt x="30511" y="73537"/>
                </a:cubicBezTo>
                <a:cubicBezTo>
                  <a:pt x="30474" y="73574"/>
                  <a:pt x="30436" y="73650"/>
                  <a:pt x="30436" y="73726"/>
                </a:cubicBezTo>
                <a:lnTo>
                  <a:pt x="30436" y="73763"/>
                </a:lnTo>
                <a:lnTo>
                  <a:pt x="30587" y="73877"/>
                </a:lnTo>
                <a:lnTo>
                  <a:pt x="30738" y="73877"/>
                </a:lnTo>
                <a:lnTo>
                  <a:pt x="30889" y="73763"/>
                </a:lnTo>
                <a:lnTo>
                  <a:pt x="30889" y="73612"/>
                </a:lnTo>
                <a:lnTo>
                  <a:pt x="30776" y="73499"/>
                </a:lnTo>
                <a:close/>
                <a:moveTo>
                  <a:pt x="20455" y="73688"/>
                </a:moveTo>
                <a:cubicBezTo>
                  <a:pt x="20341" y="73688"/>
                  <a:pt x="20266" y="73688"/>
                  <a:pt x="20190" y="73726"/>
                </a:cubicBezTo>
                <a:cubicBezTo>
                  <a:pt x="20114" y="73763"/>
                  <a:pt x="20076" y="73877"/>
                  <a:pt x="20076" y="73952"/>
                </a:cubicBezTo>
                <a:cubicBezTo>
                  <a:pt x="20076" y="74066"/>
                  <a:pt x="20114" y="74141"/>
                  <a:pt x="20228" y="74179"/>
                </a:cubicBezTo>
                <a:lnTo>
                  <a:pt x="20379" y="74028"/>
                </a:lnTo>
                <a:cubicBezTo>
                  <a:pt x="20455" y="73990"/>
                  <a:pt x="20530" y="73952"/>
                  <a:pt x="20530" y="73839"/>
                </a:cubicBezTo>
                <a:cubicBezTo>
                  <a:pt x="20530" y="73839"/>
                  <a:pt x="20530" y="73801"/>
                  <a:pt x="20530" y="73801"/>
                </a:cubicBezTo>
                <a:lnTo>
                  <a:pt x="20455" y="73688"/>
                </a:lnTo>
                <a:close/>
                <a:moveTo>
                  <a:pt x="75502" y="73801"/>
                </a:moveTo>
                <a:lnTo>
                  <a:pt x="75313" y="73952"/>
                </a:lnTo>
                <a:cubicBezTo>
                  <a:pt x="75313" y="73952"/>
                  <a:pt x="75276" y="73990"/>
                  <a:pt x="75238" y="74028"/>
                </a:cubicBezTo>
                <a:lnTo>
                  <a:pt x="75351" y="74179"/>
                </a:lnTo>
                <a:lnTo>
                  <a:pt x="75540" y="74179"/>
                </a:lnTo>
                <a:lnTo>
                  <a:pt x="75654" y="74066"/>
                </a:lnTo>
                <a:cubicBezTo>
                  <a:pt x="75654" y="74066"/>
                  <a:pt x="75654" y="74028"/>
                  <a:pt x="75654" y="74028"/>
                </a:cubicBezTo>
                <a:cubicBezTo>
                  <a:pt x="75654" y="73990"/>
                  <a:pt x="75654" y="73839"/>
                  <a:pt x="75502" y="73801"/>
                </a:cubicBezTo>
                <a:close/>
                <a:moveTo>
                  <a:pt x="26466" y="73726"/>
                </a:moveTo>
                <a:cubicBezTo>
                  <a:pt x="26390" y="73726"/>
                  <a:pt x="26277" y="73763"/>
                  <a:pt x="26277" y="73839"/>
                </a:cubicBezTo>
                <a:lnTo>
                  <a:pt x="26201" y="73915"/>
                </a:lnTo>
                <a:cubicBezTo>
                  <a:pt x="26201" y="74028"/>
                  <a:pt x="26239" y="74104"/>
                  <a:pt x="26277" y="74141"/>
                </a:cubicBezTo>
                <a:cubicBezTo>
                  <a:pt x="26343" y="74186"/>
                  <a:pt x="26423" y="74204"/>
                  <a:pt x="26500" y="74204"/>
                </a:cubicBezTo>
                <a:cubicBezTo>
                  <a:pt x="26555" y="74204"/>
                  <a:pt x="26608" y="74195"/>
                  <a:pt x="26655" y="74179"/>
                </a:cubicBezTo>
                <a:lnTo>
                  <a:pt x="26768" y="74104"/>
                </a:lnTo>
                <a:cubicBezTo>
                  <a:pt x="26806" y="74066"/>
                  <a:pt x="26806" y="74066"/>
                  <a:pt x="26806" y="74028"/>
                </a:cubicBezTo>
                <a:cubicBezTo>
                  <a:pt x="26806" y="73877"/>
                  <a:pt x="26617" y="73726"/>
                  <a:pt x="26466" y="73726"/>
                </a:cubicBezTo>
                <a:close/>
                <a:moveTo>
                  <a:pt x="42081" y="73763"/>
                </a:moveTo>
                <a:lnTo>
                  <a:pt x="41929" y="73877"/>
                </a:lnTo>
                <a:cubicBezTo>
                  <a:pt x="41929" y="73877"/>
                  <a:pt x="41929" y="73915"/>
                  <a:pt x="41929" y="73952"/>
                </a:cubicBezTo>
                <a:cubicBezTo>
                  <a:pt x="41891" y="73990"/>
                  <a:pt x="41891" y="74028"/>
                  <a:pt x="41891" y="74104"/>
                </a:cubicBezTo>
                <a:cubicBezTo>
                  <a:pt x="41891" y="74179"/>
                  <a:pt x="41929" y="74255"/>
                  <a:pt x="42043" y="74293"/>
                </a:cubicBezTo>
                <a:lnTo>
                  <a:pt x="42156" y="74255"/>
                </a:lnTo>
                <a:cubicBezTo>
                  <a:pt x="42232" y="74217"/>
                  <a:pt x="42383" y="74104"/>
                  <a:pt x="42383" y="73952"/>
                </a:cubicBezTo>
                <a:cubicBezTo>
                  <a:pt x="42383" y="73915"/>
                  <a:pt x="42383" y="73763"/>
                  <a:pt x="42081" y="73763"/>
                </a:cubicBezTo>
                <a:close/>
                <a:moveTo>
                  <a:pt x="54066" y="73877"/>
                </a:moveTo>
                <a:cubicBezTo>
                  <a:pt x="54028" y="73915"/>
                  <a:pt x="53952" y="73915"/>
                  <a:pt x="53839" y="73952"/>
                </a:cubicBezTo>
                <a:lnTo>
                  <a:pt x="53763" y="74066"/>
                </a:lnTo>
                <a:cubicBezTo>
                  <a:pt x="53763" y="74179"/>
                  <a:pt x="53801" y="74217"/>
                  <a:pt x="53801" y="74255"/>
                </a:cubicBezTo>
                <a:cubicBezTo>
                  <a:pt x="53801" y="74255"/>
                  <a:pt x="53801" y="74217"/>
                  <a:pt x="53801" y="74217"/>
                </a:cubicBezTo>
                <a:lnTo>
                  <a:pt x="53914" y="74406"/>
                </a:lnTo>
                <a:lnTo>
                  <a:pt x="53952" y="74406"/>
                </a:lnTo>
                <a:cubicBezTo>
                  <a:pt x="53990" y="74444"/>
                  <a:pt x="54066" y="74444"/>
                  <a:pt x="54141" y="74444"/>
                </a:cubicBezTo>
                <a:lnTo>
                  <a:pt x="54217" y="74406"/>
                </a:lnTo>
                <a:cubicBezTo>
                  <a:pt x="54292" y="74368"/>
                  <a:pt x="54406" y="74217"/>
                  <a:pt x="54406" y="74066"/>
                </a:cubicBezTo>
                <a:cubicBezTo>
                  <a:pt x="54406" y="73990"/>
                  <a:pt x="54368" y="73915"/>
                  <a:pt x="54255" y="73877"/>
                </a:cubicBezTo>
                <a:close/>
                <a:moveTo>
                  <a:pt x="83215" y="73461"/>
                </a:moveTo>
                <a:cubicBezTo>
                  <a:pt x="83140" y="73537"/>
                  <a:pt x="83102" y="73574"/>
                  <a:pt x="83102" y="73650"/>
                </a:cubicBezTo>
                <a:cubicBezTo>
                  <a:pt x="83064" y="73726"/>
                  <a:pt x="83026" y="73763"/>
                  <a:pt x="82988" y="73763"/>
                </a:cubicBezTo>
                <a:lnTo>
                  <a:pt x="83102" y="73990"/>
                </a:lnTo>
                <a:cubicBezTo>
                  <a:pt x="83064" y="73990"/>
                  <a:pt x="83026" y="73952"/>
                  <a:pt x="83026" y="73952"/>
                </a:cubicBezTo>
                <a:cubicBezTo>
                  <a:pt x="83026" y="73952"/>
                  <a:pt x="83026" y="73952"/>
                  <a:pt x="83026" y="73990"/>
                </a:cubicBezTo>
                <a:cubicBezTo>
                  <a:pt x="83026" y="74028"/>
                  <a:pt x="83026" y="74104"/>
                  <a:pt x="83064" y="74141"/>
                </a:cubicBezTo>
                <a:cubicBezTo>
                  <a:pt x="83102" y="74179"/>
                  <a:pt x="83140" y="74179"/>
                  <a:pt x="83177" y="74217"/>
                </a:cubicBezTo>
                <a:lnTo>
                  <a:pt x="83215" y="74217"/>
                </a:lnTo>
                <a:lnTo>
                  <a:pt x="83253" y="74255"/>
                </a:lnTo>
                <a:cubicBezTo>
                  <a:pt x="83329" y="74331"/>
                  <a:pt x="83480" y="74444"/>
                  <a:pt x="83669" y="74444"/>
                </a:cubicBezTo>
                <a:lnTo>
                  <a:pt x="83782" y="74368"/>
                </a:lnTo>
                <a:cubicBezTo>
                  <a:pt x="83782" y="74368"/>
                  <a:pt x="83782" y="74406"/>
                  <a:pt x="83782" y="74406"/>
                </a:cubicBezTo>
                <a:lnTo>
                  <a:pt x="83896" y="74293"/>
                </a:lnTo>
                <a:cubicBezTo>
                  <a:pt x="83934" y="74255"/>
                  <a:pt x="83934" y="74217"/>
                  <a:pt x="83934" y="74179"/>
                </a:cubicBezTo>
                <a:cubicBezTo>
                  <a:pt x="83934" y="74028"/>
                  <a:pt x="83820" y="73952"/>
                  <a:pt x="83745" y="73915"/>
                </a:cubicBezTo>
                <a:cubicBezTo>
                  <a:pt x="83707" y="73915"/>
                  <a:pt x="83707" y="73915"/>
                  <a:pt x="83669" y="73877"/>
                </a:cubicBezTo>
                <a:cubicBezTo>
                  <a:pt x="83669" y="73574"/>
                  <a:pt x="83480" y="73461"/>
                  <a:pt x="83329" y="73461"/>
                </a:cubicBezTo>
                <a:close/>
                <a:moveTo>
                  <a:pt x="53725" y="74217"/>
                </a:moveTo>
                <a:cubicBezTo>
                  <a:pt x="53650" y="74217"/>
                  <a:pt x="53536" y="74217"/>
                  <a:pt x="53498" y="74255"/>
                </a:cubicBezTo>
                <a:cubicBezTo>
                  <a:pt x="53347" y="74368"/>
                  <a:pt x="53385" y="74595"/>
                  <a:pt x="53650" y="74595"/>
                </a:cubicBezTo>
                <a:lnTo>
                  <a:pt x="53801" y="74482"/>
                </a:lnTo>
                <a:cubicBezTo>
                  <a:pt x="53801" y="74444"/>
                  <a:pt x="53801" y="74444"/>
                  <a:pt x="53839" y="74406"/>
                </a:cubicBezTo>
                <a:lnTo>
                  <a:pt x="53725" y="74217"/>
                </a:lnTo>
                <a:close/>
                <a:moveTo>
                  <a:pt x="43177" y="73915"/>
                </a:moveTo>
                <a:cubicBezTo>
                  <a:pt x="43026" y="73952"/>
                  <a:pt x="42950" y="74066"/>
                  <a:pt x="42874" y="74179"/>
                </a:cubicBezTo>
                <a:cubicBezTo>
                  <a:pt x="42837" y="74217"/>
                  <a:pt x="42837" y="74255"/>
                  <a:pt x="42799" y="74293"/>
                </a:cubicBezTo>
                <a:lnTo>
                  <a:pt x="42912" y="74482"/>
                </a:lnTo>
                <a:cubicBezTo>
                  <a:pt x="42950" y="74482"/>
                  <a:pt x="42950" y="74482"/>
                  <a:pt x="42988" y="74520"/>
                </a:cubicBezTo>
                <a:cubicBezTo>
                  <a:pt x="43026" y="74595"/>
                  <a:pt x="43139" y="74671"/>
                  <a:pt x="43290" y="74671"/>
                </a:cubicBezTo>
                <a:lnTo>
                  <a:pt x="43442" y="74557"/>
                </a:lnTo>
                <a:cubicBezTo>
                  <a:pt x="43442" y="74520"/>
                  <a:pt x="43442" y="74520"/>
                  <a:pt x="43479" y="74482"/>
                </a:cubicBezTo>
                <a:cubicBezTo>
                  <a:pt x="43555" y="74444"/>
                  <a:pt x="43631" y="74406"/>
                  <a:pt x="43668" y="74331"/>
                </a:cubicBezTo>
                <a:lnTo>
                  <a:pt x="43517" y="74179"/>
                </a:lnTo>
                <a:cubicBezTo>
                  <a:pt x="43517" y="74141"/>
                  <a:pt x="43479" y="74141"/>
                  <a:pt x="43479" y="74141"/>
                </a:cubicBezTo>
                <a:cubicBezTo>
                  <a:pt x="43442" y="74104"/>
                  <a:pt x="43404" y="74066"/>
                  <a:pt x="43366" y="74028"/>
                </a:cubicBezTo>
                <a:lnTo>
                  <a:pt x="43177" y="73915"/>
                </a:lnTo>
                <a:close/>
                <a:moveTo>
                  <a:pt x="39473" y="74209"/>
                </a:moveTo>
                <a:cubicBezTo>
                  <a:pt x="39327" y="74209"/>
                  <a:pt x="39234" y="74298"/>
                  <a:pt x="39169" y="74331"/>
                </a:cubicBezTo>
                <a:cubicBezTo>
                  <a:pt x="39132" y="74368"/>
                  <a:pt x="39132" y="74368"/>
                  <a:pt x="39094" y="74406"/>
                </a:cubicBezTo>
                <a:lnTo>
                  <a:pt x="39207" y="74633"/>
                </a:lnTo>
                <a:cubicBezTo>
                  <a:pt x="39265" y="74662"/>
                  <a:pt x="39322" y="74734"/>
                  <a:pt x="39446" y="74734"/>
                </a:cubicBezTo>
                <a:cubicBezTo>
                  <a:pt x="39485" y="74734"/>
                  <a:pt x="39531" y="74727"/>
                  <a:pt x="39585" y="74709"/>
                </a:cubicBezTo>
                <a:lnTo>
                  <a:pt x="39699" y="74595"/>
                </a:lnTo>
                <a:lnTo>
                  <a:pt x="39699" y="74331"/>
                </a:lnTo>
                <a:lnTo>
                  <a:pt x="39547" y="74217"/>
                </a:lnTo>
                <a:cubicBezTo>
                  <a:pt x="39521" y="74212"/>
                  <a:pt x="39496" y="74209"/>
                  <a:pt x="39473" y="74209"/>
                </a:cubicBezTo>
                <a:close/>
                <a:moveTo>
                  <a:pt x="70020" y="74406"/>
                </a:moveTo>
                <a:cubicBezTo>
                  <a:pt x="69945" y="74406"/>
                  <a:pt x="69718" y="74444"/>
                  <a:pt x="69718" y="74595"/>
                </a:cubicBezTo>
                <a:cubicBezTo>
                  <a:pt x="69718" y="74633"/>
                  <a:pt x="69718" y="74633"/>
                  <a:pt x="69718" y="74671"/>
                </a:cubicBezTo>
                <a:lnTo>
                  <a:pt x="69869" y="74746"/>
                </a:lnTo>
                <a:lnTo>
                  <a:pt x="69983" y="74746"/>
                </a:lnTo>
                <a:lnTo>
                  <a:pt x="70134" y="74671"/>
                </a:lnTo>
                <a:cubicBezTo>
                  <a:pt x="70134" y="74633"/>
                  <a:pt x="70172" y="74595"/>
                  <a:pt x="70172" y="74557"/>
                </a:cubicBezTo>
                <a:lnTo>
                  <a:pt x="70020" y="74406"/>
                </a:lnTo>
                <a:close/>
                <a:moveTo>
                  <a:pt x="64765" y="74406"/>
                </a:moveTo>
                <a:lnTo>
                  <a:pt x="64614" y="74520"/>
                </a:lnTo>
                <a:cubicBezTo>
                  <a:pt x="64614" y="74482"/>
                  <a:pt x="64614" y="74482"/>
                  <a:pt x="64614" y="74482"/>
                </a:cubicBezTo>
                <a:lnTo>
                  <a:pt x="64500" y="74595"/>
                </a:lnTo>
                <a:cubicBezTo>
                  <a:pt x="64500" y="74633"/>
                  <a:pt x="64500" y="74633"/>
                  <a:pt x="64500" y="74633"/>
                </a:cubicBezTo>
                <a:cubicBezTo>
                  <a:pt x="64500" y="74709"/>
                  <a:pt x="64500" y="74860"/>
                  <a:pt x="64652" y="74860"/>
                </a:cubicBezTo>
                <a:lnTo>
                  <a:pt x="64803" y="74746"/>
                </a:lnTo>
                <a:lnTo>
                  <a:pt x="64803" y="74746"/>
                </a:lnTo>
                <a:cubicBezTo>
                  <a:pt x="64803" y="74784"/>
                  <a:pt x="64765" y="74822"/>
                  <a:pt x="64803" y="74822"/>
                </a:cubicBezTo>
                <a:cubicBezTo>
                  <a:pt x="64841" y="74784"/>
                  <a:pt x="64954" y="74784"/>
                  <a:pt x="64992" y="74671"/>
                </a:cubicBezTo>
                <a:lnTo>
                  <a:pt x="64879" y="74520"/>
                </a:lnTo>
                <a:lnTo>
                  <a:pt x="64879" y="74520"/>
                </a:lnTo>
                <a:cubicBezTo>
                  <a:pt x="64879" y="74520"/>
                  <a:pt x="64916" y="74557"/>
                  <a:pt x="64916" y="74557"/>
                </a:cubicBezTo>
                <a:cubicBezTo>
                  <a:pt x="64916" y="74520"/>
                  <a:pt x="64879" y="74444"/>
                  <a:pt x="64765" y="74406"/>
                </a:cubicBezTo>
                <a:close/>
                <a:moveTo>
                  <a:pt x="8091" y="74520"/>
                </a:moveTo>
                <a:lnTo>
                  <a:pt x="7940" y="74633"/>
                </a:lnTo>
                <a:lnTo>
                  <a:pt x="7940" y="74784"/>
                </a:lnTo>
                <a:lnTo>
                  <a:pt x="8091" y="74898"/>
                </a:lnTo>
                <a:cubicBezTo>
                  <a:pt x="8125" y="74909"/>
                  <a:pt x="8155" y="74913"/>
                  <a:pt x="8181" y="74913"/>
                </a:cubicBezTo>
                <a:cubicBezTo>
                  <a:pt x="8246" y="74913"/>
                  <a:pt x="8292" y="74887"/>
                  <a:pt x="8318" y="74860"/>
                </a:cubicBezTo>
                <a:cubicBezTo>
                  <a:pt x="8356" y="74822"/>
                  <a:pt x="8432" y="74746"/>
                  <a:pt x="8432" y="74671"/>
                </a:cubicBezTo>
                <a:lnTo>
                  <a:pt x="8394" y="74633"/>
                </a:lnTo>
                <a:lnTo>
                  <a:pt x="8280" y="74520"/>
                </a:lnTo>
                <a:close/>
                <a:moveTo>
                  <a:pt x="58640" y="74709"/>
                </a:moveTo>
                <a:cubicBezTo>
                  <a:pt x="58489" y="74709"/>
                  <a:pt x="58376" y="74784"/>
                  <a:pt x="58376" y="74898"/>
                </a:cubicBezTo>
                <a:lnTo>
                  <a:pt x="58527" y="74898"/>
                </a:lnTo>
                <a:cubicBezTo>
                  <a:pt x="58527" y="74935"/>
                  <a:pt x="58527" y="74935"/>
                  <a:pt x="58527" y="74935"/>
                </a:cubicBezTo>
                <a:lnTo>
                  <a:pt x="58716" y="74935"/>
                </a:lnTo>
                <a:cubicBezTo>
                  <a:pt x="58716" y="74935"/>
                  <a:pt x="58716" y="74935"/>
                  <a:pt x="58716" y="74898"/>
                </a:cubicBezTo>
                <a:lnTo>
                  <a:pt x="58867" y="74898"/>
                </a:lnTo>
                <a:cubicBezTo>
                  <a:pt x="58867" y="74860"/>
                  <a:pt x="58829" y="74784"/>
                  <a:pt x="58754" y="74746"/>
                </a:cubicBezTo>
                <a:cubicBezTo>
                  <a:pt x="58716" y="74746"/>
                  <a:pt x="58678" y="74709"/>
                  <a:pt x="58640" y="74709"/>
                </a:cubicBezTo>
                <a:close/>
                <a:moveTo>
                  <a:pt x="46277" y="74671"/>
                </a:moveTo>
                <a:lnTo>
                  <a:pt x="46164" y="74784"/>
                </a:lnTo>
                <a:lnTo>
                  <a:pt x="46164" y="74898"/>
                </a:lnTo>
                <a:lnTo>
                  <a:pt x="46277" y="75011"/>
                </a:lnTo>
                <a:cubicBezTo>
                  <a:pt x="46315" y="75049"/>
                  <a:pt x="46353" y="75049"/>
                  <a:pt x="46391" y="75049"/>
                </a:cubicBezTo>
                <a:lnTo>
                  <a:pt x="46542" y="74898"/>
                </a:lnTo>
                <a:cubicBezTo>
                  <a:pt x="46542" y="74860"/>
                  <a:pt x="46542" y="74784"/>
                  <a:pt x="46466" y="74709"/>
                </a:cubicBezTo>
                <a:cubicBezTo>
                  <a:pt x="46428" y="74671"/>
                  <a:pt x="46353" y="74671"/>
                  <a:pt x="46277" y="74671"/>
                </a:cubicBezTo>
                <a:close/>
                <a:moveTo>
                  <a:pt x="43101" y="74671"/>
                </a:moveTo>
                <a:lnTo>
                  <a:pt x="42912" y="74784"/>
                </a:lnTo>
                <a:cubicBezTo>
                  <a:pt x="42912" y="74822"/>
                  <a:pt x="42912" y="74860"/>
                  <a:pt x="42874" y="74898"/>
                </a:cubicBezTo>
                <a:lnTo>
                  <a:pt x="42988" y="75087"/>
                </a:lnTo>
                <a:lnTo>
                  <a:pt x="43064" y="75087"/>
                </a:lnTo>
                <a:cubicBezTo>
                  <a:pt x="43117" y="75113"/>
                  <a:pt x="43170" y="75140"/>
                  <a:pt x="43251" y="75140"/>
                </a:cubicBezTo>
                <a:cubicBezTo>
                  <a:pt x="43284" y="75140"/>
                  <a:pt x="43322" y="75136"/>
                  <a:pt x="43366" y="75124"/>
                </a:cubicBezTo>
                <a:lnTo>
                  <a:pt x="43479" y="75049"/>
                </a:lnTo>
                <a:cubicBezTo>
                  <a:pt x="43479" y="75011"/>
                  <a:pt x="43479" y="74973"/>
                  <a:pt x="43479" y="74935"/>
                </a:cubicBezTo>
                <a:cubicBezTo>
                  <a:pt x="43479" y="74746"/>
                  <a:pt x="43290" y="74709"/>
                  <a:pt x="43177" y="74709"/>
                </a:cubicBezTo>
                <a:cubicBezTo>
                  <a:pt x="43139" y="74709"/>
                  <a:pt x="43101" y="74709"/>
                  <a:pt x="43101" y="74671"/>
                </a:cubicBezTo>
                <a:close/>
                <a:moveTo>
                  <a:pt x="14027" y="74822"/>
                </a:moveTo>
                <a:cubicBezTo>
                  <a:pt x="13914" y="74822"/>
                  <a:pt x="13800" y="74822"/>
                  <a:pt x="13725" y="75011"/>
                </a:cubicBezTo>
                <a:lnTo>
                  <a:pt x="13800" y="75238"/>
                </a:lnTo>
                <a:cubicBezTo>
                  <a:pt x="13874" y="75238"/>
                  <a:pt x="14019" y="75238"/>
                  <a:pt x="14096" y="75029"/>
                </a:cubicBezTo>
                <a:lnTo>
                  <a:pt x="14096" y="75029"/>
                </a:lnTo>
                <a:lnTo>
                  <a:pt x="14103" y="75049"/>
                </a:lnTo>
                <a:cubicBezTo>
                  <a:pt x="14103" y="75049"/>
                  <a:pt x="14103" y="75011"/>
                  <a:pt x="14103" y="75011"/>
                </a:cubicBezTo>
                <a:cubicBezTo>
                  <a:pt x="14101" y="75017"/>
                  <a:pt x="14099" y="75023"/>
                  <a:pt x="14096" y="75029"/>
                </a:cubicBezTo>
                <a:lnTo>
                  <a:pt x="14096" y="75029"/>
                </a:lnTo>
                <a:lnTo>
                  <a:pt x="14027" y="74822"/>
                </a:lnTo>
                <a:close/>
                <a:moveTo>
                  <a:pt x="35578" y="74066"/>
                </a:moveTo>
                <a:lnTo>
                  <a:pt x="35389" y="74141"/>
                </a:lnTo>
                <a:cubicBezTo>
                  <a:pt x="35351" y="74179"/>
                  <a:pt x="35351" y="74217"/>
                  <a:pt x="35313" y="74255"/>
                </a:cubicBezTo>
                <a:lnTo>
                  <a:pt x="35275" y="74293"/>
                </a:lnTo>
                <a:cubicBezTo>
                  <a:pt x="35200" y="74444"/>
                  <a:pt x="35313" y="74520"/>
                  <a:pt x="35389" y="74557"/>
                </a:cubicBezTo>
                <a:lnTo>
                  <a:pt x="35389" y="74633"/>
                </a:lnTo>
                <a:cubicBezTo>
                  <a:pt x="35389" y="74671"/>
                  <a:pt x="35389" y="74709"/>
                  <a:pt x="35389" y="74784"/>
                </a:cubicBezTo>
                <a:lnTo>
                  <a:pt x="35389" y="74860"/>
                </a:lnTo>
                <a:cubicBezTo>
                  <a:pt x="35389" y="74898"/>
                  <a:pt x="35389" y="75011"/>
                  <a:pt x="35502" y="75011"/>
                </a:cubicBezTo>
                <a:cubicBezTo>
                  <a:pt x="35521" y="75030"/>
                  <a:pt x="35540" y="75039"/>
                  <a:pt x="35563" y="75039"/>
                </a:cubicBezTo>
                <a:cubicBezTo>
                  <a:pt x="35587" y="75039"/>
                  <a:pt x="35615" y="75030"/>
                  <a:pt x="35653" y="75011"/>
                </a:cubicBezTo>
                <a:cubicBezTo>
                  <a:pt x="35691" y="74973"/>
                  <a:pt x="35729" y="74973"/>
                  <a:pt x="35767" y="74935"/>
                </a:cubicBezTo>
                <a:cubicBezTo>
                  <a:pt x="35927" y="74855"/>
                  <a:pt x="36087" y="74775"/>
                  <a:pt x="36288" y="74775"/>
                </a:cubicBezTo>
                <a:cubicBezTo>
                  <a:pt x="36371" y="74775"/>
                  <a:pt x="36461" y="74789"/>
                  <a:pt x="36561" y="74822"/>
                </a:cubicBezTo>
                <a:lnTo>
                  <a:pt x="36679" y="74751"/>
                </a:lnTo>
                <a:lnTo>
                  <a:pt x="36679" y="74751"/>
                </a:lnTo>
                <a:lnTo>
                  <a:pt x="36712" y="74784"/>
                </a:lnTo>
                <a:cubicBezTo>
                  <a:pt x="36598" y="74822"/>
                  <a:pt x="36561" y="74898"/>
                  <a:pt x="36561" y="74973"/>
                </a:cubicBezTo>
                <a:cubicBezTo>
                  <a:pt x="36561" y="74973"/>
                  <a:pt x="36561" y="75011"/>
                  <a:pt x="36561" y="75011"/>
                </a:cubicBezTo>
                <a:lnTo>
                  <a:pt x="36636" y="75238"/>
                </a:lnTo>
                <a:cubicBezTo>
                  <a:pt x="36712" y="75238"/>
                  <a:pt x="36787" y="75238"/>
                  <a:pt x="36863" y="75162"/>
                </a:cubicBezTo>
                <a:cubicBezTo>
                  <a:pt x="36976" y="75087"/>
                  <a:pt x="37014" y="74973"/>
                  <a:pt x="37014" y="74860"/>
                </a:cubicBezTo>
                <a:cubicBezTo>
                  <a:pt x="37014" y="74746"/>
                  <a:pt x="36939" y="74709"/>
                  <a:pt x="36939" y="74709"/>
                </a:cubicBezTo>
                <a:cubicBezTo>
                  <a:pt x="36901" y="74709"/>
                  <a:pt x="36863" y="74699"/>
                  <a:pt x="36821" y="74699"/>
                </a:cubicBezTo>
                <a:cubicBezTo>
                  <a:pt x="36797" y="74699"/>
                  <a:pt x="36773" y="74702"/>
                  <a:pt x="36747" y="74710"/>
                </a:cubicBezTo>
                <a:lnTo>
                  <a:pt x="36747" y="74710"/>
                </a:lnTo>
                <a:lnTo>
                  <a:pt x="36750" y="74709"/>
                </a:lnTo>
                <a:cubicBezTo>
                  <a:pt x="36750" y="74671"/>
                  <a:pt x="36750" y="74633"/>
                  <a:pt x="36750" y="74595"/>
                </a:cubicBezTo>
                <a:cubicBezTo>
                  <a:pt x="36750" y="74444"/>
                  <a:pt x="36674" y="74141"/>
                  <a:pt x="36183" y="74104"/>
                </a:cubicBezTo>
                <a:cubicBezTo>
                  <a:pt x="36107" y="74104"/>
                  <a:pt x="36031" y="74141"/>
                  <a:pt x="35993" y="74179"/>
                </a:cubicBezTo>
                <a:cubicBezTo>
                  <a:pt x="35880" y="74141"/>
                  <a:pt x="35767" y="74104"/>
                  <a:pt x="35691" y="74104"/>
                </a:cubicBezTo>
                <a:cubicBezTo>
                  <a:pt x="35653" y="74104"/>
                  <a:pt x="35615" y="74066"/>
                  <a:pt x="35578" y="74066"/>
                </a:cubicBezTo>
                <a:close/>
                <a:moveTo>
                  <a:pt x="85036" y="74882"/>
                </a:moveTo>
                <a:cubicBezTo>
                  <a:pt x="85014" y="74882"/>
                  <a:pt x="84988" y="74887"/>
                  <a:pt x="84954" y="74898"/>
                </a:cubicBezTo>
                <a:lnTo>
                  <a:pt x="84841" y="75011"/>
                </a:lnTo>
                <a:lnTo>
                  <a:pt x="84841" y="75124"/>
                </a:lnTo>
                <a:lnTo>
                  <a:pt x="84954" y="75238"/>
                </a:lnTo>
                <a:cubicBezTo>
                  <a:pt x="84992" y="75238"/>
                  <a:pt x="85030" y="75276"/>
                  <a:pt x="85068" y="75276"/>
                </a:cubicBezTo>
                <a:lnTo>
                  <a:pt x="85257" y="75124"/>
                </a:lnTo>
                <a:cubicBezTo>
                  <a:pt x="85257" y="75049"/>
                  <a:pt x="85219" y="74973"/>
                  <a:pt x="85143" y="74935"/>
                </a:cubicBezTo>
                <a:cubicBezTo>
                  <a:pt x="85117" y="74909"/>
                  <a:pt x="85090" y="74882"/>
                  <a:pt x="85036" y="74882"/>
                </a:cubicBezTo>
                <a:close/>
                <a:moveTo>
                  <a:pt x="48092" y="75011"/>
                </a:moveTo>
                <a:lnTo>
                  <a:pt x="47903" y="75124"/>
                </a:lnTo>
                <a:cubicBezTo>
                  <a:pt x="47903" y="75162"/>
                  <a:pt x="47903" y="75162"/>
                  <a:pt x="47865" y="75200"/>
                </a:cubicBezTo>
                <a:lnTo>
                  <a:pt x="47979" y="75389"/>
                </a:lnTo>
                <a:lnTo>
                  <a:pt x="48092" y="75389"/>
                </a:lnTo>
                <a:lnTo>
                  <a:pt x="48205" y="75351"/>
                </a:lnTo>
                <a:cubicBezTo>
                  <a:pt x="48243" y="75314"/>
                  <a:pt x="48281" y="75238"/>
                  <a:pt x="48281" y="75162"/>
                </a:cubicBezTo>
                <a:cubicBezTo>
                  <a:pt x="48281" y="75124"/>
                  <a:pt x="48243" y="75049"/>
                  <a:pt x="48092" y="75011"/>
                </a:cubicBezTo>
                <a:close/>
                <a:moveTo>
                  <a:pt x="18375" y="75124"/>
                </a:moveTo>
                <a:cubicBezTo>
                  <a:pt x="18300" y="75124"/>
                  <a:pt x="18262" y="75162"/>
                  <a:pt x="18224" y="75162"/>
                </a:cubicBezTo>
                <a:cubicBezTo>
                  <a:pt x="18186" y="75200"/>
                  <a:pt x="18148" y="75238"/>
                  <a:pt x="18148" y="75314"/>
                </a:cubicBezTo>
                <a:lnTo>
                  <a:pt x="18148" y="75351"/>
                </a:lnTo>
                <a:lnTo>
                  <a:pt x="18224" y="75389"/>
                </a:lnTo>
                <a:cubicBezTo>
                  <a:pt x="18224" y="75389"/>
                  <a:pt x="18224" y="75351"/>
                  <a:pt x="18224" y="75351"/>
                </a:cubicBezTo>
                <a:lnTo>
                  <a:pt x="18337" y="75465"/>
                </a:lnTo>
                <a:lnTo>
                  <a:pt x="18451" y="75465"/>
                </a:lnTo>
                <a:lnTo>
                  <a:pt x="18564" y="75427"/>
                </a:lnTo>
                <a:cubicBezTo>
                  <a:pt x="18602" y="75389"/>
                  <a:pt x="18602" y="75351"/>
                  <a:pt x="18602" y="75314"/>
                </a:cubicBezTo>
                <a:cubicBezTo>
                  <a:pt x="18602" y="75200"/>
                  <a:pt x="18489" y="75124"/>
                  <a:pt x="18375" y="75124"/>
                </a:cubicBezTo>
                <a:close/>
                <a:moveTo>
                  <a:pt x="10171" y="75049"/>
                </a:moveTo>
                <a:lnTo>
                  <a:pt x="9982" y="75087"/>
                </a:lnTo>
                <a:cubicBezTo>
                  <a:pt x="9944" y="75087"/>
                  <a:pt x="9944" y="75124"/>
                  <a:pt x="9906" y="75124"/>
                </a:cubicBezTo>
                <a:cubicBezTo>
                  <a:pt x="9831" y="75124"/>
                  <a:pt x="9604" y="75162"/>
                  <a:pt x="9642" y="75389"/>
                </a:cubicBezTo>
                <a:lnTo>
                  <a:pt x="9679" y="75427"/>
                </a:lnTo>
                <a:cubicBezTo>
                  <a:pt x="9727" y="75499"/>
                  <a:pt x="9790" y="75525"/>
                  <a:pt x="9869" y="75525"/>
                </a:cubicBezTo>
                <a:cubicBezTo>
                  <a:pt x="9914" y="75525"/>
                  <a:pt x="9964" y="75516"/>
                  <a:pt x="10020" y="75503"/>
                </a:cubicBezTo>
                <a:cubicBezTo>
                  <a:pt x="10133" y="75465"/>
                  <a:pt x="10284" y="75389"/>
                  <a:pt x="10284" y="75238"/>
                </a:cubicBezTo>
                <a:cubicBezTo>
                  <a:pt x="10284" y="75162"/>
                  <a:pt x="10246" y="75124"/>
                  <a:pt x="10171" y="75049"/>
                </a:cubicBezTo>
                <a:close/>
                <a:moveTo>
                  <a:pt x="54330" y="75087"/>
                </a:moveTo>
                <a:lnTo>
                  <a:pt x="54179" y="75200"/>
                </a:lnTo>
                <a:cubicBezTo>
                  <a:pt x="54141" y="75389"/>
                  <a:pt x="54255" y="75503"/>
                  <a:pt x="54406" y="75540"/>
                </a:cubicBezTo>
                <a:lnTo>
                  <a:pt x="54557" y="75427"/>
                </a:lnTo>
                <a:lnTo>
                  <a:pt x="54595" y="75427"/>
                </a:lnTo>
                <a:cubicBezTo>
                  <a:pt x="54595" y="75389"/>
                  <a:pt x="54633" y="75314"/>
                  <a:pt x="54633" y="75238"/>
                </a:cubicBezTo>
                <a:cubicBezTo>
                  <a:pt x="54633" y="75238"/>
                  <a:pt x="54633" y="75200"/>
                  <a:pt x="54633" y="75200"/>
                </a:cubicBezTo>
                <a:lnTo>
                  <a:pt x="54481" y="75087"/>
                </a:lnTo>
                <a:close/>
                <a:moveTo>
                  <a:pt x="55947" y="75233"/>
                </a:moveTo>
                <a:cubicBezTo>
                  <a:pt x="55685" y="75233"/>
                  <a:pt x="55650" y="75396"/>
                  <a:pt x="55616" y="75465"/>
                </a:cubicBezTo>
                <a:lnTo>
                  <a:pt x="55653" y="75540"/>
                </a:lnTo>
                <a:cubicBezTo>
                  <a:pt x="55725" y="75612"/>
                  <a:pt x="55782" y="75639"/>
                  <a:pt x="55833" y="75639"/>
                </a:cubicBezTo>
                <a:cubicBezTo>
                  <a:pt x="55863" y="75639"/>
                  <a:pt x="55890" y="75630"/>
                  <a:pt x="55918" y="75616"/>
                </a:cubicBezTo>
                <a:cubicBezTo>
                  <a:pt x="56032" y="75616"/>
                  <a:pt x="56107" y="75540"/>
                  <a:pt x="56145" y="75389"/>
                </a:cubicBezTo>
                <a:lnTo>
                  <a:pt x="56032" y="75238"/>
                </a:lnTo>
                <a:cubicBezTo>
                  <a:pt x="56001" y="75235"/>
                  <a:pt x="55973" y="75233"/>
                  <a:pt x="55947" y="75233"/>
                </a:cubicBezTo>
                <a:close/>
                <a:moveTo>
                  <a:pt x="17392" y="75238"/>
                </a:moveTo>
                <a:lnTo>
                  <a:pt x="17241" y="75351"/>
                </a:lnTo>
                <a:cubicBezTo>
                  <a:pt x="17203" y="75540"/>
                  <a:pt x="17317" y="75654"/>
                  <a:pt x="17468" y="75692"/>
                </a:cubicBezTo>
                <a:lnTo>
                  <a:pt x="17581" y="75578"/>
                </a:lnTo>
                <a:lnTo>
                  <a:pt x="17581" y="75578"/>
                </a:lnTo>
                <a:cubicBezTo>
                  <a:pt x="17732" y="75540"/>
                  <a:pt x="17770" y="75465"/>
                  <a:pt x="17770" y="75427"/>
                </a:cubicBezTo>
                <a:cubicBezTo>
                  <a:pt x="17770" y="75389"/>
                  <a:pt x="17770" y="75351"/>
                  <a:pt x="17732" y="75314"/>
                </a:cubicBezTo>
                <a:lnTo>
                  <a:pt x="17619" y="75238"/>
                </a:lnTo>
                <a:close/>
                <a:moveTo>
                  <a:pt x="47600" y="75238"/>
                </a:moveTo>
                <a:cubicBezTo>
                  <a:pt x="47525" y="75238"/>
                  <a:pt x="47449" y="75238"/>
                  <a:pt x="47374" y="75276"/>
                </a:cubicBezTo>
                <a:cubicBezTo>
                  <a:pt x="47298" y="75314"/>
                  <a:pt x="47222" y="75427"/>
                  <a:pt x="47222" y="75503"/>
                </a:cubicBezTo>
                <a:cubicBezTo>
                  <a:pt x="47222" y="75616"/>
                  <a:pt x="47298" y="75692"/>
                  <a:pt x="47411" y="75729"/>
                </a:cubicBezTo>
                <a:lnTo>
                  <a:pt x="47563" y="75692"/>
                </a:lnTo>
                <a:cubicBezTo>
                  <a:pt x="47563" y="75692"/>
                  <a:pt x="47600" y="75654"/>
                  <a:pt x="47600" y="75654"/>
                </a:cubicBezTo>
                <a:cubicBezTo>
                  <a:pt x="47676" y="75616"/>
                  <a:pt x="47752" y="75578"/>
                  <a:pt x="47752" y="75465"/>
                </a:cubicBezTo>
                <a:cubicBezTo>
                  <a:pt x="47752" y="75427"/>
                  <a:pt x="47714" y="75389"/>
                  <a:pt x="47676" y="75314"/>
                </a:cubicBezTo>
                <a:lnTo>
                  <a:pt x="47600" y="75238"/>
                </a:lnTo>
                <a:close/>
                <a:moveTo>
                  <a:pt x="8460" y="75346"/>
                </a:moveTo>
                <a:cubicBezTo>
                  <a:pt x="8198" y="75346"/>
                  <a:pt x="8164" y="75506"/>
                  <a:pt x="8129" y="75540"/>
                </a:cubicBezTo>
                <a:lnTo>
                  <a:pt x="8167" y="75654"/>
                </a:lnTo>
                <a:cubicBezTo>
                  <a:pt x="8222" y="75709"/>
                  <a:pt x="8318" y="75744"/>
                  <a:pt x="8410" y="75744"/>
                </a:cubicBezTo>
                <a:cubicBezTo>
                  <a:pt x="8444" y="75744"/>
                  <a:pt x="8477" y="75740"/>
                  <a:pt x="8507" y="75729"/>
                </a:cubicBezTo>
                <a:cubicBezTo>
                  <a:pt x="8583" y="75692"/>
                  <a:pt x="8659" y="75616"/>
                  <a:pt x="8659" y="75503"/>
                </a:cubicBezTo>
                <a:cubicBezTo>
                  <a:pt x="8659" y="75503"/>
                  <a:pt x="8659" y="75465"/>
                  <a:pt x="8659" y="75465"/>
                </a:cubicBezTo>
                <a:lnTo>
                  <a:pt x="8545" y="75351"/>
                </a:lnTo>
                <a:cubicBezTo>
                  <a:pt x="8514" y="75348"/>
                  <a:pt x="8486" y="75346"/>
                  <a:pt x="8460" y="75346"/>
                </a:cubicBezTo>
                <a:close/>
                <a:moveTo>
                  <a:pt x="63872" y="75493"/>
                </a:moveTo>
                <a:cubicBezTo>
                  <a:pt x="63820" y="75493"/>
                  <a:pt x="63763" y="75503"/>
                  <a:pt x="63706" y="75540"/>
                </a:cubicBezTo>
                <a:lnTo>
                  <a:pt x="63744" y="75729"/>
                </a:lnTo>
                <a:cubicBezTo>
                  <a:pt x="63706" y="75729"/>
                  <a:pt x="63669" y="75692"/>
                  <a:pt x="63669" y="75654"/>
                </a:cubicBezTo>
                <a:cubicBezTo>
                  <a:pt x="63669" y="75616"/>
                  <a:pt x="63669" y="75616"/>
                  <a:pt x="63669" y="75616"/>
                </a:cubicBezTo>
                <a:cubicBezTo>
                  <a:pt x="63669" y="75654"/>
                  <a:pt x="63631" y="75729"/>
                  <a:pt x="63631" y="75805"/>
                </a:cubicBezTo>
                <a:lnTo>
                  <a:pt x="63744" y="75881"/>
                </a:lnTo>
                <a:cubicBezTo>
                  <a:pt x="63808" y="75895"/>
                  <a:pt x="63865" y="75901"/>
                  <a:pt x="63916" y="75901"/>
                </a:cubicBezTo>
                <a:cubicBezTo>
                  <a:pt x="64140" y="75901"/>
                  <a:pt x="64257" y="75784"/>
                  <a:pt x="64349" y="75692"/>
                </a:cubicBezTo>
                <a:lnTo>
                  <a:pt x="64198" y="75503"/>
                </a:lnTo>
                <a:cubicBezTo>
                  <a:pt x="64160" y="75521"/>
                  <a:pt x="64122" y="75531"/>
                  <a:pt x="64089" y="75531"/>
                </a:cubicBezTo>
                <a:cubicBezTo>
                  <a:pt x="64056" y="75531"/>
                  <a:pt x="64028" y="75521"/>
                  <a:pt x="64009" y="75503"/>
                </a:cubicBezTo>
                <a:cubicBezTo>
                  <a:pt x="63971" y="75503"/>
                  <a:pt x="63924" y="75493"/>
                  <a:pt x="63872" y="75493"/>
                </a:cubicBezTo>
                <a:close/>
                <a:moveTo>
                  <a:pt x="21059" y="75540"/>
                </a:moveTo>
                <a:lnTo>
                  <a:pt x="20908" y="75692"/>
                </a:lnTo>
                <a:lnTo>
                  <a:pt x="20908" y="75767"/>
                </a:lnTo>
                <a:lnTo>
                  <a:pt x="21059" y="75881"/>
                </a:lnTo>
                <a:cubicBezTo>
                  <a:pt x="21059" y="75918"/>
                  <a:pt x="21135" y="75956"/>
                  <a:pt x="21249" y="75956"/>
                </a:cubicBezTo>
                <a:lnTo>
                  <a:pt x="21362" y="75843"/>
                </a:lnTo>
                <a:lnTo>
                  <a:pt x="21362" y="75692"/>
                </a:lnTo>
                <a:lnTo>
                  <a:pt x="21249" y="75540"/>
                </a:lnTo>
                <a:close/>
                <a:moveTo>
                  <a:pt x="32364" y="75616"/>
                </a:moveTo>
                <a:lnTo>
                  <a:pt x="32251" y="75729"/>
                </a:lnTo>
                <a:lnTo>
                  <a:pt x="32251" y="75881"/>
                </a:lnTo>
                <a:lnTo>
                  <a:pt x="32364" y="75994"/>
                </a:lnTo>
                <a:cubicBezTo>
                  <a:pt x="32477" y="75994"/>
                  <a:pt x="32553" y="75994"/>
                  <a:pt x="32629" y="75956"/>
                </a:cubicBezTo>
                <a:cubicBezTo>
                  <a:pt x="32666" y="75918"/>
                  <a:pt x="32704" y="75843"/>
                  <a:pt x="32704" y="75767"/>
                </a:cubicBezTo>
                <a:lnTo>
                  <a:pt x="32704" y="75729"/>
                </a:lnTo>
                <a:lnTo>
                  <a:pt x="32553" y="75616"/>
                </a:lnTo>
                <a:close/>
                <a:moveTo>
                  <a:pt x="18678" y="75654"/>
                </a:moveTo>
                <a:cubicBezTo>
                  <a:pt x="18602" y="75692"/>
                  <a:pt x="18375" y="75729"/>
                  <a:pt x="18375" y="75918"/>
                </a:cubicBezTo>
                <a:lnTo>
                  <a:pt x="18375" y="75956"/>
                </a:lnTo>
                <a:lnTo>
                  <a:pt x="18526" y="76032"/>
                </a:lnTo>
                <a:cubicBezTo>
                  <a:pt x="18547" y="76037"/>
                  <a:pt x="18567" y="76039"/>
                  <a:pt x="18585" y="76039"/>
                </a:cubicBezTo>
                <a:cubicBezTo>
                  <a:pt x="18698" y="76039"/>
                  <a:pt x="18758" y="75951"/>
                  <a:pt x="18791" y="75918"/>
                </a:cubicBezTo>
                <a:cubicBezTo>
                  <a:pt x="18791" y="75918"/>
                  <a:pt x="18829" y="75881"/>
                  <a:pt x="18829" y="75881"/>
                </a:cubicBezTo>
                <a:lnTo>
                  <a:pt x="18715" y="75654"/>
                </a:lnTo>
                <a:close/>
                <a:moveTo>
                  <a:pt x="17052" y="75767"/>
                </a:moveTo>
                <a:lnTo>
                  <a:pt x="16938" y="75881"/>
                </a:lnTo>
                <a:lnTo>
                  <a:pt x="16938" y="76032"/>
                </a:lnTo>
                <a:lnTo>
                  <a:pt x="17090" y="76145"/>
                </a:lnTo>
                <a:lnTo>
                  <a:pt x="17241" y="76145"/>
                </a:lnTo>
                <a:lnTo>
                  <a:pt x="17392" y="76032"/>
                </a:lnTo>
                <a:lnTo>
                  <a:pt x="17392" y="75918"/>
                </a:lnTo>
                <a:lnTo>
                  <a:pt x="17279" y="75805"/>
                </a:lnTo>
                <a:cubicBezTo>
                  <a:pt x="17241" y="75805"/>
                  <a:pt x="17165" y="75767"/>
                  <a:pt x="17052" y="75767"/>
                </a:cubicBezTo>
                <a:close/>
                <a:moveTo>
                  <a:pt x="20455" y="75805"/>
                </a:moveTo>
                <a:cubicBezTo>
                  <a:pt x="20266" y="75843"/>
                  <a:pt x="20152" y="75994"/>
                  <a:pt x="20190" y="76145"/>
                </a:cubicBezTo>
                <a:lnTo>
                  <a:pt x="20341" y="76221"/>
                </a:lnTo>
                <a:cubicBezTo>
                  <a:pt x="20354" y="76208"/>
                  <a:pt x="20366" y="76204"/>
                  <a:pt x="20379" y="76204"/>
                </a:cubicBezTo>
                <a:cubicBezTo>
                  <a:pt x="20404" y="76204"/>
                  <a:pt x="20429" y="76221"/>
                  <a:pt x="20455" y="76221"/>
                </a:cubicBezTo>
                <a:cubicBezTo>
                  <a:pt x="20530" y="76221"/>
                  <a:pt x="20644" y="76221"/>
                  <a:pt x="20719" y="76145"/>
                </a:cubicBezTo>
                <a:cubicBezTo>
                  <a:pt x="20757" y="76145"/>
                  <a:pt x="20795" y="76070"/>
                  <a:pt x="20795" y="76032"/>
                </a:cubicBezTo>
                <a:cubicBezTo>
                  <a:pt x="20795" y="75994"/>
                  <a:pt x="20757" y="75994"/>
                  <a:pt x="20757" y="75956"/>
                </a:cubicBezTo>
                <a:cubicBezTo>
                  <a:pt x="20719" y="75843"/>
                  <a:pt x="20606" y="75805"/>
                  <a:pt x="20455" y="75805"/>
                </a:cubicBezTo>
                <a:close/>
                <a:moveTo>
                  <a:pt x="23063" y="75805"/>
                </a:moveTo>
                <a:cubicBezTo>
                  <a:pt x="22950" y="75805"/>
                  <a:pt x="22874" y="75843"/>
                  <a:pt x="22799" y="75881"/>
                </a:cubicBezTo>
                <a:cubicBezTo>
                  <a:pt x="22761" y="75918"/>
                  <a:pt x="22723" y="75956"/>
                  <a:pt x="22723" y="76070"/>
                </a:cubicBezTo>
                <a:lnTo>
                  <a:pt x="22723" y="76107"/>
                </a:lnTo>
                <a:lnTo>
                  <a:pt x="22874" y="76221"/>
                </a:lnTo>
                <a:lnTo>
                  <a:pt x="23025" y="76221"/>
                </a:lnTo>
                <a:lnTo>
                  <a:pt x="23177" y="76070"/>
                </a:lnTo>
                <a:lnTo>
                  <a:pt x="23177" y="75918"/>
                </a:lnTo>
                <a:lnTo>
                  <a:pt x="23063" y="75805"/>
                </a:lnTo>
                <a:close/>
                <a:moveTo>
                  <a:pt x="7256" y="75908"/>
                </a:moveTo>
                <a:cubicBezTo>
                  <a:pt x="7230" y="75908"/>
                  <a:pt x="7206" y="75911"/>
                  <a:pt x="7184" y="75918"/>
                </a:cubicBezTo>
                <a:cubicBezTo>
                  <a:pt x="7071" y="75956"/>
                  <a:pt x="7033" y="76070"/>
                  <a:pt x="7071" y="76183"/>
                </a:cubicBezTo>
                <a:lnTo>
                  <a:pt x="7222" y="76259"/>
                </a:lnTo>
                <a:lnTo>
                  <a:pt x="7260" y="76259"/>
                </a:lnTo>
                <a:cubicBezTo>
                  <a:pt x="7335" y="76259"/>
                  <a:pt x="7524" y="76259"/>
                  <a:pt x="7562" y="76107"/>
                </a:cubicBezTo>
                <a:lnTo>
                  <a:pt x="7524" y="75994"/>
                </a:lnTo>
                <a:cubicBezTo>
                  <a:pt x="7494" y="75963"/>
                  <a:pt x="7364" y="75908"/>
                  <a:pt x="7256" y="75908"/>
                </a:cubicBezTo>
                <a:close/>
                <a:moveTo>
                  <a:pt x="61589" y="75805"/>
                </a:moveTo>
                <a:cubicBezTo>
                  <a:pt x="61438" y="75805"/>
                  <a:pt x="61287" y="75843"/>
                  <a:pt x="61249" y="75994"/>
                </a:cubicBezTo>
                <a:lnTo>
                  <a:pt x="61249" y="76107"/>
                </a:lnTo>
                <a:cubicBezTo>
                  <a:pt x="61287" y="76183"/>
                  <a:pt x="61400" y="76221"/>
                  <a:pt x="61438" y="76259"/>
                </a:cubicBezTo>
                <a:cubicBezTo>
                  <a:pt x="61476" y="76259"/>
                  <a:pt x="61551" y="76297"/>
                  <a:pt x="61551" y="76297"/>
                </a:cubicBezTo>
                <a:lnTo>
                  <a:pt x="61740" y="76334"/>
                </a:lnTo>
                <a:cubicBezTo>
                  <a:pt x="61892" y="76259"/>
                  <a:pt x="61930" y="76183"/>
                  <a:pt x="61930" y="76107"/>
                </a:cubicBezTo>
                <a:cubicBezTo>
                  <a:pt x="61930" y="75994"/>
                  <a:pt x="61778" y="75843"/>
                  <a:pt x="61589" y="75805"/>
                </a:cubicBezTo>
                <a:close/>
                <a:moveTo>
                  <a:pt x="78830" y="75881"/>
                </a:moveTo>
                <a:cubicBezTo>
                  <a:pt x="78754" y="75881"/>
                  <a:pt x="78678" y="75881"/>
                  <a:pt x="78603" y="75918"/>
                </a:cubicBezTo>
                <a:cubicBezTo>
                  <a:pt x="78451" y="76032"/>
                  <a:pt x="78565" y="76297"/>
                  <a:pt x="78754" y="76334"/>
                </a:cubicBezTo>
                <a:cubicBezTo>
                  <a:pt x="78784" y="76344"/>
                  <a:pt x="78815" y="76349"/>
                  <a:pt x="78844" y="76349"/>
                </a:cubicBezTo>
                <a:cubicBezTo>
                  <a:pt x="78925" y="76349"/>
                  <a:pt x="79001" y="76314"/>
                  <a:pt x="79056" y="76259"/>
                </a:cubicBezTo>
                <a:lnTo>
                  <a:pt x="79094" y="76221"/>
                </a:lnTo>
                <a:cubicBezTo>
                  <a:pt x="79094" y="76183"/>
                  <a:pt x="79094" y="76183"/>
                  <a:pt x="79094" y="76145"/>
                </a:cubicBezTo>
                <a:cubicBezTo>
                  <a:pt x="79094" y="76070"/>
                  <a:pt x="79094" y="75994"/>
                  <a:pt x="78943" y="75956"/>
                </a:cubicBezTo>
                <a:lnTo>
                  <a:pt x="78830" y="75881"/>
                </a:lnTo>
                <a:close/>
                <a:moveTo>
                  <a:pt x="18073" y="75956"/>
                </a:moveTo>
                <a:lnTo>
                  <a:pt x="17959" y="76070"/>
                </a:lnTo>
                <a:lnTo>
                  <a:pt x="17959" y="76259"/>
                </a:lnTo>
                <a:lnTo>
                  <a:pt x="18110" y="76372"/>
                </a:lnTo>
                <a:lnTo>
                  <a:pt x="18262" y="76372"/>
                </a:lnTo>
                <a:lnTo>
                  <a:pt x="18413" y="76259"/>
                </a:lnTo>
                <a:lnTo>
                  <a:pt x="18413" y="76145"/>
                </a:lnTo>
                <a:lnTo>
                  <a:pt x="18300" y="76032"/>
                </a:lnTo>
                <a:cubicBezTo>
                  <a:pt x="18262" y="75994"/>
                  <a:pt x="18186" y="75956"/>
                  <a:pt x="18073" y="75956"/>
                </a:cubicBezTo>
                <a:close/>
                <a:moveTo>
                  <a:pt x="15729" y="75767"/>
                </a:moveTo>
                <a:lnTo>
                  <a:pt x="15653" y="75805"/>
                </a:lnTo>
                <a:cubicBezTo>
                  <a:pt x="15540" y="75881"/>
                  <a:pt x="15540" y="75994"/>
                  <a:pt x="15540" y="76070"/>
                </a:cubicBezTo>
                <a:cubicBezTo>
                  <a:pt x="15540" y="76107"/>
                  <a:pt x="15540" y="76259"/>
                  <a:pt x="15653" y="76334"/>
                </a:cubicBezTo>
                <a:cubicBezTo>
                  <a:pt x="15719" y="76379"/>
                  <a:pt x="15786" y="76397"/>
                  <a:pt x="15845" y="76397"/>
                </a:cubicBezTo>
                <a:cubicBezTo>
                  <a:pt x="15886" y="76397"/>
                  <a:pt x="15924" y="76388"/>
                  <a:pt x="15955" y="76372"/>
                </a:cubicBezTo>
                <a:cubicBezTo>
                  <a:pt x="15955" y="76372"/>
                  <a:pt x="15972" y="76355"/>
                  <a:pt x="15995" y="76355"/>
                </a:cubicBezTo>
                <a:cubicBezTo>
                  <a:pt x="16006" y="76355"/>
                  <a:pt x="16018" y="76360"/>
                  <a:pt x="16031" y="76372"/>
                </a:cubicBezTo>
                <a:lnTo>
                  <a:pt x="16182" y="76221"/>
                </a:lnTo>
                <a:lnTo>
                  <a:pt x="16182" y="76145"/>
                </a:lnTo>
                <a:cubicBezTo>
                  <a:pt x="16144" y="76107"/>
                  <a:pt x="16144" y="76107"/>
                  <a:pt x="16182" y="76070"/>
                </a:cubicBezTo>
                <a:lnTo>
                  <a:pt x="16182" y="75994"/>
                </a:lnTo>
                <a:lnTo>
                  <a:pt x="16069" y="75881"/>
                </a:lnTo>
                <a:cubicBezTo>
                  <a:pt x="16069" y="75881"/>
                  <a:pt x="16031" y="75843"/>
                  <a:pt x="16031" y="75843"/>
                </a:cubicBezTo>
                <a:cubicBezTo>
                  <a:pt x="15955" y="75805"/>
                  <a:pt x="15880" y="75767"/>
                  <a:pt x="15729" y="75767"/>
                </a:cubicBezTo>
                <a:close/>
                <a:moveTo>
                  <a:pt x="52671" y="76004"/>
                </a:moveTo>
                <a:cubicBezTo>
                  <a:pt x="52638" y="76004"/>
                  <a:pt x="52610" y="76013"/>
                  <a:pt x="52591" y="76032"/>
                </a:cubicBezTo>
                <a:cubicBezTo>
                  <a:pt x="52478" y="76070"/>
                  <a:pt x="52440" y="76145"/>
                  <a:pt x="52440" y="76221"/>
                </a:cubicBezTo>
                <a:cubicBezTo>
                  <a:pt x="52440" y="76297"/>
                  <a:pt x="52515" y="76372"/>
                  <a:pt x="52591" y="76410"/>
                </a:cubicBezTo>
                <a:cubicBezTo>
                  <a:pt x="52667" y="76410"/>
                  <a:pt x="52742" y="76410"/>
                  <a:pt x="52780" y="76372"/>
                </a:cubicBezTo>
                <a:cubicBezTo>
                  <a:pt x="52818" y="76334"/>
                  <a:pt x="52856" y="76297"/>
                  <a:pt x="52856" y="76221"/>
                </a:cubicBezTo>
                <a:cubicBezTo>
                  <a:pt x="52856" y="76145"/>
                  <a:pt x="52818" y="76070"/>
                  <a:pt x="52780" y="76032"/>
                </a:cubicBezTo>
                <a:cubicBezTo>
                  <a:pt x="52742" y="76013"/>
                  <a:pt x="52704" y="76004"/>
                  <a:pt x="52671" y="76004"/>
                </a:cubicBezTo>
                <a:close/>
                <a:moveTo>
                  <a:pt x="27674" y="76280"/>
                </a:moveTo>
                <a:cubicBezTo>
                  <a:pt x="27651" y="76280"/>
                  <a:pt x="27625" y="76284"/>
                  <a:pt x="27600" y="76297"/>
                </a:cubicBezTo>
                <a:lnTo>
                  <a:pt x="27487" y="76410"/>
                </a:lnTo>
                <a:lnTo>
                  <a:pt x="27487" y="76486"/>
                </a:lnTo>
                <a:lnTo>
                  <a:pt x="27600" y="76637"/>
                </a:lnTo>
                <a:cubicBezTo>
                  <a:pt x="27638" y="76637"/>
                  <a:pt x="27638" y="76675"/>
                  <a:pt x="27714" y="76675"/>
                </a:cubicBezTo>
                <a:lnTo>
                  <a:pt x="27865" y="76523"/>
                </a:lnTo>
                <a:cubicBezTo>
                  <a:pt x="27865" y="76448"/>
                  <a:pt x="27865" y="76372"/>
                  <a:pt x="27789" y="76297"/>
                </a:cubicBezTo>
                <a:cubicBezTo>
                  <a:pt x="27764" y="76297"/>
                  <a:pt x="27722" y="76280"/>
                  <a:pt x="27674" y="76280"/>
                </a:cubicBezTo>
                <a:close/>
                <a:moveTo>
                  <a:pt x="8621" y="76334"/>
                </a:moveTo>
                <a:cubicBezTo>
                  <a:pt x="8507" y="76372"/>
                  <a:pt x="8394" y="76486"/>
                  <a:pt x="8394" y="76561"/>
                </a:cubicBezTo>
                <a:cubicBezTo>
                  <a:pt x="8394" y="76637"/>
                  <a:pt x="8470" y="76712"/>
                  <a:pt x="8545" y="76712"/>
                </a:cubicBezTo>
                <a:lnTo>
                  <a:pt x="8696" y="76599"/>
                </a:lnTo>
                <a:cubicBezTo>
                  <a:pt x="8696" y="76637"/>
                  <a:pt x="8696" y="76675"/>
                  <a:pt x="8696" y="76675"/>
                </a:cubicBezTo>
                <a:cubicBezTo>
                  <a:pt x="8734" y="76675"/>
                  <a:pt x="8885" y="76637"/>
                  <a:pt x="8885" y="76523"/>
                </a:cubicBezTo>
                <a:lnTo>
                  <a:pt x="8885" y="76448"/>
                </a:lnTo>
                <a:cubicBezTo>
                  <a:pt x="8848" y="76372"/>
                  <a:pt x="8734" y="76334"/>
                  <a:pt x="8621" y="76334"/>
                </a:cubicBezTo>
                <a:close/>
                <a:moveTo>
                  <a:pt x="10351" y="76282"/>
                </a:moveTo>
                <a:cubicBezTo>
                  <a:pt x="10313" y="76282"/>
                  <a:pt x="10277" y="76286"/>
                  <a:pt x="10246" y="76297"/>
                </a:cubicBezTo>
                <a:cubicBezTo>
                  <a:pt x="10095" y="76334"/>
                  <a:pt x="10020" y="76448"/>
                  <a:pt x="10057" y="76561"/>
                </a:cubicBezTo>
                <a:lnTo>
                  <a:pt x="10095" y="76637"/>
                </a:lnTo>
                <a:cubicBezTo>
                  <a:pt x="10178" y="76692"/>
                  <a:pt x="10302" y="76727"/>
                  <a:pt x="10421" y="76727"/>
                </a:cubicBezTo>
                <a:cubicBezTo>
                  <a:pt x="10465" y="76727"/>
                  <a:pt x="10508" y="76723"/>
                  <a:pt x="10549" y="76712"/>
                </a:cubicBezTo>
                <a:cubicBezTo>
                  <a:pt x="10662" y="76675"/>
                  <a:pt x="10700" y="76599"/>
                  <a:pt x="10700" y="76486"/>
                </a:cubicBezTo>
                <a:cubicBezTo>
                  <a:pt x="10700" y="76486"/>
                  <a:pt x="10700" y="76448"/>
                  <a:pt x="10700" y="76410"/>
                </a:cubicBezTo>
                <a:lnTo>
                  <a:pt x="10662" y="76372"/>
                </a:lnTo>
                <a:cubicBezTo>
                  <a:pt x="10579" y="76317"/>
                  <a:pt x="10456" y="76282"/>
                  <a:pt x="10351" y="76282"/>
                </a:cubicBezTo>
                <a:close/>
                <a:moveTo>
                  <a:pt x="77506" y="76448"/>
                </a:moveTo>
                <a:cubicBezTo>
                  <a:pt x="77431" y="76448"/>
                  <a:pt x="77317" y="76448"/>
                  <a:pt x="77279" y="76523"/>
                </a:cubicBezTo>
                <a:cubicBezTo>
                  <a:pt x="77204" y="76561"/>
                  <a:pt x="77204" y="76599"/>
                  <a:pt x="77204" y="76675"/>
                </a:cubicBezTo>
                <a:lnTo>
                  <a:pt x="77355" y="76675"/>
                </a:lnTo>
                <a:cubicBezTo>
                  <a:pt x="77355" y="76675"/>
                  <a:pt x="77317" y="76675"/>
                  <a:pt x="77317" y="76712"/>
                </a:cubicBezTo>
                <a:cubicBezTo>
                  <a:pt x="77393" y="76750"/>
                  <a:pt x="77544" y="76750"/>
                  <a:pt x="77695" y="76750"/>
                </a:cubicBezTo>
                <a:cubicBezTo>
                  <a:pt x="77695" y="76712"/>
                  <a:pt x="77695" y="76712"/>
                  <a:pt x="77695" y="76675"/>
                </a:cubicBezTo>
                <a:lnTo>
                  <a:pt x="77847" y="76675"/>
                </a:lnTo>
                <a:cubicBezTo>
                  <a:pt x="77847" y="76561"/>
                  <a:pt x="77695" y="76448"/>
                  <a:pt x="77506" y="76448"/>
                </a:cubicBezTo>
                <a:close/>
                <a:moveTo>
                  <a:pt x="49642" y="76297"/>
                </a:moveTo>
                <a:cubicBezTo>
                  <a:pt x="49566" y="76297"/>
                  <a:pt x="49340" y="76334"/>
                  <a:pt x="49340" y="76523"/>
                </a:cubicBezTo>
                <a:lnTo>
                  <a:pt x="49340" y="76561"/>
                </a:lnTo>
                <a:lnTo>
                  <a:pt x="49415" y="76637"/>
                </a:lnTo>
                <a:lnTo>
                  <a:pt x="49415" y="76637"/>
                </a:lnTo>
                <a:lnTo>
                  <a:pt x="49529" y="76788"/>
                </a:lnTo>
                <a:cubicBezTo>
                  <a:pt x="49642" y="76788"/>
                  <a:pt x="49755" y="76788"/>
                  <a:pt x="49831" y="76750"/>
                </a:cubicBezTo>
                <a:cubicBezTo>
                  <a:pt x="49907" y="76675"/>
                  <a:pt x="49944" y="76599"/>
                  <a:pt x="49944" y="76523"/>
                </a:cubicBezTo>
                <a:cubicBezTo>
                  <a:pt x="49944" y="76448"/>
                  <a:pt x="49907" y="76372"/>
                  <a:pt x="49831" y="76297"/>
                </a:cubicBezTo>
                <a:close/>
                <a:moveTo>
                  <a:pt x="62156" y="76523"/>
                </a:moveTo>
                <a:cubicBezTo>
                  <a:pt x="62119" y="76561"/>
                  <a:pt x="62081" y="76637"/>
                  <a:pt x="62081" y="76750"/>
                </a:cubicBezTo>
                <a:cubicBezTo>
                  <a:pt x="62081" y="76864"/>
                  <a:pt x="62194" y="76977"/>
                  <a:pt x="62308" y="76977"/>
                </a:cubicBezTo>
                <a:lnTo>
                  <a:pt x="62459" y="76864"/>
                </a:lnTo>
                <a:cubicBezTo>
                  <a:pt x="62497" y="76864"/>
                  <a:pt x="62610" y="76826"/>
                  <a:pt x="62610" y="76712"/>
                </a:cubicBezTo>
                <a:cubicBezTo>
                  <a:pt x="62610" y="76675"/>
                  <a:pt x="62572" y="76637"/>
                  <a:pt x="62572" y="76637"/>
                </a:cubicBezTo>
                <a:lnTo>
                  <a:pt x="62459" y="76523"/>
                </a:lnTo>
                <a:close/>
                <a:moveTo>
                  <a:pt x="51003" y="76372"/>
                </a:moveTo>
                <a:lnTo>
                  <a:pt x="50852" y="76523"/>
                </a:lnTo>
                <a:cubicBezTo>
                  <a:pt x="50890" y="76561"/>
                  <a:pt x="50890" y="76637"/>
                  <a:pt x="50890" y="76675"/>
                </a:cubicBezTo>
                <a:lnTo>
                  <a:pt x="50890" y="76750"/>
                </a:lnTo>
                <a:cubicBezTo>
                  <a:pt x="50890" y="76901"/>
                  <a:pt x="50927" y="77053"/>
                  <a:pt x="51192" y="77128"/>
                </a:cubicBezTo>
                <a:lnTo>
                  <a:pt x="51343" y="77090"/>
                </a:lnTo>
                <a:cubicBezTo>
                  <a:pt x="51381" y="77053"/>
                  <a:pt x="51419" y="77015"/>
                  <a:pt x="51419" y="76939"/>
                </a:cubicBezTo>
                <a:cubicBezTo>
                  <a:pt x="51419" y="76864"/>
                  <a:pt x="51343" y="76826"/>
                  <a:pt x="51306" y="76788"/>
                </a:cubicBezTo>
                <a:cubicBezTo>
                  <a:pt x="51343" y="76750"/>
                  <a:pt x="51381" y="76637"/>
                  <a:pt x="51381" y="76486"/>
                </a:cubicBezTo>
                <a:lnTo>
                  <a:pt x="51230" y="76372"/>
                </a:lnTo>
                <a:close/>
                <a:moveTo>
                  <a:pt x="45781" y="76888"/>
                </a:moveTo>
                <a:cubicBezTo>
                  <a:pt x="45686" y="76888"/>
                  <a:pt x="45588" y="76944"/>
                  <a:pt x="45559" y="77090"/>
                </a:cubicBezTo>
                <a:lnTo>
                  <a:pt x="45634" y="77280"/>
                </a:lnTo>
                <a:cubicBezTo>
                  <a:pt x="45748" y="77280"/>
                  <a:pt x="45823" y="77280"/>
                  <a:pt x="45861" y="77242"/>
                </a:cubicBezTo>
                <a:cubicBezTo>
                  <a:pt x="45899" y="77204"/>
                  <a:pt x="45975" y="77128"/>
                  <a:pt x="45975" y="77053"/>
                </a:cubicBezTo>
                <a:lnTo>
                  <a:pt x="45937" y="77015"/>
                </a:lnTo>
                <a:lnTo>
                  <a:pt x="45861" y="76901"/>
                </a:lnTo>
                <a:cubicBezTo>
                  <a:pt x="45836" y="76893"/>
                  <a:pt x="45808" y="76888"/>
                  <a:pt x="45781" y="76888"/>
                </a:cubicBezTo>
                <a:close/>
                <a:moveTo>
                  <a:pt x="91041" y="77015"/>
                </a:moveTo>
                <a:lnTo>
                  <a:pt x="90815" y="77090"/>
                </a:lnTo>
                <a:cubicBezTo>
                  <a:pt x="90777" y="77090"/>
                  <a:pt x="90625" y="77204"/>
                  <a:pt x="90701" y="77355"/>
                </a:cubicBezTo>
                <a:lnTo>
                  <a:pt x="90852" y="77431"/>
                </a:lnTo>
                <a:cubicBezTo>
                  <a:pt x="90890" y="77431"/>
                  <a:pt x="90890" y="77469"/>
                  <a:pt x="90928" y="77469"/>
                </a:cubicBezTo>
                <a:lnTo>
                  <a:pt x="91155" y="77355"/>
                </a:lnTo>
                <a:cubicBezTo>
                  <a:pt x="91117" y="77280"/>
                  <a:pt x="91117" y="77242"/>
                  <a:pt x="91117" y="77242"/>
                </a:cubicBezTo>
                <a:cubicBezTo>
                  <a:pt x="91117" y="77166"/>
                  <a:pt x="91117" y="77090"/>
                  <a:pt x="91041" y="77015"/>
                </a:cubicBezTo>
                <a:close/>
                <a:moveTo>
                  <a:pt x="75389" y="77204"/>
                </a:moveTo>
                <a:lnTo>
                  <a:pt x="75162" y="77280"/>
                </a:lnTo>
                <a:lnTo>
                  <a:pt x="75162" y="77431"/>
                </a:lnTo>
                <a:lnTo>
                  <a:pt x="75276" y="77544"/>
                </a:lnTo>
                <a:lnTo>
                  <a:pt x="75465" y="77544"/>
                </a:lnTo>
                <a:lnTo>
                  <a:pt x="75616" y="77469"/>
                </a:lnTo>
                <a:cubicBezTo>
                  <a:pt x="75616" y="77431"/>
                  <a:pt x="75616" y="77431"/>
                  <a:pt x="75616" y="77393"/>
                </a:cubicBezTo>
                <a:cubicBezTo>
                  <a:pt x="75616" y="77242"/>
                  <a:pt x="75465" y="77204"/>
                  <a:pt x="75389" y="77204"/>
                </a:cubicBezTo>
                <a:close/>
                <a:moveTo>
                  <a:pt x="35048" y="77185"/>
                </a:moveTo>
                <a:cubicBezTo>
                  <a:pt x="34963" y="77185"/>
                  <a:pt x="34878" y="77204"/>
                  <a:pt x="34821" y="77242"/>
                </a:cubicBezTo>
                <a:lnTo>
                  <a:pt x="34859" y="77431"/>
                </a:lnTo>
                <a:cubicBezTo>
                  <a:pt x="34921" y="77492"/>
                  <a:pt x="35008" y="77554"/>
                  <a:pt x="35120" y="77554"/>
                </a:cubicBezTo>
                <a:cubicBezTo>
                  <a:pt x="35145" y="77554"/>
                  <a:pt x="35172" y="77551"/>
                  <a:pt x="35200" y="77544"/>
                </a:cubicBezTo>
                <a:cubicBezTo>
                  <a:pt x="35237" y="77506"/>
                  <a:pt x="35313" y="77469"/>
                  <a:pt x="35351" y="77355"/>
                </a:cubicBezTo>
                <a:lnTo>
                  <a:pt x="35275" y="77242"/>
                </a:lnTo>
                <a:cubicBezTo>
                  <a:pt x="35218" y="77204"/>
                  <a:pt x="35133" y="77185"/>
                  <a:pt x="35048" y="77185"/>
                </a:cubicBezTo>
                <a:close/>
                <a:moveTo>
                  <a:pt x="10622" y="77226"/>
                </a:moveTo>
                <a:cubicBezTo>
                  <a:pt x="10596" y="77226"/>
                  <a:pt x="10571" y="77231"/>
                  <a:pt x="10549" y="77242"/>
                </a:cubicBezTo>
                <a:cubicBezTo>
                  <a:pt x="10473" y="77242"/>
                  <a:pt x="10398" y="77280"/>
                  <a:pt x="10322" y="77355"/>
                </a:cubicBezTo>
                <a:lnTo>
                  <a:pt x="10360" y="77506"/>
                </a:lnTo>
                <a:cubicBezTo>
                  <a:pt x="10398" y="77582"/>
                  <a:pt x="10473" y="77582"/>
                  <a:pt x="10587" y="77582"/>
                </a:cubicBezTo>
                <a:cubicBezTo>
                  <a:pt x="10662" y="77582"/>
                  <a:pt x="10738" y="77506"/>
                  <a:pt x="10814" y="77431"/>
                </a:cubicBezTo>
                <a:lnTo>
                  <a:pt x="10776" y="77280"/>
                </a:lnTo>
                <a:cubicBezTo>
                  <a:pt x="10749" y="77253"/>
                  <a:pt x="10685" y="77226"/>
                  <a:pt x="10622" y="77226"/>
                </a:cubicBezTo>
                <a:close/>
                <a:moveTo>
                  <a:pt x="30639" y="77188"/>
                </a:moveTo>
                <a:cubicBezTo>
                  <a:pt x="30558" y="77188"/>
                  <a:pt x="30478" y="77215"/>
                  <a:pt x="30398" y="77242"/>
                </a:cubicBezTo>
                <a:cubicBezTo>
                  <a:pt x="30247" y="77355"/>
                  <a:pt x="30247" y="77544"/>
                  <a:pt x="30398" y="77582"/>
                </a:cubicBezTo>
                <a:lnTo>
                  <a:pt x="30587" y="77506"/>
                </a:lnTo>
                <a:lnTo>
                  <a:pt x="30587" y="77506"/>
                </a:lnTo>
                <a:cubicBezTo>
                  <a:pt x="30587" y="77506"/>
                  <a:pt x="30549" y="77544"/>
                  <a:pt x="30549" y="77544"/>
                </a:cubicBezTo>
                <a:lnTo>
                  <a:pt x="30587" y="77544"/>
                </a:lnTo>
                <a:cubicBezTo>
                  <a:pt x="30663" y="77544"/>
                  <a:pt x="30814" y="77506"/>
                  <a:pt x="30814" y="77355"/>
                </a:cubicBezTo>
                <a:lnTo>
                  <a:pt x="30814" y="77317"/>
                </a:lnTo>
                <a:lnTo>
                  <a:pt x="30738" y="77204"/>
                </a:lnTo>
                <a:cubicBezTo>
                  <a:pt x="30705" y="77193"/>
                  <a:pt x="30672" y="77188"/>
                  <a:pt x="30639" y="77188"/>
                </a:cubicBezTo>
                <a:close/>
                <a:moveTo>
                  <a:pt x="48412" y="76777"/>
                </a:moveTo>
                <a:cubicBezTo>
                  <a:pt x="48373" y="76777"/>
                  <a:pt x="48329" y="76790"/>
                  <a:pt x="48281" y="76826"/>
                </a:cubicBezTo>
                <a:lnTo>
                  <a:pt x="48205" y="76939"/>
                </a:lnTo>
                <a:cubicBezTo>
                  <a:pt x="48130" y="76977"/>
                  <a:pt x="47979" y="77053"/>
                  <a:pt x="48054" y="77280"/>
                </a:cubicBezTo>
                <a:lnTo>
                  <a:pt x="48092" y="77317"/>
                </a:lnTo>
                <a:cubicBezTo>
                  <a:pt x="48205" y="77393"/>
                  <a:pt x="48319" y="77393"/>
                  <a:pt x="48432" y="77393"/>
                </a:cubicBezTo>
                <a:cubicBezTo>
                  <a:pt x="48470" y="77393"/>
                  <a:pt x="48508" y="77431"/>
                  <a:pt x="48508" y="77431"/>
                </a:cubicBezTo>
                <a:cubicBezTo>
                  <a:pt x="48508" y="77431"/>
                  <a:pt x="48546" y="77469"/>
                  <a:pt x="48508" y="77582"/>
                </a:cubicBezTo>
                <a:lnTo>
                  <a:pt x="48659" y="77695"/>
                </a:lnTo>
                <a:cubicBezTo>
                  <a:pt x="48961" y="77658"/>
                  <a:pt x="49113" y="77506"/>
                  <a:pt x="49151" y="77242"/>
                </a:cubicBezTo>
                <a:lnTo>
                  <a:pt x="49113" y="77128"/>
                </a:lnTo>
                <a:cubicBezTo>
                  <a:pt x="49075" y="77128"/>
                  <a:pt x="49037" y="77090"/>
                  <a:pt x="49037" y="77053"/>
                </a:cubicBezTo>
                <a:cubicBezTo>
                  <a:pt x="48999" y="76977"/>
                  <a:pt x="48961" y="76901"/>
                  <a:pt x="48848" y="76864"/>
                </a:cubicBezTo>
                <a:lnTo>
                  <a:pt x="48772" y="76977"/>
                </a:lnTo>
                <a:lnTo>
                  <a:pt x="48697" y="76901"/>
                </a:lnTo>
                <a:lnTo>
                  <a:pt x="48621" y="76901"/>
                </a:lnTo>
                <a:cubicBezTo>
                  <a:pt x="48621" y="76901"/>
                  <a:pt x="48583" y="76901"/>
                  <a:pt x="48583" y="76864"/>
                </a:cubicBezTo>
                <a:cubicBezTo>
                  <a:pt x="48558" y="76838"/>
                  <a:pt x="48497" y="76777"/>
                  <a:pt x="48412" y="76777"/>
                </a:cubicBezTo>
                <a:close/>
                <a:moveTo>
                  <a:pt x="89869" y="76675"/>
                </a:moveTo>
                <a:lnTo>
                  <a:pt x="89605" y="76750"/>
                </a:lnTo>
                <a:cubicBezTo>
                  <a:pt x="89579" y="76724"/>
                  <a:pt x="89517" y="76680"/>
                  <a:pt x="89431" y="76680"/>
                </a:cubicBezTo>
                <a:cubicBezTo>
                  <a:pt x="89392" y="76680"/>
                  <a:pt x="89349" y="76689"/>
                  <a:pt x="89302" y="76712"/>
                </a:cubicBezTo>
                <a:lnTo>
                  <a:pt x="89189" y="76750"/>
                </a:lnTo>
                <a:cubicBezTo>
                  <a:pt x="89038" y="76901"/>
                  <a:pt x="88849" y="77053"/>
                  <a:pt x="88811" y="77393"/>
                </a:cubicBezTo>
                <a:lnTo>
                  <a:pt x="88962" y="77506"/>
                </a:lnTo>
                <a:lnTo>
                  <a:pt x="89000" y="77506"/>
                </a:lnTo>
                <a:cubicBezTo>
                  <a:pt x="88962" y="77506"/>
                  <a:pt x="88962" y="77469"/>
                  <a:pt x="88962" y="77469"/>
                </a:cubicBezTo>
                <a:lnTo>
                  <a:pt x="88962" y="77469"/>
                </a:lnTo>
                <a:lnTo>
                  <a:pt x="89113" y="77582"/>
                </a:lnTo>
                <a:cubicBezTo>
                  <a:pt x="89169" y="77571"/>
                  <a:pt x="89214" y="77566"/>
                  <a:pt x="89254" y="77566"/>
                </a:cubicBezTo>
                <a:cubicBezTo>
                  <a:pt x="89350" y="77566"/>
                  <a:pt x="89411" y="77593"/>
                  <a:pt x="89491" y="77620"/>
                </a:cubicBezTo>
                <a:cubicBezTo>
                  <a:pt x="89567" y="77658"/>
                  <a:pt x="89642" y="77695"/>
                  <a:pt x="89794" y="77695"/>
                </a:cubicBezTo>
                <a:lnTo>
                  <a:pt x="89907" y="77658"/>
                </a:lnTo>
                <a:cubicBezTo>
                  <a:pt x="89945" y="77620"/>
                  <a:pt x="89945" y="77582"/>
                  <a:pt x="89983" y="77582"/>
                </a:cubicBezTo>
                <a:cubicBezTo>
                  <a:pt x="90058" y="77469"/>
                  <a:pt x="90172" y="77317"/>
                  <a:pt x="90172" y="77128"/>
                </a:cubicBezTo>
                <a:cubicBezTo>
                  <a:pt x="90172" y="76939"/>
                  <a:pt x="90058" y="76826"/>
                  <a:pt x="89945" y="76750"/>
                </a:cubicBezTo>
                <a:cubicBezTo>
                  <a:pt x="89907" y="76750"/>
                  <a:pt x="89869" y="76712"/>
                  <a:pt x="89869" y="76675"/>
                </a:cubicBezTo>
                <a:close/>
                <a:moveTo>
                  <a:pt x="53536" y="77506"/>
                </a:moveTo>
                <a:lnTo>
                  <a:pt x="53385" y="77658"/>
                </a:lnTo>
                <a:lnTo>
                  <a:pt x="53385" y="77733"/>
                </a:lnTo>
                <a:lnTo>
                  <a:pt x="53498" y="77847"/>
                </a:lnTo>
                <a:cubicBezTo>
                  <a:pt x="53536" y="77884"/>
                  <a:pt x="53574" y="77884"/>
                  <a:pt x="53612" y="77922"/>
                </a:cubicBezTo>
                <a:lnTo>
                  <a:pt x="53801" y="77771"/>
                </a:lnTo>
                <a:cubicBezTo>
                  <a:pt x="53801" y="77771"/>
                  <a:pt x="53801" y="77733"/>
                  <a:pt x="53839" y="77695"/>
                </a:cubicBezTo>
                <a:lnTo>
                  <a:pt x="53725" y="77506"/>
                </a:lnTo>
                <a:close/>
                <a:moveTo>
                  <a:pt x="60826" y="77727"/>
                </a:moveTo>
                <a:cubicBezTo>
                  <a:pt x="60786" y="77727"/>
                  <a:pt x="60750" y="77733"/>
                  <a:pt x="60720" y="77733"/>
                </a:cubicBezTo>
                <a:cubicBezTo>
                  <a:pt x="60568" y="77771"/>
                  <a:pt x="60455" y="77922"/>
                  <a:pt x="60455" y="78036"/>
                </a:cubicBezTo>
                <a:lnTo>
                  <a:pt x="60531" y="78149"/>
                </a:lnTo>
                <a:cubicBezTo>
                  <a:pt x="60619" y="78193"/>
                  <a:pt x="60695" y="78212"/>
                  <a:pt x="60765" y="78212"/>
                </a:cubicBezTo>
                <a:cubicBezTo>
                  <a:pt x="60815" y="78212"/>
                  <a:pt x="60862" y="78203"/>
                  <a:pt x="60909" y="78187"/>
                </a:cubicBezTo>
                <a:cubicBezTo>
                  <a:pt x="60984" y="78149"/>
                  <a:pt x="61060" y="78073"/>
                  <a:pt x="61098" y="77922"/>
                </a:cubicBezTo>
                <a:lnTo>
                  <a:pt x="61022" y="77809"/>
                </a:lnTo>
                <a:cubicBezTo>
                  <a:pt x="60954" y="77741"/>
                  <a:pt x="60886" y="77727"/>
                  <a:pt x="60826" y="77727"/>
                </a:cubicBezTo>
                <a:close/>
                <a:moveTo>
                  <a:pt x="24296" y="77415"/>
                </a:moveTo>
                <a:cubicBezTo>
                  <a:pt x="24229" y="77415"/>
                  <a:pt x="24175" y="77442"/>
                  <a:pt x="24122" y="77469"/>
                </a:cubicBezTo>
                <a:cubicBezTo>
                  <a:pt x="24084" y="77506"/>
                  <a:pt x="24046" y="77582"/>
                  <a:pt x="24046" y="77658"/>
                </a:cubicBezTo>
                <a:lnTo>
                  <a:pt x="24046" y="77695"/>
                </a:lnTo>
                <a:lnTo>
                  <a:pt x="24160" y="77809"/>
                </a:lnTo>
                <a:lnTo>
                  <a:pt x="24235" y="77809"/>
                </a:lnTo>
                <a:lnTo>
                  <a:pt x="24273" y="77960"/>
                </a:lnTo>
                <a:lnTo>
                  <a:pt x="24311" y="77960"/>
                </a:lnTo>
                <a:cubicBezTo>
                  <a:pt x="24349" y="77998"/>
                  <a:pt x="24387" y="77998"/>
                  <a:pt x="24424" y="77998"/>
                </a:cubicBezTo>
                <a:cubicBezTo>
                  <a:pt x="24424" y="78073"/>
                  <a:pt x="24462" y="78111"/>
                  <a:pt x="24500" y="78149"/>
                </a:cubicBezTo>
                <a:cubicBezTo>
                  <a:pt x="24576" y="78225"/>
                  <a:pt x="24651" y="78225"/>
                  <a:pt x="24727" y="78225"/>
                </a:cubicBezTo>
                <a:lnTo>
                  <a:pt x="24878" y="78111"/>
                </a:lnTo>
                <a:cubicBezTo>
                  <a:pt x="24878" y="78111"/>
                  <a:pt x="24878" y="78073"/>
                  <a:pt x="24878" y="78073"/>
                </a:cubicBezTo>
                <a:cubicBezTo>
                  <a:pt x="24878" y="77884"/>
                  <a:pt x="24727" y="77771"/>
                  <a:pt x="24576" y="77733"/>
                </a:cubicBezTo>
                <a:cubicBezTo>
                  <a:pt x="24538" y="77695"/>
                  <a:pt x="24500" y="77695"/>
                  <a:pt x="24462" y="77695"/>
                </a:cubicBezTo>
                <a:cubicBezTo>
                  <a:pt x="24500" y="77658"/>
                  <a:pt x="24500" y="77620"/>
                  <a:pt x="24500" y="77544"/>
                </a:cubicBezTo>
                <a:lnTo>
                  <a:pt x="24387" y="77431"/>
                </a:lnTo>
                <a:cubicBezTo>
                  <a:pt x="24353" y="77420"/>
                  <a:pt x="24323" y="77415"/>
                  <a:pt x="24296" y="77415"/>
                </a:cubicBezTo>
                <a:close/>
                <a:moveTo>
                  <a:pt x="23895" y="78036"/>
                </a:moveTo>
                <a:cubicBezTo>
                  <a:pt x="23782" y="78036"/>
                  <a:pt x="23668" y="78111"/>
                  <a:pt x="23668" y="78225"/>
                </a:cubicBezTo>
                <a:lnTo>
                  <a:pt x="23819" y="78225"/>
                </a:lnTo>
                <a:cubicBezTo>
                  <a:pt x="23819" y="78225"/>
                  <a:pt x="23819" y="78225"/>
                  <a:pt x="23819" y="78263"/>
                </a:cubicBezTo>
                <a:lnTo>
                  <a:pt x="24008" y="78263"/>
                </a:lnTo>
                <a:cubicBezTo>
                  <a:pt x="24008" y="78225"/>
                  <a:pt x="24008" y="78225"/>
                  <a:pt x="24008" y="78225"/>
                </a:cubicBezTo>
                <a:lnTo>
                  <a:pt x="24160" y="78225"/>
                </a:lnTo>
                <a:cubicBezTo>
                  <a:pt x="24160" y="78149"/>
                  <a:pt x="24122" y="78111"/>
                  <a:pt x="24046" y="78073"/>
                </a:cubicBezTo>
                <a:cubicBezTo>
                  <a:pt x="24008" y="78036"/>
                  <a:pt x="23971" y="78036"/>
                  <a:pt x="23895" y="78036"/>
                </a:cubicBezTo>
                <a:lnTo>
                  <a:pt x="23933" y="78149"/>
                </a:lnTo>
                <a:lnTo>
                  <a:pt x="23895" y="78149"/>
                </a:lnTo>
                <a:lnTo>
                  <a:pt x="23895" y="78036"/>
                </a:lnTo>
                <a:close/>
                <a:moveTo>
                  <a:pt x="69756" y="77922"/>
                </a:moveTo>
                <a:lnTo>
                  <a:pt x="69604" y="78036"/>
                </a:lnTo>
                <a:lnTo>
                  <a:pt x="69604" y="78225"/>
                </a:lnTo>
                <a:lnTo>
                  <a:pt x="69718" y="78338"/>
                </a:lnTo>
                <a:cubicBezTo>
                  <a:pt x="69945" y="78338"/>
                  <a:pt x="70020" y="78225"/>
                  <a:pt x="70096" y="78149"/>
                </a:cubicBezTo>
                <a:lnTo>
                  <a:pt x="70096" y="78111"/>
                </a:lnTo>
                <a:lnTo>
                  <a:pt x="69983" y="77922"/>
                </a:lnTo>
                <a:close/>
                <a:moveTo>
                  <a:pt x="75465" y="77771"/>
                </a:moveTo>
                <a:lnTo>
                  <a:pt x="75351" y="77847"/>
                </a:lnTo>
                <a:cubicBezTo>
                  <a:pt x="75200" y="78036"/>
                  <a:pt x="75313" y="78187"/>
                  <a:pt x="75427" y="78300"/>
                </a:cubicBezTo>
                <a:lnTo>
                  <a:pt x="75502" y="78225"/>
                </a:lnTo>
                <a:lnTo>
                  <a:pt x="75465" y="78300"/>
                </a:lnTo>
                <a:lnTo>
                  <a:pt x="75502" y="78300"/>
                </a:lnTo>
                <a:cubicBezTo>
                  <a:pt x="75583" y="78327"/>
                  <a:pt x="75644" y="78354"/>
                  <a:pt x="75700" y="78354"/>
                </a:cubicBezTo>
                <a:cubicBezTo>
                  <a:pt x="75723" y="78354"/>
                  <a:pt x="75745" y="78349"/>
                  <a:pt x="75767" y="78338"/>
                </a:cubicBezTo>
                <a:cubicBezTo>
                  <a:pt x="75843" y="78300"/>
                  <a:pt x="75843" y="78263"/>
                  <a:pt x="75843" y="78225"/>
                </a:cubicBezTo>
                <a:lnTo>
                  <a:pt x="75843" y="78187"/>
                </a:lnTo>
                <a:cubicBezTo>
                  <a:pt x="75881" y="78149"/>
                  <a:pt x="75918" y="78111"/>
                  <a:pt x="75918" y="78036"/>
                </a:cubicBezTo>
                <a:lnTo>
                  <a:pt x="75843" y="77960"/>
                </a:lnTo>
                <a:cubicBezTo>
                  <a:pt x="75843" y="77960"/>
                  <a:pt x="75805" y="77922"/>
                  <a:pt x="75805" y="77922"/>
                </a:cubicBezTo>
                <a:cubicBezTo>
                  <a:pt x="75729" y="77847"/>
                  <a:pt x="75654" y="77771"/>
                  <a:pt x="75465" y="77771"/>
                </a:cubicBezTo>
                <a:close/>
                <a:moveTo>
                  <a:pt x="33158" y="77922"/>
                </a:moveTo>
                <a:lnTo>
                  <a:pt x="33044" y="78036"/>
                </a:lnTo>
                <a:lnTo>
                  <a:pt x="33044" y="78263"/>
                </a:lnTo>
                <a:lnTo>
                  <a:pt x="33120" y="78376"/>
                </a:lnTo>
                <a:cubicBezTo>
                  <a:pt x="33173" y="78394"/>
                  <a:pt x="33217" y="78401"/>
                  <a:pt x="33255" y="78401"/>
                </a:cubicBezTo>
                <a:cubicBezTo>
                  <a:pt x="33380" y="78401"/>
                  <a:pt x="33431" y="78321"/>
                  <a:pt x="33460" y="78263"/>
                </a:cubicBezTo>
                <a:cubicBezTo>
                  <a:pt x="33612" y="78225"/>
                  <a:pt x="33649" y="78149"/>
                  <a:pt x="33649" y="78073"/>
                </a:cubicBezTo>
                <a:cubicBezTo>
                  <a:pt x="33649" y="78073"/>
                  <a:pt x="33649" y="78036"/>
                  <a:pt x="33649" y="78036"/>
                </a:cubicBezTo>
                <a:lnTo>
                  <a:pt x="33460" y="77960"/>
                </a:lnTo>
                <a:lnTo>
                  <a:pt x="33347" y="77960"/>
                </a:lnTo>
                <a:cubicBezTo>
                  <a:pt x="33309" y="77960"/>
                  <a:pt x="33271" y="77922"/>
                  <a:pt x="33158" y="77922"/>
                </a:cubicBezTo>
                <a:close/>
                <a:moveTo>
                  <a:pt x="80148" y="78069"/>
                </a:moveTo>
                <a:cubicBezTo>
                  <a:pt x="79979" y="78069"/>
                  <a:pt x="79847" y="78265"/>
                  <a:pt x="79813" y="78300"/>
                </a:cubicBezTo>
                <a:lnTo>
                  <a:pt x="79888" y="78489"/>
                </a:lnTo>
                <a:cubicBezTo>
                  <a:pt x="80039" y="78489"/>
                  <a:pt x="80115" y="78452"/>
                  <a:pt x="80153" y="78414"/>
                </a:cubicBezTo>
                <a:lnTo>
                  <a:pt x="80191" y="78414"/>
                </a:lnTo>
                <a:lnTo>
                  <a:pt x="80380" y="78300"/>
                </a:lnTo>
                <a:cubicBezTo>
                  <a:pt x="80342" y="78111"/>
                  <a:pt x="80266" y="78073"/>
                  <a:pt x="80191" y="78073"/>
                </a:cubicBezTo>
                <a:cubicBezTo>
                  <a:pt x="80176" y="78071"/>
                  <a:pt x="80162" y="78069"/>
                  <a:pt x="80148" y="78069"/>
                </a:cubicBezTo>
                <a:close/>
                <a:moveTo>
                  <a:pt x="21059" y="77733"/>
                </a:moveTo>
                <a:lnTo>
                  <a:pt x="20870" y="77771"/>
                </a:lnTo>
                <a:cubicBezTo>
                  <a:pt x="20833" y="77809"/>
                  <a:pt x="20833" y="77884"/>
                  <a:pt x="20795" y="77960"/>
                </a:cubicBezTo>
                <a:cubicBezTo>
                  <a:pt x="20795" y="77960"/>
                  <a:pt x="20757" y="78036"/>
                  <a:pt x="20757" y="78036"/>
                </a:cubicBezTo>
                <a:lnTo>
                  <a:pt x="20833" y="78149"/>
                </a:lnTo>
                <a:cubicBezTo>
                  <a:pt x="20795" y="78187"/>
                  <a:pt x="20757" y="78225"/>
                  <a:pt x="20757" y="78263"/>
                </a:cubicBezTo>
                <a:cubicBezTo>
                  <a:pt x="20719" y="78263"/>
                  <a:pt x="20719" y="78263"/>
                  <a:pt x="20719" y="78300"/>
                </a:cubicBezTo>
                <a:lnTo>
                  <a:pt x="20719" y="78452"/>
                </a:lnTo>
                <a:cubicBezTo>
                  <a:pt x="20802" y="78507"/>
                  <a:pt x="20906" y="78542"/>
                  <a:pt x="21014" y="78542"/>
                </a:cubicBezTo>
                <a:cubicBezTo>
                  <a:pt x="21054" y="78542"/>
                  <a:pt x="21095" y="78537"/>
                  <a:pt x="21135" y="78527"/>
                </a:cubicBezTo>
                <a:lnTo>
                  <a:pt x="21249" y="78414"/>
                </a:lnTo>
                <a:cubicBezTo>
                  <a:pt x="21249" y="78376"/>
                  <a:pt x="21249" y="78376"/>
                  <a:pt x="21286" y="78338"/>
                </a:cubicBezTo>
                <a:cubicBezTo>
                  <a:pt x="21286" y="78338"/>
                  <a:pt x="21286" y="78300"/>
                  <a:pt x="21286" y="78263"/>
                </a:cubicBezTo>
                <a:lnTo>
                  <a:pt x="21362" y="78300"/>
                </a:lnTo>
                <a:cubicBezTo>
                  <a:pt x="21447" y="78337"/>
                  <a:pt x="21516" y="78354"/>
                  <a:pt x="21575" y="78354"/>
                </a:cubicBezTo>
                <a:cubicBezTo>
                  <a:pt x="21699" y="78354"/>
                  <a:pt x="21776" y="78278"/>
                  <a:pt x="21853" y="78149"/>
                </a:cubicBezTo>
                <a:lnTo>
                  <a:pt x="21702" y="77998"/>
                </a:lnTo>
                <a:lnTo>
                  <a:pt x="21627" y="77998"/>
                </a:lnTo>
                <a:cubicBezTo>
                  <a:pt x="21589" y="77960"/>
                  <a:pt x="21513" y="77922"/>
                  <a:pt x="21475" y="77922"/>
                </a:cubicBezTo>
                <a:lnTo>
                  <a:pt x="21324" y="78036"/>
                </a:lnTo>
                <a:cubicBezTo>
                  <a:pt x="21324" y="78073"/>
                  <a:pt x="21286" y="78111"/>
                  <a:pt x="21286" y="78149"/>
                </a:cubicBezTo>
                <a:cubicBezTo>
                  <a:pt x="21249" y="78149"/>
                  <a:pt x="21249" y="78111"/>
                  <a:pt x="21211" y="78073"/>
                </a:cubicBezTo>
                <a:lnTo>
                  <a:pt x="21249" y="78036"/>
                </a:lnTo>
                <a:cubicBezTo>
                  <a:pt x="21249" y="77884"/>
                  <a:pt x="21173" y="77771"/>
                  <a:pt x="21059" y="77733"/>
                </a:cubicBezTo>
                <a:close/>
                <a:moveTo>
                  <a:pt x="70966" y="78073"/>
                </a:moveTo>
                <a:cubicBezTo>
                  <a:pt x="70739" y="78073"/>
                  <a:pt x="70663" y="78187"/>
                  <a:pt x="70587" y="78300"/>
                </a:cubicBezTo>
                <a:lnTo>
                  <a:pt x="70663" y="78489"/>
                </a:lnTo>
                <a:lnTo>
                  <a:pt x="70701" y="78489"/>
                </a:lnTo>
                <a:cubicBezTo>
                  <a:pt x="70754" y="78516"/>
                  <a:pt x="70808" y="78543"/>
                  <a:pt x="70875" y="78543"/>
                </a:cubicBezTo>
                <a:cubicBezTo>
                  <a:pt x="70902" y="78543"/>
                  <a:pt x="70932" y="78538"/>
                  <a:pt x="70966" y="78527"/>
                </a:cubicBezTo>
                <a:lnTo>
                  <a:pt x="71079" y="78414"/>
                </a:lnTo>
                <a:lnTo>
                  <a:pt x="71079" y="78225"/>
                </a:lnTo>
                <a:lnTo>
                  <a:pt x="70966" y="78073"/>
                </a:lnTo>
                <a:close/>
                <a:moveTo>
                  <a:pt x="23404" y="78263"/>
                </a:moveTo>
                <a:lnTo>
                  <a:pt x="23252" y="78376"/>
                </a:lnTo>
                <a:lnTo>
                  <a:pt x="23252" y="78527"/>
                </a:lnTo>
                <a:lnTo>
                  <a:pt x="23366" y="78641"/>
                </a:lnTo>
                <a:cubicBezTo>
                  <a:pt x="23403" y="78647"/>
                  <a:pt x="23438" y="78650"/>
                  <a:pt x="23473" y="78650"/>
                </a:cubicBezTo>
                <a:cubicBezTo>
                  <a:pt x="23650" y="78650"/>
                  <a:pt x="23788" y="78566"/>
                  <a:pt x="23819" y="78376"/>
                </a:cubicBezTo>
                <a:lnTo>
                  <a:pt x="23706" y="78263"/>
                </a:lnTo>
                <a:close/>
                <a:moveTo>
                  <a:pt x="20152" y="78272"/>
                </a:moveTo>
                <a:cubicBezTo>
                  <a:pt x="20114" y="78272"/>
                  <a:pt x="20076" y="78281"/>
                  <a:pt x="20039" y="78300"/>
                </a:cubicBezTo>
                <a:cubicBezTo>
                  <a:pt x="19925" y="78376"/>
                  <a:pt x="19887" y="78565"/>
                  <a:pt x="20001" y="78641"/>
                </a:cubicBezTo>
                <a:cubicBezTo>
                  <a:pt x="20076" y="78678"/>
                  <a:pt x="20114" y="78678"/>
                  <a:pt x="20190" y="78678"/>
                </a:cubicBezTo>
                <a:lnTo>
                  <a:pt x="20228" y="78641"/>
                </a:lnTo>
                <a:lnTo>
                  <a:pt x="20190" y="78641"/>
                </a:lnTo>
                <a:lnTo>
                  <a:pt x="20341" y="78527"/>
                </a:lnTo>
                <a:lnTo>
                  <a:pt x="20341" y="78414"/>
                </a:lnTo>
                <a:lnTo>
                  <a:pt x="20266" y="78300"/>
                </a:lnTo>
                <a:cubicBezTo>
                  <a:pt x="20228" y="78281"/>
                  <a:pt x="20190" y="78272"/>
                  <a:pt x="20152" y="78272"/>
                </a:cubicBezTo>
                <a:close/>
                <a:moveTo>
                  <a:pt x="33763" y="78641"/>
                </a:moveTo>
                <a:cubicBezTo>
                  <a:pt x="33687" y="78641"/>
                  <a:pt x="33612" y="78678"/>
                  <a:pt x="33574" y="78716"/>
                </a:cubicBezTo>
                <a:cubicBezTo>
                  <a:pt x="33536" y="78754"/>
                  <a:pt x="33498" y="78830"/>
                  <a:pt x="33498" y="78943"/>
                </a:cubicBezTo>
                <a:lnTo>
                  <a:pt x="33649" y="79056"/>
                </a:lnTo>
                <a:lnTo>
                  <a:pt x="33763" y="79056"/>
                </a:lnTo>
                <a:lnTo>
                  <a:pt x="33914" y="78943"/>
                </a:lnTo>
                <a:lnTo>
                  <a:pt x="33914" y="78792"/>
                </a:lnTo>
                <a:lnTo>
                  <a:pt x="33763" y="78641"/>
                </a:lnTo>
                <a:close/>
                <a:moveTo>
                  <a:pt x="39962" y="78284"/>
                </a:moveTo>
                <a:cubicBezTo>
                  <a:pt x="39938" y="78284"/>
                  <a:pt x="39913" y="78288"/>
                  <a:pt x="39888" y="78300"/>
                </a:cubicBezTo>
                <a:lnTo>
                  <a:pt x="39774" y="78414"/>
                </a:lnTo>
                <a:cubicBezTo>
                  <a:pt x="39736" y="78603"/>
                  <a:pt x="39850" y="78716"/>
                  <a:pt x="40001" y="78754"/>
                </a:cubicBezTo>
                <a:lnTo>
                  <a:pt x="40039" y="78716"/>
                </a:lnTo>
                <a:lnTo>
                  <a:pt x="40039" y="78716"/>
                </a:lnTo>
                <a:cubicBezTo>
                  <a:pt x="40039" y="78754"/>
                  <a:pt x="40001" y="78754"/>
                  <a:pt x="40001" y="78754"/>
                </a:cubicBezTo>
                <a:cubicBezTo>
                  <a:pt x="39963" y="78792"/>
                  <a:pt x="39925" y="78867"/>
                  <a:pt x="39925" y="78905"/>
                </a:cubicBezTo>
                <a:cubicBezTo>
                  <a:pt x="39925" y="78981"/>
                  <a:pt x="39963" y="79056"/>
                  <a:pt x="40115" y="79094"/>
                </a:cubicBezTo>
                <a:lnTo>
                  <a:pt x="40266" y="79019"/>
                </a:lnTo>
                <a:cubicBezTo>
                  <a:pt x="40304" y="78981"/>
                  <a:pt x="40379" y="78905"/>
                  <a:pt x="40379" y="78830"/>
                </a:cubicBezTo>
                <a:cubicBezTo>
                  <a:pt x="40379" y="78716"/>
                  <a:pt x="40266" y="78678"/>
                  <a:pt x="40152" y="78641"/>
                </a:cubicBezTo>
                <a:lnTo>
                  <a:pt x="40039" y="78716"/>
                </a:lnTo>
                <a:lnTo>
                  <a:pt x="40152" y="78603"/>
                </a:lnTo>
                <a:cubicBezTo>
                  <a:pt x="40152" y="78565"/>
                  <a:pt x="40152" y="78565"/>
                  <a:pt x="40152" y="78565"/>
                </a:cubicBezTo>
                <a:cubicBezTo>
                  <a:pt x="40152" y="78527"/>
                  <a:pt x="40190" y="78489"/>
                  <a:pt x="40190" y="78489"/>
                </a:cubicBezTo>
                <a:cubicBezTo>
                  <a:pt x="40190" y="78452"/>
                  <a:pt x="40190" y="78376"/>
                  <a:pt x="40077" y="78300"/>
                </a:cubicBezTo>
                <a:cubicBezTo>
                  <a:pt x="40052" y="78300"/>
                  <a:pt x="40009" y="78284"/>
                  <a:pt x="39962" y="78284"/>
                </a:cubicBezTo>
                <a:close/>
                <a:moveTo>
                  <a:pt x="72856" y="78603"/>
                </a:moveTo>
                <a:lnTo>
                  <a:pt x="72742" y="78754"/>
                </a:lnTo>
                <a:cubicBezTo>
                  <a:pt x="72742" y="78792"/>
                  <a:pt x="72742" y="78792"/>
                  <a:pt x="72742" y="78830"/>
                </a:cubicBezTo>
                <a:cubicBezTo>
                  <a:pt x="72705" y="78943"/>
                  <a:pt x="72742" y="79019"/>
                  <a:pt x="72780" y="79056"/>
                </a:cubicBezTo>
                <a:cubicBezTo>
                  <a:pt x="72818" y="79094"/>
                  <a:pt x="72856" y="79094"/>
                  <a:pt x="72932" y="79094"/>
                </a:cubicBezTo>
                <a:lnTo>
                  <a:pt x="73045" y="79019"/>
                </a:lnTo>
                <a:cubicBezTo>
                  <a:pt x="73083" y="79019"/>
                  <a:pt x="73083" y="78981"/>
                  <a:pt x="73121" y="78981"/>
                </a:cubicBezTo>
                <a:cubicBezTo>
                  <a:pt x="73158" y="78981"/>
                  <a:pt x="73310" y="78943"/>
                  <a:pt x="73310" y="78792"/>
                </a:cubicBezTo>
                <a:lnTo>
                  <a:pt x="73272" y="78678"/>
                </a:lnTo>
                <a:cubicBezTo>
                  <a:pt x="73158" y="78603"/>
                  <a:pt x="73007" y="78603"/>
                  <a:pt x="72856" y="78603"/>
                </a:cubicBezTo>
                <a:close/>
                <a:moveTo>
                  <a:pt x="90200" y="78782"/>
                </a:moveTo>
                <a:cubicBezTo>
                  <a:pt x="90177" y="78782"/>
                  <a:pt x="90155" y="78785"/>
                  <a:pt x="90134" y="78792"/>
                </a:cubicBezTo>
                <a:cubicBezTo>
                  <a:pt x="90021" y="78830"/>
                  <a:pt x="89945" y="78905"/>
                  <a:pt x="89907" y="78981"/>
                </a:cubicBezTo>
                <a:lnTo>
                  <a:pt x="89945" y="79094"/>
                </a:lnTo>
                <a:cubicBezTo>
                  <a:pt x="90021" y="79208"/>
                  <a:pt x="90134" y="79246"/>
                  <a:pt x="90247" y="79246"/>
                </a:cubicBezTo>
                <a:cubicBezTo>
                  <a:pt x="90361" y="79208"/>
                  <a:pt x="90474" y="79132"/>
                  <a:pt x="90550" y="79019"/>
                </a:cubicBezTo>
                <a:lnTo>
                  <a:pt x="90474" y="78905"/>
                </a:lnTo>
                <a:cubicBezTo>
                  <a:pt x="90413" y="78844"/>
                  <a:pt x="90300" y="78782"/>
                  <a:pt x="90200" y="78782"/>
                </a:cubicBezTo>
                <a:close/>
                <a:moveTo>
                  <a:pt x="15653" y="79246"/>
                </a:moveTo>
                <a:cubicBezTo>
                  <a:pt x="15653" y="79246"/>
                  <a:pt x="15653" y="79246"/>
                  <a:pt x="15653" y="79246"/>
                </a:cubicBezTo>
                <a:cubicBezTo>
                  <a:pt x="15653" y="79246"/>
                  <a:pt x="15653" y="79246"/>
                  <a:pt x="15653" y="79246"/>
                </a:cubicBezTo>
                <a:close/>
                <a:moveTo>
                  <a:pt x="49642" y="78452"/>
                </a:moveTo>
                <a:cubicBezTo>
                  <a:pt x="49604" y="78452"/>
                  <a:pt x="49491" y="78452"/>
                  <a:pt x="49377" y="78527"/>
                </a:cubicBezTo>
                <a:cubicBezTo>
                  <a:pt x="49302" y="78527"/>
                  <a:pt x="49188" y="78527"/>
                  <a:pt x="49113" y="78603"/>
                </a:cubicBezTo>
                <a:cubicBezTo>
                  <a:pt x="49037" y="78641"/>
                  <a:pt x="48999" y="78754"/>
                  <a:pt x="48999" y="78867"/>
                </a:cubicBezTo>
                <a:lnTo>
                  <a:pt x="49037" y="78981"/>
                </a:lnTo>
                <a:cubicBezTo>
                  <a:pt x="49226" y="79094"/>
                  <a:pt x="49491" y="79094"/>
                  <a:pt x="49642" y="79094"/>
                </a:cubicBezTo>
                <a:lnTo>
                  <a:pt x="49642" y="79170"/>
                </a:lnTo>
                <a:cubicBezTo>
                  <a:pt x="49673" y="79200"/>
                  <a:pt x="49728" y="79256"/>
                  <a:pt x="49848" y="79256"/>
                </a:cubicBezTo>
                <a:cubicBezTo>
                  <a:pt x="49876" y="79256"/>
                  <a:pt x="49908" y="79253"/>
                  <a:pt x="49944" y="79246"/>
                </a:cubicBezTo>
                <a:lnTo>
                  <a:pt x="50058" y="79170"/>
                </a:lnTo>
                <a:cubicBezTo>
                  <a:pt x="50058" y="79170"/>
                  <a:pt x="50058" y="79132"/>
                  <a:pt x="50058" y="79132"/>
                </a:cubicBezTo>
                <a:cubicBezTo>
                  <a:pt x="50096" y="79094"/>
                  <a:pt x="50134" y="79056"/>
                  <a:pt x="50134" y="78981"/>
                </a:cubicBezTo>
                <a:cubicBezTo>
                  <a:pt x="50134" y="78943"/>
                  <a:pt x="50134" y="78943"/>
                  <a:pt x="50096" y="78905"/>
                </a:cubicBezTo>
                <a:lnTo>
                  <a:pt x="49982" y="78830"/>
                </a:lnTo>
                <a:cubicBezTo>
                  <a:pt x="49957" y="78817"/>
                  <a:pt x="49936" y="78813"/>
                  <a:pt x="49918" y="78813"/>
                </a:cubicBezTo>
                <a:cubicBezTo>
                  <a:pt x="49881" y="78813"/>
                  <a:pt x="49856" y="78830"/>
                  <a:pt x="49831" y="78830"/>
                </a:cubicBezTo>
                <a:cubicBezTo>
                  <a:pt x="49831" y="78754"/>
                  <a:pt x="49831" y="78527"/>
                  <a:pt x="49642" y="78452"/>
                </a:cubicBezTo>
                <a:close/>
                <a:moveTo>
                  <a:pt x="77657" y="78867"/>
                </a:moveTo>
                <a:lnTo>
                  <a:pt x="77506" y="78981"/>
                </a:lnTo>
                <a:cubicBezTo>
                  <a:pt x="77468" y="79208"/>
                  <a:pt x="77582" y="79321"/>
                  <a:pt x="77847" y="79397"/>
                </a:cubicBezTo>
                <a:lnTo>
                  <a:pt x="77998" y="79246"/>
                </a:lnTo>
                <a:lnTo>
                  <a:pt x="77998" y="79246"/>
                </a:lnTo>
                <a:cubicBezTo>
                  <a:pt x="77998" y="79283"/>
                  <a:pt x="77960" y="79321"/>
                  <a:pt x="77960" y="79321"/>
                </a:cubicBezTo>
                <a:cubicBezTo>
                  <a:pt x="77998" y="79321"/>
                  <a:pt x="78073" y="79321"/>
                  <a:pt x="78149" y="79246"/>
                </a:cubicBezTo>
                <a:lnTo>
                  <a:pt x="78187" y="79132"/>
                </a:lnTo>
                <a:lnTo>
                  <a:pt x="78149" y="79056"/>
                </a:lnTo>
                <a:cubicBezTo>
                  <a:pt x="78036" y="78981"/>
                  <a:pt x="77884" y="78905"/>
                  <a:pt x="77657" y="78867"/>
                </a:cubicBezTo>
                <a:close/>
                <a:moveTo>
                  <a:pt x="56372" y="79019"/>
                </a:moveTo>
                <a:cubicBezTo>
                  <a:pt x="56221" y="79019"/>
                  <a:pt x="56107" y="79094"/>
                  <a:pt x="56069" y="79208"/>
                </a:cubicBezTo>
                <a:lnTo>
                  <a:pt x="56069" y="79321"/>
                </a:lnTo>
                <a:cubicBezTo>
                  <a:pt x="56152" y="79376"/>
                  <a:pt x="56235" y="79412"/>
                  <a:pt x="56304" y="79412"/>
                </a:cubicBezTo>
                <a:cubicBezTo>
                  <a:pt x="56329" y="79412"/>
                  <a:pt x="56352" y="79407"/>
                  <a:pt x="56372" y="79397"/>
                </a:cubicBezTo>
                <a:cubicBezTo>
                  <a:pt x="56447" y="79359"/>
                  <a:pt x="56523" y="79283"/>
                  <a:pt x="56523" y="79208"/>
                </a:cubicBezTo>
                <a:cubicBezTo>
                  <a:pt x="56523" y="79170"/>
                  <a:pt x="56523" y="79132"/>
                  <a:pt x="56485" y="79094"/>
                </a:cubicBezTo>
                <a:lnTo>
                  <a:pt x="56372" y="79019"/>
                </a:lnTo>
                <a:close/>
                <a:moveTo>
                  <a:pt x="15357" y="78748"/>
                </a:moveTo>
                <a:cubicBezTo>
                  <a:pt x="15144" y="78748"/>
                  <a:pt x="14775" y="78880"/>
                  <a:pt x="14708" y="78981"/>
                </a:cubicBezTo>
                <a:lnTo>
                  <a:pt x="14859" y="79056"/>
                </a:lnTo>
                <a:lnTo>
                  <a:pt x="14859" y="79170"/>
                </a:lnTo>
                <a:cubicBezTo>
                  <a:pt x="14859" y="79179"/>
                  <a:pt x="14859" y="79189"/>
                  <a:pt x="14859" y="79208"/>
                </a:cubicBezTo>
                <a:cubicBezTo>
                  <a:pt x="14859" y="79435"/>
                  <a:pt x="15048" y="79472"/>
                  <a:pt x="15086" y="79472"/>
                </a:cubicBezTo>
                <a:lnTo>
                  <a:pt x="15161" y="79435"/>
                </a:lnTo>
                <a:cubicBezTo>
                  <a:pt x="15199" y="79435"/>
                  <a:pt x="15237" y="79397"/>
                  <a:pt x="15237" y="79359"/>
                </a:cubicBezTo>
                <a:cubicBezTo>
                  <a:pt x="15291" y="79386"/>
                  <a:pt x="15344" y="79412"/>
                  <a:pt x="15411" y="79412"/>
                </a:cubicBezTo>
                <a:cubicBezTo>
                  <a:pt x="15439" y="79412"/>
                  <a:pt x="15469" y="79408"/>
                  <a:pt x="15502" y="79397"/>
                </a:cubicBezTo>
                <a:lnTo>
                  <a:pt x="15653" y="79321"/>
                </a:lnTo>
                <a:cubicBezTo>
                  <a:pt x="15653" y="79321"/>
                  <a:pt x="15653" y="79283"/>
                  <a:pt x="15653" y="79246"/>
                </a:cubicBezTo>
                <a:cubicBezTo>
                  <a:pt x="15653" y="79283"/>
                  <a:pt x="15615" y="79321"/>
                  <a:pt x="15577" y="79321"/>
                </a:cubicBezTo>
                <a:lnTo>
                  <a:pt x="15691" y="79208"/>
                </a:lnTo>
                <a:lnTo>
                  <a:pt x="15691" y="79170"/>
                </a:lnTo>
                <a:cubicBezTo>
                  <a:pt x="15691" y="78981"/>
                  <a:pt x="15615" y="78830"/>
                  <a:pt x="15426" y="78754"/>
                </a:cubicBezTo>
                <a:cubicBezTo>
                  <a:pt x="15406" y="78750"/>
                  <a:pt x="15383" y="78748"/>
                  <a:pt x="15357" y="78748"/>
                </a:cubicBezTo>
                <a:close/>
                <a:moveTo>
                  <a:pt x="29193" y="78962"/>
                </a:moveTo>
                <a:cubicBezTo>
                  <a:pt x="29131" y="78962"/>
                  <a:pt x="29075" y="78981"/>
                  <a:pt x="29037" y="79019"/>
                </a:cubicBezTo>
                <a:cubicBezTo>
                  <a:pt x="28923" y="79056"/>
                  <a:pt x="28848" y="79170"/>
                  <a:pt x="28886" y="79321"/>
                </a:cubicBezTo>
                <a:lnTo>
                  <a:pt x="28999" y="79397"/>
                </a:lnTo>
                <a:lnTo>
                  <a:pt x="29037" y="79397"/>
                </a:lnTo>
                <a:lnTo>
                  <a:pt x="29075" y="79510"/>
                </a:lnTo>
                <a:cubicBezTo>
                  <a:pt x="29119" y="79521"/>
                  <a:pt x="29160" y="79526"/>
                  <a:pt x="29198" y="79526"/>
                </a:cubicBezTo>
                <a:cubicBezTo>
                  <a:pt x="29289" y="79526"/>
                  <a:pt x="29361" y="79499"/>
                  <a:pt x="29415" y="79472"/>
                </a:cubicBezTo>
                <a:lnTo>
                  <a:pt x="29566" y="79359"/>
                </a:lnTo>
                <a:cubicBezTo>
                  <a:pt x="29566" y="79359"/>
                  <a:pt x="29566" y="79321"/>
                  <a:pt x="29566" y="79283"/>
                </a:cubicBezTo>
                <a:cubicBezTo>
                  <a:pt x="29566" y="79170"/>
                  <a:pt x="29491" y="79056"/>
                  <a:pt x="29377" y="79019"/>
                </a:cubicBezTo>
                <a:cubicBezTo>
                  <a:pt x="29320" y="78981"/>
                  <a:pt x="29254" y="78962"/>
                  <a:pt x="29193" y="78962"/>
                </a:cubicBezTo>
                <a:close/>
                <a:moveTo>
                  <a:pt x="4725" y="79325"/>
                </a:moveTo>
                <a:cubicBezTo>
                  <a:pt x="4648" y="79325"/>
                  <a:pt x="4562" y="79351"/>
                  <a:pt x="4500" y="79435"/>
                </a:cubicBezTo>
                <a:lnTo>
                  <a:pt x="4538" y="79624"/>
                </a:lnTo>
                <a:cubicBezTo>
                  <a:pt x="4575" y="79624"/>
                  <a:pt x="4575" y="79624"/>
                  <a:pt x="4575" y="79661"/>
                </a:cubicBezTo>
                <a:lnTo>
                  <a:pt x="4689" y="79775"/>
                </a:lnTo>
                <a:cubicBezTo>
                  <a:pt x="4733" y="79781"/>
                  <a:pt x="4775" y="79784"/>
                  <a:pt x="4815" y="79784"/>
                </a:cubicBezTo>
                <a:cubicBezTo>
                  <a:pt x="5013" y="79784"/>
                  <a:pt x="5155" y="79706"/>
                  <a:pt x="5218" y="79548"/>
                </a:cubicBezTo>
                <a:lnTo>
                  <a:pt x="5029" y="79397"/>
                </a:lnTo>
                <a:cubicBezTo>
                  <a:pt x="4991" y="79397"/>
                  <a:pt x="4953" y="79397"/>
                  <a:pt x="4878" y="79359"/>
                </a:cubicBezTo>
                <a:cubicBezTo>
                  <a:pt x="4844" y="79342"/>
                  <a:pt x="4787" y="79325"/>
                  <a:pt x="4725" y="79325"/>
                </a:cubicBezTo>
                <a:close/>
                <a:moveTo>
                  <a:pt x="568" y="79775"/>
                </a:moveTo>
                <a:cubicBezTo>
                  <a:pt x="454" y="79775"/>
                  <a:pt x="303" y="79850"/>
                  <a:pt x="303" y="80002"/>
                </a:cubicBezTo>
                <a:lnTo>
                  <a:pt x="417" y="80115"/>
                </a:lnTo>
                <a:cubicBezTo>
                  <a:pt x="417" y="80115"/>
                  <a:pt x="417" y="80153"/>
                  <a:pt x="454" y="80153"/>
                </a:cubicBezTo>
                <a:cubicBezTo>
                  <a:pt x="492" y="80153"/>
                  <a:pt x="568" y="80191"/>
                  <a:pt x="719" y="80191"/>
                </a:cubicBezTo>
                <a:lnTo>
                  <a:pt x="832" y="80115"/>
                </a:lnTo>
                <a:cubicBezTo>
                  <a:pt x="832" y="80077"/>
                  <a:pt x="832" y="80039"/>
                  <a:pt x="832" y="80002"/>
                </a:cubicBezTo>
                <a:cubicBezTo>
                  <a:pt x="832" y="79850"/>
                  <a:pt x="719" y="79775"/>
                  <a:pt x="568" y="79775"/>
                </a:cubicBezTo>
                <a:close/>
                <a:moveTo>
                  <a:pt x="16362" y="79760"/>
                </a:moveTo>
                <a:cubicBezTo>
                  <a:pt x="16339" y="79760"/>
                  <a:pt x="16316" y="79765"/>
                  <a:pt x="16296" y="79775"/>
                </a:cubicBezTo>
                <a:cubicBezTo>
                  <a:pt x="16182" y="79775"/>
                  <a:pt x="16031" y="79888"/>
                  <a:pt x="16031" y="80002"/>
                </a:cubicBezTo>
                <a:cubicBezTo>
                  <a:pt x="16031" y="80077"/>
                  <a:pt x="16107" y="80153"/>
                  <a:pt x="16182" y="80191"/>
                </a:cubicBezTo>
                <a:lnTo>
                  <a:pt x="16334" y="80002"/>
                </a:lnTo>
                <a:lnTo>
                  <a:pt x="16334" y="80002"/>
                </a:lnTo>
                <a:cubicBezTo>
                  <a:pt x="16334" y="80039"/>
                  <a:pt x="16296" y="80077"/>
                  <a:pt x="16296" y="80077"/>
                </a:cubicBezTo>
                <a:cubicBezTo>
                  <a:pt x="16371" y="80077"/>
                  <a:pt x="16447" y="80077"/>
                  <a:pt x="16485" y="80039"/>
                </a:cubicBezTo>
                <a:lnTo>
                  <a:pt x="16560" y="79926"/>
                </a:lnTo>
                <a:lnTo>
                  <a:pt x="16523" y="79850"/>
                </a:lnTo>
                <a:cubicBezTo>
                  <a:pt x="16495" y="79795"/>
                  <a:pt x="16427" y="79760"/>
                  <a:pt x="16362" y="79760"/>
                </a:cubicBezTo>
                <a:close/>
                <a:moveTo>
                  <a:pt x="86293" y="79608"/>
                </a:moveTo>
                <a:cubicBezTo>
                  <a:pt x="86265" y="79608"/>
                  <a:pt x="86235" y="79613"/>
                  <a:pt x="86202" y="79624"/>
                </a:cubicBezTo>
                <a:cubicBezTo>
                  <a:pt x="86164" y="79624"/>
                  <a:pt x="86126" y="79661"/>
                  <a:pt x="86126" y="79737"/>
                </a:cubicBezTo>
                <a:lnTo>
                  <a:pt x="86202" y="79813"/>
                </a:lnTo>
                <a:cubicBezTo>
                  <a:pt x="86164" y="79850"/>
                  <a:pt x="86164" y="79888"/>
                  <a:pt x="86164" y="79888"/>
                </a:cubicBezTo>
                <a:lnTo>
                  <a:pt x="86126" y="79926"/>
                </a:lnTo>
                <a:lnTo>
                  <a:pt x="86240" y="80077"/>
                </a:lnTo>
                <a:cubicBezTo>
                  <a:pt x="86240" y="80077"/>
                  <a:pt x="86278" y="80077"/>
                  <a:pt x="86278" y="80115"/>
                </a:cubicBezTo>
                <a:cubicBezTo>
                  <a:pt x="86353" y="80153"/>
                  <a:pt x="86429" y="80191"/>
                  <a:pt x="86580" y="80191"/>
                </a:cubicBezTo>
                <a:lnTo>
                  <a:pt x="86694" y="80039"/>
                </a:lnTo>
                <a:cubicBezTo>
                  <a:pt x="86656" y="79964"/>
                  <a:pt x="86656" y="79926"/>
                  <a:pt x="86656" y="79888"/>
                </a:cubicBezTo>
                <a:cubicBezTo>
                  <a:pt x="86656" y="79813"/>
                  <a:pt x="86656" y="79737"/>
                  <a:pt x="86580" y="79661"/>
                </a:cubicBezTo>
                <a:lnTo>
                  <a:pt x="86429" y="79737"/>
                </a:lnTo>
                <a:cubicBezTo>
                  <a:pt x="86429" y="79699"/>
                  <a:pt x="86429" y="79699"/>
                  <a:pt x="86429" y="79699"/>
                </a:cubicBezTo>
                <a:cubicBezTo>
                  <a:pt x="86441" y="79687"/>
                  <a:pt x="86454" y="79682"/>
                  <a:pt x="86465" y="79682"/>
                </a:cubicBezTo>
                <a:cubicBezTo>
                  <a:pt x="86488" y="79682"/>
                  <a:pt x="86504" y="79699"/>
                  <a:pt x="86504" y="79699"/>
                </a:cubicBezTo>
                <a:cubicBezTo>
                  <a:pt x="86504" y="79699"/>
                  <a:pt x="86467" y="79661"/>
                  <a:pt x="86467" y="79661"/>
                </a:cubicBezTo>
                <a:cubicBezTo>
                  <a:pt x="86413" y="79635"/>
                  <a:pt x="86360" y="79608"/>
                  <a:pt x="86293" y="79608"/>
                </a:cubicBezTo>
                <a:close/>
                <a:moveTo>
                  <a:pt x="55729" y="79435"/>
                </a:moveTo>
                <a:cubicBezTo>
                  <a:pt x="55578" y="79435"/>
                  <a:pt x="55502" y="79435"/>
                  <a:pt x="55427" y="79510"/>
                </a:cubicBezTo>
                <a:cubicBezTo>
                  <a:pt x="55389" y="79548"/>
                  <a:pt x="55313" y="79661"/>
                  <a:pt x="55389" y="79850"/>
                </a:cubicBezTo>
                <a:lnTo>
                  <a:pt x="55502" y="79926"/>
                </a:lnTo>
                <a:lnTo>
                  <a:pt x="55653" y="79926"/>
                </a:lnTo>
                <a:cubicBezTo>
                  <a:pt x="55616" y="79964"/>
                  <a:pt x="55578" y="79964"/>
                  <a:pt x="55540" y="80002"/>
                </a:cubicBezTo>
                <a:cubicBezTo>
                  <a:pt x="55502" y="80039"/>
                  <a:pt x="55464" y="80039"/>
                  <a:pt x="55464" y="80077"/>
                </a:cubicBezTo>
                <a:lnTo>
                  <a:pt x="55427" y="80266"/>
                </a:lnTo>
                <a:cubicBezTo>
                  <a:pt x="55497" y="80313"/>
                  <a:pt x="55596" y="80345"/>
                  <a:pt x="55688" y="80345"/>
                </a:cubicBezTo>
                <a:cubicBezTo>
                  <a:pt x="55745" y="80345"/>
                  <a:pt x="55799" y="80333"/>
                  <a:pt x="55842" y="80304"/>
                </a:cubicBezTo>
                <a:cubicBezTo>
                  <a:pt x="55956" y="80266"/>
                  <a:pt x="56032" y="80191"/>
                  <a:pt x="56032" y="80077"/>
                </a:cubicBezTo>
                <a:cubicBezTo>
                  <a:pt x="56032" y="80039"/>
                  <a:pt x="56032" y="80002"/>
                  <a:pt x="56032" y="79964"/>
                </a:cubicBezTo>
                <a:lnTo>
                  <a:pt x="55994" y="79926"/>
                </a:lnTo>
                <a:cubicBezTo>
                  <a:pt x="55918" y="79888"/>
                  <a:pt x="55842" y="79850"/>
                  <a:pt x="55805" y="79850"/>
                </a:cubicBezTo>
                <a:cubicBezTo>
                  <a:pt x="55767" y="79850"/>
                  <a:pt x="55767" y="79888"/>
                  <a:pt x="55729" y="79888"/>
                </a:cubicBezTo>
                <a:cubicBezTo>
                  <a:pt x="55842" y="79813"/>
                  <a:pt x="55842" y="79699"/>
                  <a:pt x="55842" y="79624"/>
                </a:cubicBezTo>
                <a:cubicBezTo>
                  <a:pt x="55842" y="79586"/>
                  <a:pt x="55842" y="79586"/>
                  <a:pt x="55842" y="79548"/>
                </a:cubicBezTo>
                <a:lnTo>
                  <a:pt x="55729" y="79435"/>
                </a:lnTo>
                <a:close/>
                <a:moveTo>
                  <a:pt x="13611" y="80002"/>
                </a:moveTo>
                <a:lnTo>
                  <a:pt x="13498" y="80115"/>
                </a:lnTo>
                <a:lnTo>
                  <a:pt x="13498" y="80153"/>
                </a:lnTo>
                <a:cubicBezTo>
                  <a:pt x="13498" y="80266"/>
                  <a:pt x="13536" y="80342"/>
                  <a:pt x="13611" y="80418"/>
                </a:cubicBezTo>
                <a:lnTo>
                  <a:pt x="13687" y="80455"/>
                </a:lnTo>
                <a:cubicBezTo>
                  <a:pt x="13838" y="80455"/>
                  <a:pt x="13914" y="80418"/>
                  <a:pt x="13952" y="80380"/>
                </a:cubicBezTo>
                <a:lnTo>
                  <a:pt x="14027" y="80304"/>
                </a:lnTo>
                <a:lnTo>
                  <a:pt x="14027" y="80229"/>
                </a:lnTo>
                <a:cubicBezTo>
                  <a:pt x="14027" y="80153"/>
                  <a:pt x="13989" y="80077"/>
                  <a:pt x="13952" y="80077"/>
                </a:cubicBezTo>
                <a:cubicBezTo>
                  <a:pt x="13876" y="80002"/>
                  <a:pt x="13763" y="80002"/>
                  <a:pt x="13611" y="80002"/>
                </a:cubicBezTo>
                <a:close/>
                <a:moveTo>
                  <a:pt x="48432" y="80039"/>
                </a:moveTo>
                <a:lnTo>
                  <a:pt x="48281" y="80191"/>
                </a:lnTo>
                <a:cubicBezTo>
                  <a:pt x="48281" y="80229"/>
                  <a:pt x="48243" y="80229"/>
                  <a:pt x="48243" y="80266"/>
                </a:cubicBezTo>
                <a:lnTo>
                  <a:pt x="48357" y="80455"/>
                </a:lnTo>
                <a:lnTo>
                  <a:pt x="48470" y="80455"/>
                </a:lnTo>
                <a:lnTo>
                  <a:pt x="48583" y="80380"/>
                </a:lnTo>
                <a:cubicBezTo>
                  <a:pt x="48621" y="80380"/>
                  <a:pt x="48659" y="80304"/>
                  <a:pt x="48659" y="80229"/>
                </a:cubicBezTo>
                <a:cubicBezTo>
                  <a:pt x="48659" y="80191"/>
                  <a:pt x="48621" y="80115"/>
                  <a:pt x="48432" y="80039"/>
                </a:cubicBezTo>
                <a:close/>
                <a:moveTo>
                  <a:pt x="10549" y="80115"/>
                </a:moveTo>
                <a:cubicBezTo>
                  <a:pt x="10436" y="80153"/>
                  <a:pt x="10246" y="80191"/>
                  <a:pt x="10209" y="80342"/>
                </a:cubicBezTo>
                <a:lnTo>
                  <a:pt x="10246" y="80455"/>
                </a:lnTo>
                <a:cubicBezTo>
                  <a:pt x="10322" y="80531"/>
                  <a:pt x="10398" y="80531"/>
                  <a:pt x="10473" y="80531"/>
                </a:cubicBezTo>
                <a:cubicBezTo>
                  <a:pt x="10625" y="80531"/>
                  <a:pt x="10738" y="80380"/>
                  <a:pt x="10814" y="80266"/>
                </a:cubicBezTo>
                <a:lnTo>
                  <a:pt x="10625" y="80115"/>
                </a:lnTo>
                <a:close/>
                <a:moveTo>
                  <a:pt x="34511" y="80139"/>
                </a:moveTo>
                <a:cubicBezTo>
                  <a:pt x="34429" y="80139"/>
                  <a:pt x="34358" y="80181"/>
                  <a:pt x="34330" y="80266"/>
                </a:cubicBezTo>
                <a:lnTo>
                  <a:pt x="34406" y="80455"/>
                </a:lnTo>
                <a:cubicBezTo>
                  <a:pt x="34368" y="80455"/>
                  <a:pt x="34368" y="80418"/>
                  <a:pt x="34368" y="80418"/>
                </a:cubicBezTo>
                <a:lnTo>
                  <a:pt x="34368" y="80455"/>
                </a:lnTo>
                <a:lnTo>
                  <a:pt x="34481" y="80607"/>
                </a:lnTo>
                <a:cubicBezTo>
                  <a:pt x="34557" y="80607"/>
                  <a:pt x="34670" y="80607"/>
                  <a:pt x="34708" y="80569"/>
                </a:cubicBezTo>
                <a:cubicBezTo>
                  <a:pt x="34784" y="80531"/>
                  <a:pt x="34784" y="80455"/>
                  <a:pt x="34784" y="80418"/>
                </a:cubicBezTo>
                <a:cubicBezTo>
                  <a:pt x="34784" y="80304"/>
                  <a:pt x="34708" y="80191"/>
                  <a:pt x="34595" y="80153"/>
                </a:cubicBezTo>
                <a:cubicBezTo>
                  <a:pt x="34566" y="80143"/>
                  <a:pt x="34538" y="80139"/>
                  <a:pt x="34511" y="80139"/>
                </a:cubicBezTo>
                <a:close/>
                <a:moveTo>
                  <a:pt x="68546" y="79586"/>
                </a:moveTo>
                <a:cubicBezTo>
                  <a:pt x="68432" y="79586"/>
                  <a:pt x="68319" y="79586"/>
                  <a:pt x="68243" y="79661"/>
                </a:cubicBezTo>
                <a:cubicBezTo>
                  <a:pt x="68206" y="79699"/>
                  <a:pt x="68130" y="79775"/>
                  <a:pt x="68168" y="79926"/>
                </a:cubicBezTo>
                <a:lnTo>
                  <a:pt x="68281" y="80039"/>
                </a:lnTo>
                <a:cubicBezTo>
                  <a:pt x="68395" y="80039"/>
                  <a:pt x="68470" y="80039"/>
                  <a:pt x="68546" y="80002"/>
                </a:cubicBezTo>
                <a:lnTo>
                  <a:pt x="68546" y="80002"/>
                </a:lnTo>
                <a:lnTo>
                  <a:pt x="68508" y="80039"/>
                </a:lnTo>
                <a:cubicBezTo>
                  <a:pt x="68546" y="80115"/>
                  <a:pt x="68508" y="80191"/>
                  <a:pt x="68470" y="80191"/>
                </a:cubicBezTo>
                <a:lnTo>
                  <a:pt x="68546" y="80380"/>
                </a:lnTo>
                <a:cubicBezTo>
                  <a:pt x="68596" y="80392"/>
                  <a:pt x="68638" y="80397"/>
                  <a:pt x="68673" y="80397"/>
                </a:cubicBezTo>
                <a:cubicBezTo>
                  <a:pt x="68743" y="80397"/>
                  <a:pt x="68785" y="80380"/>
                  <a:pt x="68810" y="80380"/>
                </a:cubicBezTo>
                <a:cubicBezTo>
                  <a:pt x="68848" y="80418"/>
                  <a:pt x="68924" y="80455"/>
                  <a:pt x="68962" y="80493"/>
                </a:cubicBezTo>
                <a:cubicBezTo>
                  <a:pt x="69000" y="80531"/>
                  <a:pt x="69037" y="80569"/>
                  <a:pt x="69075" y="80644"/>
                </a:cubicBezTo>
                <a:lnTo>
                  <a:pt x="69340" y="80607"/>
                </a:lnTo>
                <a:lnTo>
                  <a:pt x="69340" y="80607"/>
                </a:lnTo>
                <a:cubicBezTo>
                  <a:pt x="69340" y="80607"/>
                  <a:pt x="69302" y="80644"/>
                  <a:pt x="69302" y="80644"/>
                </a:cubicBezTo>
                <a:lnTo>
                  <a:pt x="69340" y="80644"/>
                </a:lnTo>
                <a:cubicBezTo>
                  <a:pt x="69415" y="80644"/>
                  <a:pt x="69567" y="80644"/>
                  <a:pt x="69642" y="80531"/>
                </a:cubicBezTo>
                <a:lnTo>
                  <a:pt x="69642" y="80229"/>
                </a:lnTo>
                <a:lnTo>
                  <a:pt x="69529" y="80115"/>
                </a:lnTo>
                <a:cubicBezTo>
                  <a:pt x="69340" y="80077"/>
                  <a:pt x="69226" y="79964"/>
                  <a:pt x="69075" y="79850"/>
                </a:cubicBezTo>
                <a:lnTo>
                  <a:pt x="69037" y="79813"/>
                </a:lnTo>
                <a:lnTo>
                  <a:pt x="68848" y="79850"/>
                </a:lnTo>
                <a:cubicBezTo>
                  <a:pt x="68810" y="79850"/>
                  <a:pt x="68773" y="79888"/>
                  <a:pt x="68735" y="79888"/>
                </a:cubicBezTo>
                <a:lnTo>
                  <a:pt x="68659" y="79888"/>
                </a:lnTo>
                <a:cubicBezTo>
                  <a:pt x="68659" y="79850"/>
                  <a:pt x="68697" y="79775"/>
                  <a:pt x="68659" y="79699"/>
                </a:cubicBezTo>
                <a:lnTo>
                  <a:pt x="68546" y="79586"/>
                </a:lnTo>
                <a:close/>
                <a:moveTo>
                  <a:pt x="43215" y="80191"/>
                </a:moveTo>
                <a:lnTo>
                  <a:pt x="43101" y="80418"/>
                </a:lnTo>
                <a:cubicBezTo>
                  <a:pt x="43064" y="80455"/>
                  <a:pt x="43026" y="80493"/>
                  <a:pt x="43026" y="80607"/>
                </a:cubicBezTo>
                <a:lnTo>
                  <a:pt x="43177" y="80720"/>
                </a:lnTo>
                <a:cubicBezTo>
                  <a:pt x="43290" y="80720"/>
                  <a:pt x="43366" y="80682"/>
                  <a:pt x="43404" y="80644"/>
                </a:cubicBezTo>
                <a:cubicBezTo>
                  <a:pt x="43442" y="80607"/>
                  <a:pt x="43479" y="80569"/>
                  <a:pt x="43479" y="80493"/>
                </a:cubicBezTo>
                <a:cubicBezTo>
                  <a:pt x="43517" y="80455"/>
                  <a:pt x="43555" y="80418"/>
                  <a:pt x="43555" y="80342"/>
                </a:cubicBezTo>
                <a:cubicBezTo>
                  <a:pt x="43555" y="80342"/>
                  <a:pt x="43555" y="80304"/>
                  <a:pt x="43555" y="80304"/>
                </a:cubicBezTo>
                <a:lnTo>
                  <a:pt x="43404" y="80191"/>
                </a:lnTo>
                <a:close/>
                <a:moveTo>
                  <a:pt x="47932" y="80213"/>
                </a:moveTo>
                <a:cubicBezTo>
                  <a:pt x="47909" y="80213"/>
                  <a:pt x="47887" y="80217"/>
                  <a:pt x="47865" y="80229"/>
                </a:cubicBezTo>
                <a:lnTo>
                  <a:pt x="47752" y="80266"/>
                </a:lnTo>
                <a:cubicBezTo>
                  <a:pt x="47676" y="80342"/>
                  <a:pt x="47638" y="80455"/>
                  <a:pt x="47676" y="80607"/>
                </a:cubicBezTo>
                <a:lnTo>
                  <a:pt x="47789" y="80720"/>
                </a:lnTo>
                <a:lnTo>
                  <a:pt x="48054" y="80720"/>
                </a:lnTo>
                <a:lnTo>
                  <a:pt x="48168" y="80607"/>
                </a:lnTo>
                <a:cubicBezTo>
                  <a:pt x="48168" y="80569"/>
                  <a:pt x="48205" y="80531"/>
                  <a:pt x="48205" y="80493"/>
                </a:cubicBezTo>
                <a:cubicBezTo>
                  <a:pt x="48205" y="80418"/>
                  <a:pt x="48168" y="80342"/>
                  <a:pt x="48092" y="80266"/>
                </a:cubicBezTo>
                <a:cubicBezTo>
                  <a:pt x="48038" y="80240"/>
                  <a:pt x="47985" y="80213"/>
                  <a:pt x="47932" y="80213"/>
                </a:cubicBezTo>
                <a:close/>
                <a:moveTo>
                  <a:pt x="52478" y="80607"/>
                </a:moveTo>
                <a:lnTo>
                  <a:pt x="52251" y="80682"/>
                </a:lnTo>
                <a:cubicBezTo>
                  <a:pt x="52251" y="80796"/>
                  <a:pt x="52289" y="80833"/>
                  <a:pt x="52289" y="80871"/>
                </a:cubicBezTo>
                <a:cubicBezTo>
                  <a:pt x="52289" y="80871"/>
                  <a:pt x="52289" y="80833"/>
                  <a:pt x="52289" y="80833"/>
                </a:cubicBezTo>
                <a:lnTo>
                  <a:pt x="52440" y="81022"/>
                </a:lnTo>
                <a:cubicBezTo>
                  <a:pt x="52465" y="81022"/>
                  <a:pt x="52490" y="81039"/>
                  <a:pt x="52527" y="81039"/>
                </a:cubicBezTo>
                <a:cubicBezTo>
                  <a:pt x="52545" y="81039"/>
                  <a:pt x="52566" y="81035"/>
                  <a:pt x="52591" y="81022"/>
                </a:cubicBezTo>
                <a:cubicBezTo>
                  <a:pt x="52667" y="81022"/>
                  <a:pt x="52667" y="80985"/>
                  <a:pt x="52704" y="80909"/>
                </a:cubicBezTo>
                <a:lnTo>
                  <a:pt x="52667" y="80871"/>
                </a:lnTo>
                <a:cubicBezTo>
                  <a:pt x="52704" y="80833"/>
                  <a:pt x="52780" y="80796"/>
                  <a:pt x="52780" y="80758"/>
                </a:cubicBezTo>
                <a:lnTo>
                  <a:pt x="52629" y="80607"/>
                </a:lnTo>
                <a:close/>
                <a:moveTo>
                  <a:pt x="82988" y="80607"/>
                </a:moveTo>
                <a:lnTo>
                  <a:pt x="82875" y="80720"/>
                </a:lnTo>
                <a:cubicBezTo>
                  <a:pt x="82837" y="80871"/>
                  <a:pt x="82875" y="80947"/>
                  <a:pt x="82951" y="81022"/>
                </a:cubicBezTo>
                <a:cubicBezTo>
                  <a:pt x="83026" y="81060"/>
                  <a:pt x="83102" y="81060"/>
                  <a:pt x="83177" y="81060"/>
                </a:cubicBezTo>
                <a:lnTo>
                  <a:pt x="83329" y="80947"/>
                </a:lnTo>
                <a:cubicBezTo>
                  <a:pt x="83329" y="80909"/>
                  <a:pt x="83329" y="80909"/>
                  <a:pt x="83329" y="80871"/>
                </a:cubicBezTo>
                <a:cubicBezTo>
                  <a:pt x="83366" y="80871"/>
                  <a:pt x="83442" y="80833"/>
                  <a:pt x="83442" y="80758"/>
                </a:cubicBezTo>
                <a:lnTo>
                  <a:pt x="83291" y="80607"/>
                </a:lnTo>
                <a:close/>
                <a:moveTo>
                  <a:pt x="43894" y="80360"/>
                </a:moveTo>
                <a:cubicBezTo>
                  <a:pt x="43746" y="80360"/>
                  <a:pt x="43596" y="80400"/>
                  <a:pt x="43517" y="80531"/>
                </a:cubicBezTo>
                <a:lnTo>
                  <a:pt x="43555" y="80644"/>
                </a:lnTo>
                <a:cubicBezTo>
                  <a:pt x="43593" y="80720"/>
                  <a:pt x="43668" y="80758"/>
                  <a:pt x="43706" y="80796"/>
                </a:cubicBezTo>
                <a:cubicBezTo>
                  <a:pt x="43517" y="80796"/>
                  <a:pt x="43404" y="80871"/>
                  <a:pt x="43442" y="81022"/>
                </a:cubicBezTo>
                <a:lnTo>
                  <a:pt x="43593" y="81098"/>
                </a:lnTo>
                <a:lnTo>
                  <a:pt x="43706" y="81098"/>
                </a:lnTo>
                <a:lnTo>
                  <a:pt x="43857" y="81022"/>
                </a:lnTo>
                <a:cubicBezTo>
                  <a:pt x="43857" y="80985"/>
                  <a:pt x="43895" y="80985"/>
                  <a:pt x="43895" y="80909"/>
                </a:cubicBezTo>
                <a:lnTo>
                  <a:pt x="43820" y="80833"/>
                </a:lnTo>
                <a:lnTo>
                  <a:pt x="43820" y="80833"/>
                </a:lnTo>
                <a:cubicBezTo>
                  <a:pt x="43895" y="80871"/>
                  <a:pt x="43895" y="80871"/>
                  <a:pt x="43933" y="80947"/>
                </a:cubicBezTo>
                <a:lnTo>
                  <a:pt x="44122" y="81022"/>
                </a:lnTo>
                <a:cubicBezTo>
                  <a:pt x="44236" y="80985"/>
                  <a:pt x="44462" y="80909"/>
                  <a:pt x="44500" y="80720"/>
                </a:cubicBezTo>
                <a:cubicBezTo>
                  <a:pt x="44500" y="80682"/>
                  <a:pt x="44538" y="80682"/>
                  <a:pt x="44538" y="80644"/>
                </a:cubicBezTo>
                <a:cubicBezTo>
                  <a:pt x="44538" y="80569"/>
                  <a:pt x="44500" y="80493"/>
                  <a:pt x="44349" y="80455"/>
                </a:cubicBezTo>
                <a:lnTo>
                  <a:pt x="44236" y="80380"/>
                </a:lnTo>
                <a:lnTo>
                  <a:pt x="44084" y="80380"/>
                </a:lnTo>
                <a:cubicBezTo>
                  <a:pt x="44026" y="80368"/>
                  <a:pt x="43960" y="80360"/>
                  <a:pt x="43894" y="80360"/>
                </a:cubicBezTo>
                <a:close/>
                <a:moveTo>
                  <a:pt x="53876" y="80796"/>
                </a:moveTo>
                <a:lnTo>
                  <a:pt x="53687" y="80871"/>
                </a:lnTo>
                <a:cubicBezTo>
                  <a:pt x="53687" y="80909"/>
                  <a:pt x="53650" y="80909"/>
                  <a:pt x="53650" y="80985"/>
                </a:cubicBezTo>
                <a:lnTo>
                  <a:pt x="53763" y="81098"/>
                </a:lnTo>
                <a:cubicBezTo>
                  <a:pt x="53763" y="81136"/>
                  <a:pt x="53801" y="81136"/>
                  <a:pt x="53876" y="81174"/>
                </a:cubicBezTo>
                <a:lnTo>
                  <a:pt x="54028" y="81060"/>
                </a:lnTo>
                <a:cubicBezTo>
                  <a:pt x="54028" y="81060"/>
                  <a:pt x="54066" y="81022"/>
                  <a:pt x="54103" y="80985"/>
                </a:cubicBezTo>
                <a:lnTo>
                  <a:pt x="53952" y="80833"/>
                </a:lnTo>
                <a:cubicBezTo>
                  <a:pt x="53952" y="80833"/>
                  <a:pt x="53914" y="80796"/>
                  <a:pt x="53876" y="80796"/>
                </a:cubicBezTo>
                <a:close/>
                <a:moveTo>
                  <a:pt x="7865" y="81249"/>
                </a:moveTo>
                <a:lnTo>
                  <a:pt x="7713" y="81363"/>
                </a:lnTo>
                <a:lnTo>
                  <a:pt x="7713" y="81514"/>
                </a:lnTo>
                <a:lnTo>
                  <a:pt x="7827" y="81627"/>
                </a:lnTo>
                <a:cubicBezTo>
                  <a:pt x="7884" y="81627"/>
                  <a:pt x="7950" y="81637"/>
                  <a:pt x="8011" y="81637"/>
                </a:cubicBezTo>
                <a:cubicBezTo>
                  <a:pt x="8073" y="81637"/>
                  <a:pt x="8129" y="81627"/>
                  <a:pt x="8167" y="81590"/>
                </a:cubicBezTo>
                <a:cubicBezTo>
                  <a:pt x="8205" y="81552"/>
                  <a:pt x="8243" y="81514"/>
                  <a:pt x="8243" y="81438"/>
                </a:cubicBezTo>
                <a:cubicBezTo>
                  <a:pt x="8243" y="81401"/>
                  <a:pt x="8243" y="81363"/>
                  <a:pt x="8243" y="81325"/>
                </a:cubicBezTo>
                <a:lnTo>
                  <a:pt x="8091" y="81249"/>
                </a:lnTo>
                <a:close/>
              </a:path>
            </a:pathLst>
          </a:custGeom>
          <a:solidFill>
            <a:schemeClr val="lt1">
              <a:alpha val="442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5B43A0D-C949-6ADC-E315-AFD7D5E1C721}"/>
              </a:ext>
            </a:extLst>
          </p:cNvPr>
          <p:cNvSpPr/>
          <p:nvPr/>
        </p:nvSpPr>
        <p:spPr>
          <a:xfrm>
            <a:off x="2602295" y="396919"/>
            <a:ext cx="3939410" cy="78512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B874B9-3E96-6EA7-6903-ECC7B6DF7B31}"/>
              </a:ext>
            </a:extLst>
          </p:cNvPr>
          <p:cNvSpPr txBox="1"/>
          <p:nvPr/>
        </p:nvSpPr>
        <p:spPr>
          <a:xfrm>
            <a:off x="1911927" y="1332255"/>
            <a:ext cx="7106811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19812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heo dõi 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 lược đọc 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nêu ở các thẻ chiến lược đọc bên phải văn bản để 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 chi tiết, từ ngữ chỉ cảm xúc quan trọng.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90170" algn="l"/>
                <a:tab pos="180340" algn="l"/>
                <a:tab pos="270510" algn="l"/>
              </a:tabLs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 bày những </a:t>
            </a:r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 biết chung 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tác giả Nguyễn Đình Chiểu, tác phẩm “</a:t>
            </a:r>
            <a:r>
              <a:rPr lang="vi-VN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 Lục Vân Tiên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và xuất xứ đoạn trích “</a:t>
            </a:r>
            <a:r>
              <a:rPr lang="vi-VN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 Vân Tiên đánh cướp, cứu Kiều Nguyệt Nga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6C395BB-8271-2295-7E7F-6BB70FA88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5" t="53090" r="44109" b="-1"/>
          <a:stretch/>
        </p:blipFill>
        <p:spPr>
          <a:xfrm>
            <a:off x="-29249" y="1482467"/>
            <a:ext cx="2052200" cy="32669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BAA6B4-F47E-DF52-DAB5-E79FFFE29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1" r="69247" b="71507"/>
          <a:stretch/>
        </p:blipFill>
        <p:spPr>
          <a:xfrm>
            <a:off x="6976997" y="1"/>
            <a:ext cx="1465524" cy="1640910"/>
          </a:xfrm>
          <a:prstGeom prst="rect">
            <a:avLst/>
          </a:prstGeom>
        </p:spPr>
      </p:pic>
      <p:grpSp>
        <p:nvGrpSpPr>
          <p:cNvPr id="2" name="Google Shape;6351;p109">
            <a:extLst>
              <a:ext uri="{FF2B5EF4-FFF2-40B4-BE49-F238E27FC236}">
                <a16:creationId xmlns="" xmlns:a16="http://schemas.microsoft.com/office/drawing/2014/main" id="{3752577A-3FA2-ACA9-BE65-0416ABDAF6FA}"/>
              </a:ext>
            </a:extLst>
          </p:cNvPr>
          <p:cNvGrpSpPr/>
          <p:nvPr/>
        </p:nvGrpSpPr>
        <p:grpSpPr>
          <a:xfrm rot="1746644" flipH="1">
            <a:off x="48830" y="-289621"/>
            <a:ext cx="1019372" cy="1626879"/>
            <a:chOff x="6582775" y="1593150"/>
            <a:chExt cx="339850" cy="542375"/>
          </a:xfrm>
        </p:grpSpPr>
        <p:sp>
          <p:nvSpPr>
            <p:cNvPr id="3" name="Google Shape;6352;p109">
              <a:extLst>
                <a:ext uri="{FF2B5EF4-FFF2-40B4-BE49-F238E27FC236}">
                  <a16:creationId xmlns="" xmlns:a16="http://schemas.microsoft.com/office/drawing/2014/main" id="{4EAE5CD8-436E-7C26-A142-325AAAC473F2}"/>
                </a:ext>
              </a:extLst>
            </p:cNvPr>
            <p:cNvSpPr/>
            <p:nvPr/>
          </p:nvSpPr>
          <p:spPr>
            <a:xfrm>
              <a:off x="6729050" y="1693225"/>
              <a:ext cx="117325" cy="159750"/>
            </a:xfrm>
            <a:custGeom>
              <a:avLst/>
              <a:gdLst/>
              <a:ahLst/>
              <a:cxnLst/>
              <a:rect l="l" t="t" r="r" b="b"/>
              <a:pathLst>
                <a:path w="4693" h="6390" extrusionOk="0">
                  <a:moveTo>
                    <a:pt x="4614" y="1"/>
                  </a:moveTo>
                  <a:lnTo>
                    <a:pt x="4614" y="1"/>
                  </a:lnTo>
                  <a:cubicBezTo>
                    <a:pt x="4527" y="633"/>
                    <a:pt x="4147" y="1147"/>
                    <a:pt x="3670" y="1588"/>
                  </a:cubicBezTo>
                  <a:cubicBezTo>
                    <a:pt x="3372" y="1863"/>
                    <a:pt x="3037" y="2111"/>
                    <a:pt x="2711" y="2339"/>
                  </a:cubicBezTo>
                  <a:cubicBezTo>
                    <a:pt x="2404" y="2555"/>
                    <a:pt x="2092" y="2771"/>
                    <a:pt x="1808" y="3023"/>
                  </a:cubicBezTo>
                  <a:cubicBezTo>
                    <a:pt x="1738" y="3082"/>
                    <a:pt x="1670" y="3152"/>
                    <a:pt x="1606" y="3220"/>
                  </a:cubicBezTo>
                  <a:cubicBezTo>
                    <a:pt x="995" y="3848"/>
                    <a:pt x="555" y="4752"/>
                    <a:pt x="239" y="5637"/>
                  </a:cubicBezTo>
                  <a:cubicBezTo>
                    <a:pt x="203" y="5747"/>
                    <a:pt x="166" y="5853"/>
                    <a:pt x="129" y="5963"/>
                  </a:cubicBezTo>
                  <a:cubicBezTo>
                    <a:pt x="111" y="6027"/>
                    <a:pt x="87" y="6087"/>
                    <a:pt x="70" y="6151"/>
                  </a:cubicBezTo>
                  <a:cubicBezTo>
                    <a:pt x="47" y="6233"/>
                    <a:pt x="24" y="6312"/>
                    <a:pt x="1" y="6390"/>
                  </a:cubicBezTo>
                  <a:cubicBezTo>
                    <a:pt x="42" y="6329"/>
                    <a:pt x="83" y="6274"/>
                    <a:pt x="129" y="6219"/>
                  </a:cubicBezTo>
                  <a:cubicBezTo>
                    <a:pt x="148" y="6197"/>
                    <a:pt x="170" y="6174"/>
                    <a:pt x="189" y="6151"/>
                  </a:cubicBezTo>
                  <a:cubicBezTo>
                    <a:pt x="216" y="6123"/>
                    <a:pt x="239" y="6096"/>
                    <a:pt x="267" y="6068"/>
                  </a:cubicBezTo>
                  <a:cubicBezTo>
                    <a:pt x="762" y="5554"/>
                    <a:pt x="1431" y="5215"/>
                    <a:pt x="2060" y="4839"/>
                  </a:cubicBezTo>
                  <a:cubicBezTo>
                    <a:pt x="2322" y="4684"/>
                    <a:pt x="2574" y="4523"/>
                    <a:pt x="2807" y="4339"/>
                  </a:cubicBezTo>
                  <a:cubicBezTo>
                    <a:pt x="3142" y="4073"/>
                    <a:pt x="3431" y="3761"/>
                    <a:pt x="3679" y="3418"/>
                  </a:cubicBezTo>
                  <a:cubicBezTo>
                    <a:pt x="4367" y="2445"/>
                    <a:pt x="4692" y="1202"/>
                    <a:pt x="4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353;p109">
              <a:extLst>
                <a:ext uri="{FF2B5EF4-FFF2-40B4-BE49-F238E27FC236}">
                  <a16:creationId xmlns="" xmlns:a16="http://schemas.microsoft.com/office/drawing/2014/main" id="{455D8BE8-C18A-1FE8-79F0-10AD192E86FF}"/>
                </a:ext>
              </a:extLst>
            </p:cNvPr>
            <p:cNvSpPr/>
            <p:nvPr/>
          </p:nvSpPr>
          <p:spPr>
            <a:xfrm>
              <a:off x="6744750" y="1802500"/>
              <a:ext cx="117550" cy="159725"/>
            </a:xfrm>
            <a:custGeom>
              <a:avLst/>
              <a:gdLst/>
              <a:ahLst/>
              <a:cxnLst/>
              <a:rect l="l" t="t" r="r" b="b"/>
              <a:pathLst>
                <a:path w="4702" h="6389" extrusionOk="0">
                  <a:moveTo>
                    <a:pt x="4619" y="0"/>
                  </a:moveTo>
                  <a:lnTo>
                    <a:pt x="4619" y="0"/>
                  </a:lnTo>
                  <a:cubicBezTo>
                    <a:pt x="4505" y="808"/>
                    <a:pt x="3913" y="1427"/>
                    <a:pt x="3252" y="1941"/>
                  </a:cubicBezTo>
                  <a:cubicBezTo>
                    <a:pt x="3074" y="2083"/>
                    <a:pt x="2895" y="2211"/>
                    <a:pt x="2712" y="2335"/>
                  </a:cubicBezTo>
                  <a:cubicBezTo>
                    <a:pt x="2454" y="2518"/>
                    <a:pt x="2198" y="2697"/>
                    <a:pt x="1955" y="2894"/>
                  </a:cubicBezTo>
                  <a:cubicBezTo>
                    <a:pt x="1836" y="2995"/>
                    <a:pt x="1716" y="3105"/>
                    <a:pt x="1606" y="3220"/>
                  </a:cubicBezTo>
                  <a:cubicBezTo>
                    <a:pt x="983" y="3862"/>
                    <a:pt x="533" y="4798"/>
                    <a:pt x="217" y="5696"/>
                  </a:cubicBezTo>
                  <a:lnTo>
                    <a:pt x="217" y="5700"/>
                  </a:lnTo>
                  <a:cubicBezTo>
                    <a:pt x="134" y="5935"/>
                    <a:pt x="65" y="6164"/>
                    <a:pt x="1" y="6388"/>
                  </a:cubicBezTo>
                  <a:cubicBezTo>
                    <a:pt x="92" y="6261"/>
                    <a:pt x="189" y="6141"/>
                    <a:pt x="299" y="6036"/>
                  </a:cubicBezTo>
                  <a:cubicBezTo>
                    <a:pt x="854" y="5476"/>
                    <a:pt x="1606" y="5128"/>
                    <a:pt x="2289" y="4701"/>
                  </a:cubicBezTo>
                  <a:lnTo>
                    <a:pt x="2289" y="4697"/>
                  </a:lnTo>
                  <a:cubicBezTo>
                    <a:pt x="2469" y="4587"/>
                    <a:pt x="2642" y="4468"/>
                    <a:pt x="2808" y="4339"/>
                  </a:cubicBezTo>
                  <a:cubicBezTo>
                    <a:pt x="3037" y="4155"/>
                    <a:pt x="3243" y="3954"/>
                    <a:pt x="3432" y="3734"/>
                  </a:cubicBezTo>
                  <a:cubicBezTo>
                    <a:pt x="4289" y="2720"/>
                    <a:pt x="4702" y="1335"/>
                    <a:pt x="4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354;p109">
              <a:extLst>
                <a:ext uri="{FF2B5EF4-FFF2-40B4-BE49-F238E27FC236}">
                  <a16:creationId xmlns="" xmlns:a16="http://schemas.microsoft.com/office/drawing/2014/main" id="{E66AB24C-558D-17C1-8620-AC5C188D3F32}"/>
                </a:ext>
              </a:extLst>
            </p:cNvPr>
            <p:cNvSpPr/>
            <p:nvPr/>
          </p:nvSpPr>
          <p:spPr>
            <a:xfrm>
              <a:off x="6766875" y="1914875"/>
              <a:ext cx="155750" cy="120725"/>
            </a:xfrm>
            <a:custGeom>
              <a:avLst/>
              <a:gdLst/>
              <a:ahLst/>
              <a:cxnLst/>
              <a:rect l="l" t="t" r="r" b="b"/>
              <a:pathLst>
                <a:path w="6230" h="4829" extrusionOk="0">
                  <a:moveTo>
                    <a:pt x="6229" y="0"/>
                  </a:moveTo>
                  <a:lnTo>
                    <a:pt x="6229" y="0"/>
                  </a:lnTo>
                  <a:cubicBezTo>
                    <a:pt x="5802" y="940"/>
                    <a:pt x="4725" y="1380"/>
                    <a:pt x="3743" y="1706"/>
                  </a:cubicBezTo>
                  <a:cubicBezTo>
                    <a:pt x="3601" y="1756"/>
                    <a:pt x="3450" y="1806"/>
                    <a:pt x="3307" y="1857"/>
                  </a:cubicBezTo>
                  <a:cubicBezTo>
                    <a:pt x="3004" y="1963"/>
                    <a:pt x="2712" y="2081"/>
                    <a:pt x="2432" y="2242"/>
                  </a:cubicBezTo>
                  <a:cubicBezTo>
                    <a:pt x="2134" y="2412"/>
                    <a:pt x="1844" y="2632"/>
                    <a:pt x="1574" y="2879"/>
                  </a:cubicBezTo>
                  <a:cubicBezTo>
                    <a:pt x="1125" y="3297"/>
                    <a:pt x="716" y="3792"/>
                    <a:pt x="363" y="4287"/>
                  </a:cubicBezTo>
                  <a:cubicBezTo>
                    <a:pt x="235" y="4467"/>
                    <a:pt x="111" y="4650"/>
                    <a:pt x="1" y="4829"/>
                  </a:cubicBezTo>
                  <a:cubicBezTo>
                    <a:pt x="148" y="4714"/>
                    <a:pt x="308" y="4613"/>
                    <a:pt x="473" y="4526"/>
                  </a:cubicBezTo>
                  <a:cubicBezTo>
                    <a:pt x="913" y="4306"/>
                    <a:pt x="1400" y="4177"/>
                    <a:pt x="1891" y="4054"/>
                  </a:cubicBezTo>
                  <a:cubicBezTo>
                    <a:pt x="2358" y="3939"/>
                    <a:pt x="2831" y="3829"/>
                    <a:pt x="3271" y="3654"/>
                  </a:cubicBezTo>
                  <a:cubicBezTo>
                    <a:pt x="3450" y="3582"/>
                    <a:pt x="3624" y="3499"/>
                    <a:pt x="3794" y="3402"/>
                  </a:cubicBezTo>
                  <a:cubicBezTo>
                    <a:pt x="5032" y="2697"/>
                    <a:pt x="5912" y="1398"/>
                    <a:pt x="6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355;p109">
              <a:extLst>
                <a:ext uri="{FF2B5EF4-FFF2-40B4-BE49-F238E27FC236}">
                  <a16:creationId xmlns="" xmlns:a16="http://schemas.microsoft.com/office/drawing/2014/main" id="{E555A3DB-6453-0B35-BCCE-434CDFD5CA5A}"/>
                </a:ext>
              </a:extLst>
            </p:cNvPr>
            <p:cNvSpPr/>
            <p:nvPr/>
          </p:nvSpPr>
          <p:spPr>
            <a:xfrm>
              <a:off x="6617975" y="1693225"/>
              <a:ext cx="117550" cy="159750"/>
            </a:xfrm>
            <a:custGeom>
              <a:avLst/>
              <a:gdLst/>
              <a:ahLst/>
              <a:cxnLst/>
              <a:rect l="l" t="t" r="r" b="b"/>
              <a:pathLst>
                <a:path w="4702" h="6390" extrusionOk="0">
                  <a:moveTo>
                    <a:pt x="83" y="1"/>
                  </a:moveTo>
                  <a:lnTo>
                    <a:pt x="83" y="1"/>
                  </a:lnTo>
                  <a:cubicBezTo>
                    <a:pt x="0" y="1349"/>
                    <a:pt x="417" y="2748"/>
                    <a:pt x="1294" y="3761"/>
                  </a:cubicBezTo>
                  <a:cubicBezTo>
                    <a:pt x="1472" y="3973"/>
                    <a:pt x="1674" y="4165"/>
                    <a:pt x="1894" y="4339"/>
                  </a:cubicBezTo>
                  <a:cubicBezTo>
                    <a:pt x="2128" y="4523"/>
                    <a:pt x="2384" y="4688"/>
                    <a:pt x="2642" y="4839"/>
                  </a:cubicBezTo>
                  <a:cubicBezTo>
                    <a:pt x="3228" y="5192"/>
                    <a:pt x="3843" y="5504"/>
                    <a:pt x="4325" y="5954"/>
                  </a:cubicBezTo>
                  <a:cubicBezTo>
                    <a:pt x="4388" y="6018"/>
                    <a:pt x="4453" y="6082"/>
                    <a:pt x="4513" y="6151"/>
                  </a:cubicBezTo>
                  <a:cubicBezTo>
                    <a:pt x="4536" y="6174"/>
                    <a:pt x="4554" y="6197"/>
                    <a:pt x="4572" y="6219"/>
                  </a:cubicBezTo>
                  <a:cubicBezTo>
                    <a:pt x="4619" y="6274"/>
                    <a:pt x="4659" y="6329"/>
                    <a:pt x="4701" y="6390"/>
                  </a:cubicBezTo>
                  <a:cubicBezTo>
                    <a:pt x="4682" y="6312"/>
                    <a:pt x="4655" y="6233"/>
                    <a:pt x="4632" y="6151"/>
                  </a:cubicBezTo>
                  <a:cubicBezTo>
                    <a:pt x="4613" y="6087"/>
                    <a:pt x="4595" y="6027"/>
                    <a:pt x="4572" y="5963"/>
                  </a:cubicBezTo>
                  <a:cubicBezTo>
                    <a:pt x="4499" y="5729"/>
                    <a:pt x="4412" y="5486"/>
                    <a:pt x="4316" y="5247"/>
                  </a:cubicBezTo>
                  <a:cubicBezTo>
                    <a:pt x="4035" y="4546"/>
                    <a:pt x="3669" y="3853"/>
                    <a:pt x="3197" y="3330"/>
                  </a:cubicBezTo>
                  <a:cubicBezTo>
                    <a:pt x="3165" y="3289"/>
                    <a:pt x="3133" y="3253"/>
                    <a:pt x="3095" y="3220"/>
                  </a:cubicBezTo>
                  <a:cubicBezTo>
                    <a:pt x="2765" y="2877"/>
                    <a:pt x="2375" y="2610"/>
                    <a:pt x="1986" y="2339"/>
                  </a:cubicBezTo>
                  <a:cubicBezTo>
                    <a:pt x="1931" y="2299"/>
                    <a:pt x="1871" y="2257"/>
                    <a:pt x="1812" y="2212"/>
                  </a:cubicBezTo>
                  <a:cubicBezTo>
                    <a:pt x="1018" y="1643"/>
                    <a:pt x="220" y="955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56;p109">
              <a:extLst>
                <a:ext uri="{FF2B5EF4-FFF2-40B4-BE49-F238E27FC236}">
                  <a16:creationId xmlns="" xmlns:a16="http://schemas.microsoft.com/office/drawing/2014/main" id="{600F9359-7ADB-52FB-F632-144554CF4A21}"/>
                </a:ext>
              </a:extLst>
            </p:cNvPr>
            <p:cNvSpPr/>
            <p:nvPr/>
          </p:nvSpPr>
          <p:spPr>
            <a:xfrm>
              <a:off x="6588600" y="1841825"/>
              <a:ext cx="156175" cy="120400"/>
            </a:xfrm>
            <a:custGeom>
              <a:avLst/>
              <a:gdLst/>
              <a:ahLst/>
              <a:cxnLst/>
              <a:rect l="l" t="t" r="r" b="b"/>
              <a:pathLst>
                <a:path w="6247" h="4816" extrusionOk="0">
                  <a:moveTo>
                    <a:pt x="1" y="0"/>
                  </a:moveTo>
                  <a:lnTo>
                    <a:pt x="1" y="0"/>
                  </a:lnTo>
                  <a:cubicBezTo>
                    <a:pt x="240" y="1046"/>
                    <a:pt x="794" y="2032"/>
                    <a:pt x="1574" y="2757"/>
                  </a:cubicBezTo>
                  <a:cubicBezTo>
                    <a:pt x="1899" y="3060"/>
                    <a:pt x="2266" y="3312"/>
                    <a:pt x="2661" y="3509"/>
                  </a:cubicBezTo>
                  <a:lnTo>
                    <a:pt x="2661" y="3513"/>
                  </a:lnTo>
                  <a:cubicBezTo>
                    <a:pt x="2761" y="3559"/>
                    <a:pt x="2867" y="3605"/>
                    <a:pt x="2968" y="3646"/>
                  </a:cubicBezTo>
                  <a:cubicBezTo>
                    <a:pt x="3968" y="4050"/>
                    <a:pt x="5128" y="4091"/>
                    <a:pt x="6022" y="4660"/>
                  </a:cubicBezTo>
                  <a:cubicBezTo>
                    <a:pt x="6101" y="4705"/>
                    <a:pt x="6173" y="4756"/>
                    <a:pt x="6247" y="4815"/>
                  </a:cubicBezTo>
                  <a:cubicBezTo>
                    <a:pt x="6160" y="4678"/>
                    <a:pt x="6069" y="4540"/>
                    <a:pt x="5972" y="4403"/>
                  </a:cubicBezTo>
                  <a:lnTo>
                    <a:pt x="5967" y="4398"/>
                  </a:lnTo>
                  <a:cubicBezTo>
                    <a:pt x="5390" y="3564"/>
                    <a:pt x="4647" y="2711"/>
                    <a:pt x="3802" y="2234"/>
                  </a:cubicBezTo>
                  <a:cubicBezTo>
                    <a:pt x="3477" y="2046"/>
                    <a:pt x="3119" y="1913"/>
                    <a:pt x="2761" y="1794"/>
                  </a:cubicBezTo>
                  <a:cubicBezTo>
                    <a:pt x="2674" y="1761"/>
                    <a:pt x="2583" y="1729"/>
                    <a:pt x="2492" y="1702"/>
                  </a:cubicBezTo>
                  <a:cubicBezTo>
                    <a:pt x="2234" y="1615"/>
                    <a:pt x="1969" y="1523"/>
                    <a:pt x="1707" y="1413"/>
                  </a:cubicBezTo>
                  <a:cubicBezTo>
                    <a:pt x="987" y="1111"/>
                    <a:pt x="318" y="69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357;p109">
              <a:extLst>
                <a:ext uri="{FF2B5EF4-FFF2-40B4-BE49-F238E27FC236}">
                  <a16:creationId xmlns="" xmlns:a16="http://schemas.microsoft.com/office/drawing/2014/main" id="{B6E9AC51-C13D-54AC-6EE2-7A70C49293B9}"/>
                </a:ext>
              </a:extLst>
            </p:cNvPr>
            <p:cNvSpPr/>
            <p:nvPr/>
          </p:nvSpPr>
          <p:spPr>
            <a:xfrm>
              <a:off x="6582775" y="1973550"/>
              <a:ext cx="189875" cy="56775"/>
            </a:xfrm>
            <a:custGeom>
              <a:avLst/>
              <a:gdLst/>
              <a:ahLst/>
              <a:cxnLst/>
              <a:rect l="l" t="t" r="r" b="b"/>
              <a:pathLst>
                <a:path w="7595" h="2271" extrusionOk="0">
                  <a:moveTo>
                    <a:pt x="1" y="1"/>
                  </a:moveTo>
                  <a:lnTo>
                    <a:pt x="1" y="1"/>
                  </a:lnTo>
                  <a:cubicBezTo>
                    <a:pt x="490" y="707"/>
                    <a:pt x="1151" y="1298"/>
                    <a:pt x="1912" y="1702"/>
                  </a:cubicBezTo>
                  <a:cubicBezTo>
                    <a:pt x="2495" y="2014"/>
                    <a:pt x="3137" y="2211"/>
                    <a:pt x="3798" y="2257"/>
                  </a:cubicBezTo>
                  <a:cubicBezTo>
                    <a:pt x="3902" y="2266"/>
                    <a:pt x="4008" y="2270"/>
                    <a:pt x="4118" y="2270"/>
                  </a:cubicBezTo>
                  <a:cubicBezTo>
                    <a:pt x="4982" y="2266"/>
                    <a:pt x="5859" y="2008"/>
                    <a:pt x="6713" y="2008"/>
                  </a:cubicBezTo>
                  <a:cubicBezTo>
                    <a:pt x="6826" y="2008"/>
                    <a:pt x="6938" y="2013"/>
                    <a:pt x="7049" y="2023"/>
                  </a:cubicBezTo>
                  <a:cubicBezTo>
                    <a:pt x="7227" y="2041"/>
                    <a:pt x="7411" y="2073"/>
                    <a:pt x="7595" y="2124"/>
                  </a:cubicBezTo>
                  <a:cubicBezTo>
                    <a:pt x="7379" y="1973"/>
                    <a:pt x="7149" y="1817"/>
                    <a:pt x="6911" y="1670"/>
                  </a:cubicBezTo>
                  <a:cubicBezTo>
                    <a:pt x="6122" y="1184"/>
                    <a:pt x="5219" y="757"/>
                    <a:pt x="4361" y="642"/>
                  </a:cubicBezTo>
                  <a:cubicBezTo>
                    <a:pt x="4178" y="620"/>
                    <a:pt x="3991" y="611"/>
                    <a:pt x="3804" y="611"/>
                  </a:cubicBezTo>
                  <a:cubicBezTo>
                    <a:pt x="3692" y="611"/>
                    <a:pt x="3579" y="614"/>
                    <a:pt x="3468" y="619"/>
                  </a:cubicBezTo>
                  <a:cubicBezTo>
                    <a:pt x="3293" y="625"/>
                    <a:pt x="3119" y="634"/>
                    <a:pt x="2945" y="647"/>
                  </a:cubicBezTo>
                  <a:cubicBezTo>
                    <a:pt x="2706" y="662"/>
                    <a:pt x="2460" y="673"/>
                    <a:pt x="2213" y="673"/>
                  </a:cubicBezTo>
                  <a:cubicBezTo>
                    <a:pt x="2076" y="673"/>
                    <a:pt x="1939" y="669"/>
                    <a:pt x="1802" y="661"/>
                  </a:cubicBezTo>
                  <a:cubicBezTo>
                    <a:pt x="1129" y="619"/>
                    <a:pt x="482" y="45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58;p109">
              <a:extLst>
                <a:ext uri="{FF2B5EF4-FFF2-40B4-BE49-F238E27FC236}">
                  <a16:creationId xmlns="" xmlns:a16="http://schemas.microsoft.com/office/drawing/2014/main" id="{0BABEEC4-378A-2D98-CA45-3C9FC033AB01}"/>
                </a:ext>
              </a:extLst>
            </p:cNvPr>
            <p:cNvSpPr/>
            <p:nvPr/>
          </p:nvSpPr>
          <p:spPr>
            <a:xfrm>
              <a:off x="6725725" y="1719025"/>
              <a:ext cx="123400" cy="416500"/>
            </a:xfrm>
            <a:custGeom>
              <a:avLst/>
              <a:gdLst/>
              <a:ahLst/>
              <a:cxnLst/>
              <a:rect l="l" t="t" r="r" b="b"/>
              <a:pathLst>
                <a:path w="4936" h="16660" extrusionOk="0">
                  <a:moveTo>
                    <a:pt x="400" y="1"/>
                  </a:moveTo>
                  <a:cubicBezTo>
                    <a:pt x="348" y="1"/>
                    <a:pt x="303" y="36"/>
                    <a:pt x="294" y="84"/>
                  </a:cubicBezTo>
                  <a:cubicBezTo>
                    <a:pt x="83" y="1514"/>
                    <a:pt x="0" y="2954"/>
                    <a:pt x="6" y="4399"/>
                  </a:cubicBezTo>
                  <a:cubicBezTo>
                    <a:pt x="15" y="5843"/>
                    <a:pt x="120" y="7293"/>
                    <a:pt x="372" y="8723"/>
                  </a:cubicBezTo>
                  <a:cubicBezTo>
                    <a:pt x="620" y="10154"/>
                    <a:pt x="1018" y="11571"/>
                    <a:pt x="1624" y="12915"/>
                  </a:cubicBezTo>
                  <a:cubicBezTo>
                    <a:pt x="1936" y="13579"/>
                    <a:pt x="2294" y="14231"/>
                    <a:pt x="2711" y="14845"/>
                  </a:cubicBezTo>
                  <a:cubicBezTo>
                    <a:pt x="3143" y="15451"/>
                    <a:pt x="3628" y="16020"/>
                    <a:pt x="4170" y="16542"/>
                  </a:cubicBezTo>
                  <a:cubicBezTo>
                    <a:pt x="4170" y="16542"/>
                    <a:pt x="4174" y="16547"/>
                    <a:pt x="4178" y="16551"/>
                  </a:cubicBezTo>
                  <a:cubicBezTo>
                    <a:pt x="4259" y="16624"/>
                    <a:pt x="4361" y="16660"/>
                    <a:pt x="4462" y="16660"/>
                  </a:cubicBezTo>
                  <a:cubicBezTo>
                    <a:pt x="4579" y="16660"/>
                    <a:pt x="4695" y="16611"/>
                    <a:pt x="4779" y="16515"/>
                  </a:cubicBezTo>
                  <a:cubicBezTo>
                    <a:pt x="4936" y="16341"/>
                    <a:pt x="4921" y="16075"/>
                    <a:pt x="4747" y="15914"/>
                  </a:cubicBezTo>
                  <a:lnTo>
                    <a:pt x="4739" y="15910"/>
                  </a:lnTo>
                  <a:cubicBezTo>
                    <a:pt x="4225" y="15451"/>
                    <a:pt x="3757" y="14946"/>
                    <a:pt x="3335" y="14396"/>
                  </a:cubicBezTo>
                  <a:cubicBezTo>
                    <a:pt x="2923" y="13837"/>
                    <a:pt x="2565" y="13240"/>
                    <a:pt x="2243" y="12616"/>
                  </a:cubicBezTo>
                  <a:cubicBezTo>
                    <a:pt x="1619" y="11365"/>
                    <a:pt x="1184" y="10012"/>
                    <a:pt x="886" y="8622"/>
                  </a:cubicBezTo>
                  <a:cubicBezTo>
                    <a:pt x="588" y="7238"/>
                    <a:pt x="427" y="5816"/>
                    <a:pt x="364" y="4395"/>
                  </a:cubicBezTo>
                  <a:cubicBezTo>
                    <a:pt x="303" y="2968"/>
                    <a:pt x="331" y="1533"/>
                    <a:pt x="487" y="115"/>
                  </a:cubicBezTo>
                  <a:lnTo>
                    <a:pt x="491" y="111"/>
                  </a:lnTo>
                  <a:cubicBezTo>
                    <a:pt x="496" y="56"/>
                    <a:pt x="459" y="10"/>
                    <a:pt x="409" y="1"/>
                  </a:cubicBezTo>
                  <a:cubicBezTo>
                    <a:pt x="406" y="1"/>
                    <a:pt x="403" y="1"/>
                    <a:pt x="4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59;p109">
              <a:extLst>
                <a:ext uri="{FF2B5EF4-FFF2-40B4-BE49-F238E27FC236}">
                  <a16:creationId xmlns="" xmlns:a16="http://schemas.microsoft.com/office/drawing/2014/main" id="{6A9FA259-8DE1-AEAF-FBD6-909B77542F9D}"/>
                </a:ext>
              </a:extLst>
            </p:cNvPr>
            <p:cNvSpPr/>
            <p:nvPr/>
          </p:nvSpPr>
          <p:spPr>
            <a:xfrm>
              <a:off x="6728025" y="1593150"/>
              <a:ext cx="45325" cy="152275"/>
            </a:xfrm>
            <a:custGeom>
              <a:avLst/>
              <a:gdLst/>
              <a:ahLst/>
              <a:cxnLst/>
              <a:rect l="l" t="t" r="r" b="b"/>
              <a:pathLst>
                <a:path w="1813" h="6091" extrusionOk="0">
                  <a:moveTo>
                    <a:pt x="1083" y="1"/>
                  </a:moveTo>
                  <a:cubicBezTo>
                    <a:pt x="1358" y="762"/>
                    <a:pt x="991" y="1588"/>
                    <a:pt x="624" y="2308"/>
                  </a:cubicBezTo>
                  <a:cubicBezTo>
                    <a:pt x="532" y="2477"/>
                    <a:pt x="445" y="2651"/>
                    <a:pt x="367" y="2826"/>
                  </a:cubicBezTo>
                  <a:cubicBezTo>
                    <a:pt x="294" y="2986"/>
                    <a:pt x="230" y="3151"/>
                    <a:pt x="179" y="3321"/>
                  </a:cubicBezTo>
                  <a:cubicBezTo>
                    <a:pt x="138" y="3459"/>
                    <a:pt x="106" y="3610"/>
                    <a:pt x="88" y="3756"/>
                  </a:cubicBezTo>
                  <a:cubicBezTo>
                    <a:pt x="1" y="4348"/>
                    <a:pt x="42" y="5000"/>
                    <a:pt x="138" y="5600"/>
                  </a:cubicBezTo>
                  <a:cubicBezTo>
                    <a:pt x="166" y="5770"/>
                    <a:pt x="193" y="5935"/>
                    <a:pt x="230" y="6090"/>
                  </a:cubicBezTo>
                  <a:cubicBezTo>
                    <a:pt x="248" y="5921"/>
                    <a:pt x="294" y="5760"/>
                    <a:pt x="349" y="5600"/>
                  </a:cubicBezTo>
                  <a:lnTo>
                    <a:pt x="354" y="5595"/>
                  </a:lnTo>
                  <a:cubicBezTo>
                    <a:pt x="564" y="5013"/>
                    <a:pt x="981" y="4490"/>
                    <a:pt x="1284" y="3927"/>
                  </a:cubicBezTo>
                  <a:cubicBezTo>
                    <a:pt x="1330" y="3834"/>
                    <a:pt x="1377" y="3743"/>
                    <a:pt x="1417" y="3651"/>
                  </a:cubicBezTo>
                  <a:cubicBezTo>
                    <a:pt x="1542" y="3366"/>
                    <a:pt x="1629" y="3068"/>
                    <a:pt x="1669" y="2765"/>
                  </a:cubicBezTo>
                  <a:cubicBezTo>
                    <a:pt x="1812" y="1825"/>
                    <a:pt x="1587" y="822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60;p109">
              <a:extLst>
                <a:ext uri="{FF2B5EF4-FFF2-40B4-BE49-F238E27FC236}">
                  <a16:creationId xmlns="" xmlns:a16="http://schemas.microsoft.com/office/drawing/2014/main" id="{71990843-C833-3804-D7E8-3C9BEF73B5EF}"/>
                </a:ext>
              </a:extLst>
            </p:cNvPr>
            <p:cNvSpPr/>
            <p:nvPr/>
          </p:nvSpPr>
          <p:spPr>
            <a:xfrm>
              <a:off x="6677125" y="1704225"/>
              <a:ext cx="3675" cy="1775"/>
            </a:xfrm>
            <a:custGeom>
              <a:avLst/>
              <a:gdLst/>
              <a:ahLst/>
              <a:cxnLst/>
              <a:rect l="l" t="t" r="r" b="b"/>
              <a:pathLst>
                <a:path w="147" h="7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96" y="15"/>
                    <a:pt x="46" y="38"/>
                    <a:pt x="1" y="7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61;p109">
              <a:extLst>
                <a:ext uri="{FF2B5EF4-FFF2-40B4-BE49-F238E27FC236}">
                  <a16:creationId xmlns="" xmlns:a16="http://schemas.microsoft.com/office/drawing/2014/main" id="{0A4174A7-680F-6528-11CA-55118D7B5AD6}"/>
                </a:ext>
              </a:extLst>
            </p:cNvPr>
            <p:cNvSpPr/>
            <p:nvPr/>
          </p:nvSpPr>
          <p:spPr>
            <a:xfrm>
              <a:off x="6680800" y="1703425"/>
              <a:ext cx="1600" cy="825"/>
            </a:xfrm>
            <a:custGeom>
              <a:avLst/>
              <a:gdLst/>
              <a:ahLst/>
              <a:cxnLst/>
              <a:rect l="l" t="t" r="r" b="b"/>
              <a:pathLst>
                <a:path w="64" h="33" extrusionOk="0">
                  <a:moveTo>
                    <a:pt x="64" y="1"/>
                  </a:moveTo>
                  <a:lnTo>
                    <a:pt x="0" y="33"/>
                  </a:lnTo>
                  <a:cubicBezTo>
                    <a:pt x="19" y="28"/>
                    <a:pt x="36" y="24"/>
                    <a:pt x="55" y="20"/>
                  </a:cubicBezTo>
                  <a:cubicBezTo>
                    <a:pt x="59" y="15"/>
                    <a:pt x="59" y="11"/>
                    <a:pt x="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62;p109">
              <a:extLst>
                <a:ext uri="{FF2B5EF4-FFF2-40B4-BE49-F238E27FC236}">
                  <a16:creationId xmlns="" xmlns:a16="http://schemas.microsoft.com/office/drawing/2014/main" id="{33830873-09F5-FEFC-8CFC-B4D0B8A4177C}"/>
                </a:ext>
              </a:extLst>
            </p:cNvPr>
            <p:cNvSpPr/>
            <p:nvPr/>
          </p:nvSpPr>
          <p:spPr>
            <a:xfrm>
              <a:off x="6627825" y="1989025"/>
              <a:ext cx="49900" cy="40975"/>
            </a:xfrm>
            <a:custGeom>
              <a:avLst/>
              <a:gdLst/>
              <a:ahLst/>
              <a:cxnLst/>
              <a:rect l="l" t="t" r="r" b="b"/>
              <a:pathLst>
                <a:path w="1996" h="1639" extrusionOk="0">
                  <a:moveTo>
                    <a:pt x="1666" y="0"/>
                  </a:moveTo>
                  <a:cubicBezTo>
                    <a:pt x="1491" y="6"/>
                    <a:pt x="1317" y="15"/>
                    <a:pt x="1143" y="28"/>
                  </a:cubicBezTo>
                  <a:cubicBezTo>
                    <a:pt x="904" y="43"/>
                    <a:pt x="658" y="54"/>
                    <a:pt x="411" y="54"/>
                  </a:cubicBezTo>
                  <a:cubicBezTo>
                    <a:pt x="274" y="54"/>
                    <a:pt x="137" y="50"/>
                    <a:pt x="0" y="42"/>
                  </a:cubicBezTo>
                  <a:lnTo>
                    <a:pt x="0" y="42"/>
                  </a:lnTo>
                  <a:cubicBezTo>
                    <a:pt x="19" y="258"/>
                    <a:pt x="32" y="474"/>
                    <a:pt x="55" y="684"/>
                  </a:cubicBezTo>
                  <a:cubicBezTo>
                    <a:pt x="70" y="817"/>
                    <a:pt x="83" y="950"/>
                    <a:pt x="110" y="1083"/>
                  </a:cubicBezTo>
                  <a:cubicBezTo>
                    <a:pt x="693" y="1395"/>
                    <a:pt x="1335" y="1592"/>
                    <a:pt x="1996" y="1638"/>
                  </a:cubicBezTo>
                  <a:cubicBezTo>
                    <a:pt x="1954" y="1088"/>
                    <a:pt x="1821" y="542"/>
                    <a:pt x="1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63;p109">
              <a:extLst>
                <a:ext uri="{FF2B5EF4-FFF2-40B4-BE49-F238E27FC236}">
                  <a16:creationId xmlns="" xmlns:a16="http://schemas.microsoft.com/office/drawing/2014/main" id="{1C202B1E-47C1-8990-06C3-2AEB5866F399}"/>
                </a:ext>
              </a:extLst>
            </p:cNvPr>
            <p:cNvSpPr/>
            <p:nvPr/>
          </p:nvSpPr>
          <p:spPr>
            <a:xfrm>
              <a:off x="6627925" y="1877150"/>
              <a:ext cx="29725" cy="52400"/>
            </a:xfrm>
            <a:custGeom>
              <a:avLst/>
              <a:gdLst/>
              <a:ahLst/>
              <a:cxnLst/>
              <a:rect l="l" t="t" r="r" b="b"/>
              <a:pathLst>
                <a:path w="1189" h="2096" extrusionOk="0">
                  <a:moveTo>
                    <a:pt x="134" y="0"/>
                  </a:moveTo>
                  <a:cubicBezTo>
                    <a:pt x="79" y="449"/>
                    <a:pt x="33" y="894"/>
                    <a:pt x="1" y="1344"/>
                  </a:cubicBezTo>
                  <a:cubicBezTo>
                    <a:pt x="326" y="1647"/>
                    <a:pt x="693" y="1899"/>
                    <a:pt x="1088" y="2096"/>
                  </a:cubicBezTo>
                  <a:cubicBezTo>
                    <a:pt x="1069" y="1944"/>
                    <a:pt x="1061" y="1793"/>
                    <a:pt x="1061" y="1637"/>
                  </a:cubicBezTo>
                  <a:cubicBezTo>
                    <a:pt x="1051" y="1211"/>
                    <a:pt x="1101" y="794"/>
                    <a:pt x="1188" y="381"/>
                  </a:cubicBezTo>
                  <a:cubicBezTo>
                    <a:pt x="1101" y="348"/>
                    <a:pt x="1010" y="316"/>
                    <a:pt x="919" y="289"/>
                  </a:cubicBezTo>
                  <a:cubicBezTo>
                    <a:pt x="661" y="202"/>
                    <a:pt x="396" y="11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64;p109">
              <a:extLst>
                <a:ext uri="{FF2B5EF4-FFF2-40B4-BE49-F238E27FC236}">
                  <a16:creationId xmlns="" xmlns:a16="http://schemas.microsoft.com/office/drawing/2014/main" id="{D7C8ABA7-E76D-125A-3D71-CE25A3B00FC0}"/>
                </a:ext>
              </a:extLst>
            </p:cNvPr>
            <p:cNvSpPr/>
            <p:nvPr/>
          </p:nvSpPr>
          <p:spPr>
            <a:xfrm>
              <a:off x="6650300" y="1748500"/>
              <a:ext cx="47600" cy="65700"/>
            </a:xfrm>
            <a:custGeom>
              <a:avLst/>
              <a:gdLst/>
              <a:ahLst/>
              <a:cxnLst/>
              <a:rect l="l" t="t" r="r" b="b"/>
              <a:pathLst>
                <a:path w="1904" h="2628" extrusionOk="0">
                  <a:moveTo>
                    <a:pt x="519" y="1"/>
                  </a:moveTo>
                  <a:cubicBezTo>
                    <a:pt x="326" y="514"/>
                    <a:pt x="151" y="1028"/>
                    <a:pt x="1" y="1550"/>
                  </a:cubicBezTo>
                  <a:cubicBezTo>
                    <a:pt x="179" y="1762"/>
                    <a:pt x="381" y="1954"/>
                    <a:pt x="601" y="2128"/>
                  </a:cubicBezTo>
                  <a:cubicBezTo>
                    <a:pt x="835" y="2312"/>
                    <a:pt x="1091" y="2477"/>
                    <a:pt x="1349" y="2628"/>
                  </a:cubicBezTo>
                  <a:cubicBezTo>
                    <a:pt x="1559" y="2128"/>
                    <a:pt x="1757" y="1629"/>
                    <a:pt x="1904" y="1119"/>
                  </a:cubicBezTo>
                  <a:cubicBezTo>
                    <a:pt x="1872" y="1078"/>
                    <a:pt x="1840" y="1042"/>
                    <a:pt x="1802" y="1009"/>
                  </a:cubicBezTo>
                  <a:cubicBezTo>
                    <a:pt x="1472" y="666"/>
                    <a:pt x="1082" y="399"/>
                    <a:pt x="693" y="128"/>
                  </a:cubicBezTo>
                  <a:cubicBezTo>
                    <a:pt x="638" y="88"/>
                    <a:pt x="578" y="46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65;p109">
              <a:extLst>
                <a:ext uri="{FF2B5EF4-FFF2-40B4-BE49-F238E27FC236}">
                  <a16:creationId xmlns="" xmlns:a16="http://schemas.microsoft.com/office/drawing/2014/main" id="{0D97EB29-D227-2F1E-1A5F-1D86DBB0E646}"/>
                </a:ext>
              </a:extLst>
            </p:cNvPr>
            <p:cNvSpPr/>
            <p:nvPr/>
          </p:nvSpPr>
          <p:spPr>
            <a:xfrm>
              <a:off x="6774225" y="1732900"/>
              <a:ext cx="46800" cy="81300"/>
            </a:xfrm>
            <a:custGeom>
              <a:avLst/>
              <a:gdLst/>
              <a:ahLst/>
              <a:cxnLst/>
              <a:rect l="l" t="t" r="r" b="b"/>
              <a:pathLst>
                <a:path w="1872" h="3252" extrusionOk="0">
                  <a:moveTo>
                    <a:pt x="1863" y="1"/>
                  </a:moveTo>
                  <a:lnTo>
                    <a:pt x="1863" y="1"/>
                  </a:lnTo>
                  <a:cubicBezTo>
                    <a:pt x="1565" y="276"/>
                    <a:pt x="1230" y="524"/>
                    <a:pt x="904" y="752"/>
                  </a:cubicBezTo>
                  <a:cubicBezTo>
                    <a:pt x="597" y="968"/>
                    <a:pt x="285" y="1184"/>
                    <a:pt x="1" y="1436"/>
                  </a:cubicBezTo>
                  <a:cubicBezTo>
                    <a:pt x="47" y="2041"/>
                    <a:pt x="138" y="2642"/>
                    <a:pt x="253" y="3252"/>
                  </a:cubicBezTo>
                  <a:cubicBezTo>
                    <a:pt x="515" y="3097"/>
                    <a:pt x="767" y="2936"/>
                    <a:pt x="1000" y="2752"/>
                  </a:cubicBezTo>
                  <a:cubicBezTo>
                    <a:pt x="1335" y="2486"/>
                    <a:pt x="1624" y="2174"/>
                    <a:pt x="1872" y="1831"/>
                  </a:cubicBezTo>
                  <a:cubicBezTo>
                    <a:pt x="1849" y="1220"/>
                    <a:pt x="1844" y="615"/>
                    <a:pt x="1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6;p109">
              <a:extLst>
                <a:ext uri="{FF2B5EF4-FFF2-40B4-BE49-F238E27FC236}">
                  <a16:creationId xmlns="" xmlns:a16="http://schemas.microsoft.com/office/drawing/2014/main" id="{3B329F8F-0F85-EA46-05C4-8EA48D8A296C}"/>
                </a:ext>
              </a:extLst>
            </p:cNvPr>
            <p:cNvSpPr/>
            <p:nvPr/>
          </p:nvSpPr>
          <p:spPr>
            <a:xfrm>
              <a:off x="6793600" y="1851000"/>
              <a:ext cx="36950" cy="68925"/>
            </a:xfrm>
            <a:custGeom>
              <a:avLst/>
              <a:gdLst/>
              <a:ahLst/>
              <a:cxnLst/>
              <a:rect l="l" t="t" r="r" b="b"/>
              <a:pathLst>
                <a:path w="1478" h="2757" extrusionOk="0">
                  <a:moveTo>
                    <a:pt x="1298" y="1"/>
                  </a:moveTo>
                  <a:cubicBezTo>
                    <a:pt x="1120" y="143"/>
                    <a:pt x="941" y="271"/>
                    <a:pt x="758" y="395"/>
                  </a:cubicBezTo>
                  <a:cubicBezTo>
                    <a:pt x="500" y="578"/>
                    <a:pt x="244" y="757"/>
                    <a:pt x="1" y="954"/>
                  </a:cubicBezTo>
                  <a:cubicBezTo>
                    <a:pt x="134" y="1555"/>
                    <a:pt x="253" y="2156"/>
                    <a:pt x="335" y="2757"/>
                  </a:cubicBezTo>
                  <a:cubicBezTo>
                    <a:pt x="515" y="2647"/>
                    <a:pt x="688" y="2528"/>
                    <a:pt x="854" y="2399"/>
                  </a:cubicBezTo>
                  <a:cubicBezTo>
                    <a:pt x="1083" y="2215"/>
                    <a:pt x="1289" y="2014"/>
                    <a:pt x="1478" y="1794"/>
                  </a:cubicBezTo>
                  <a:cubicBezTo>
                    <a:pt x="1450" y="1578"/>
                    <a:pt x="1431" y="1362"/>
                    <a:pt x="1408" y="1142"/>
                  </a:cubicBezTo>
                  <a:cubicBezTo>
                    <a:pt x="1372" y="761"/>
                    <a:pt x="1336" y="38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67;p109">
              <a:extLst>
                <a:ext uri="{FF2B5EF4-FFF2-40B4-BE49-F238E27FC236}">
                  <a16:creationId xmlns="" xmlns:a16="http://schemas.microsoft.com/office/drawing/2014/main" id="{3095AFE0-89FB-3E6B-A4FC-9C4522C14A48}"/>
                </a:ext>
              </a:extLst>
            </p:cNvPr>
            <p:cNvSpPr/>
            <p:nvPr/>
          </p:nvSpPr>
          <p:spPr>
            <a:xfrm>
              <a:off x="6806200" y="1961275"/>
              <a:ext cx="55525" cy="54950"/>
            </a:xfrm>
            <a:custGeom>
              <a:avLst/>
              <a:gdLst/>
              <a:ahLst/>
              <a:cxnLst/>
              <a:rect l="l" t="t" r="r" b="b"/>
              <a:pathLst>
                <a:path w="2221" h="2198" extrusionOk="0">
                  <a:moveTo>
                    <a:pt x="1734" y="1"/>
                  </a:moveTo>
                  <a:cubicBezTo>
                    <a:pt x="1431" y="107"/>
                    <a:pt x="1139" y="225"/>
                    <a:pt x="859" y="386"/>
                  </a:cubicBezTo>
                  <a:cubicBezTo>
                    <a:pt x="561" y="556"/>
                    <a:pt x="271" y="776"/>
                    <a:pt x="1" y="1023"/>
                  </a:cubicBezTo>
                  <a:cubicBezTo>
                    <a:pt x="24" y="1258"/>
                    <a:pt x="61" y="1487"/>
                    <a:pt x="125" y="1711"/>
                  </a:cubicBezTo>
                  <a:cubicBezTo>
                    <a:pt x="171" y="1881"/>
                    <a:pt x="235" y="2042"/>
                    <a:pt x="318" y="2198"/>
                  </a:cubicBezTo>
                  <a:cubicBezTo>
                    <a:pt x="785" y="2083"/>
                    <a:pt x="1258" y="1973"/>
                    <a:pt x="1698" y="1798"/>
                  </a:cubicBezTo>
                  <a:cubicBezTo>
                    <a:pt x="1877" y="1726"/>
                    <a:pt x="2051" y="1643"/>
                    <a:pt x="2221" y="1546"/>
                  </a:cubicBezTo>
                  <a:cubicBezTo>
                    <a:pt x="2180" y="1271"/>
                    <a:pt x="2111" y="1000"/>
                    <a:pt x="2019" y="739"/>
                  </a:cubicBezTo>
                  <a:cubicBezTo>
                    <a:pt x="1937" y="487"/>
                    <a:pt x="1835" y="244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68;p109">
              <a:extLst>
                <a:ext uri="{FF2B5EF4-FFF2-40B4-BE49-F238E27FC236}">
                  <a16:creationId xmlns="" xmlns:a16="http://schemas.microsoft.com/office/drawing/2014/main" id="{36B817C9-77CA-1104-1315-69CC402AB24F}"/>
                </a:ext>
              </a:extLst>
            </p:cNvPr>
            <p:cNvSpPr/>
            <p:nvPr/>
          </p:nvSpPr>
          <p:spPr>
            <a:xfrm>
              <a:off x="6730200" y="1662275"/>
              <a:ext cx="39575" cy="29050"/>
            </a:xfrm>
            <a:custGeom>
              <a:avLst/>
              <a:gdLst/>
              <a:ahLst/>
              <a:cxnLst/>
              <a:rect l="l" t="t" r="r" b="b"/>
              <a:pathLst>
                <a:path w="1583" h="1162" extrusionOk="0">
                  <a:moveTo>
                    <a:pt x="1582" y="0"/>
                  </a:moveTo>
                  <a:lnTo>
                    <a:pt x="1582" y="0"/>
                  </a:lnTo>
                  <a:cubicBezTo>
                    <a:pt x="1211" y="6"/>
                    <a:pt x="845" y="24"/>
                    <a:pt x="473" y="55"/>
                  </a:cubicBezTo>
                  <a:cubicBezTo>
                    <a:pt x="429" y="59"/>
                    <a:pt x="384" y="65"/>
                    <a:pt x="339" y="65"/>
                  </a:cubicBezTo>
                  <a:cubicBezTo>
                    <a:pt x="319" y="65"/>
                    <a:pt x="300" y="64"/>
                    <a:pt x="280" y="61"/>
                  </a:cubicBezTo>
                  <a:cubicBezTo>
                    <a:pt x="207" y="221"/>
                    <a:pt x="143" y="386"/>
                    <a:pt x="92" y="556"/>
                  </a:cubicBezTo>
                  <a:cubicBezTo>
                    <a:pt x="51" y="694"/>
                    <a:pt x="19" y="845"/>
                    <a:pt x="1" y="991"/>
                  </a:cubicBezTo>
                  <a:cubicBezTo>
                    <a:pt x="358" y="1001"/>
                    <a:pt x="712" y="1046"/>
                    <a:pt x="1060" y="1129"/>
                  </a:cubicBezTo>
                  <a:cubicBezTo>
                    <a:pt x="1106" y="1138"/>
                    <a:pt x="1152" y="1147"/>
                    <a:pt x="1197" y="1162"/>
                  </a:cubicBezTo>
                  <a:cubicBezTo>
                    <a:pt x="1243" y="1069"/>
                    <a:pt x="1290" y="978"/>
                    <a:pt x="1330" y="886"/>
                  </a:cubicBezTo>
                  <a:cubicBezTo>
                    <a:pt x="1455" y="601"/>
                    <a:pt x="1542" y="303"/>
                    <a:pt x="1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3589AA01-6C53-C158-748B-B8B69894EFB5}"/>
              </a:ext>
            </a:extLst>
          </p:cNvPr>
          <p:cNvSpPr/>
          <p:nvPr/>
        </p:nvSpPr>
        <p:spPr>
          <a:xfrm>
            <a:off x="379822" y="1025651"/>
            <a:ext cx="2613897" cy="785125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Vân Tiên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DC84A06-2A64-253F-18DA-539383DBDB6A}"/>
              </a:ext>
            </a:extLst>
          </p:cNvPr>
          <p:cNvSpPr txBox="1"/>
          <p:nvPr/>
        </p:nvSpPr>
        <p:spPr>
          <a:xfrm>
            <a:off x="2282867" y="350697"/>
            <a:ext cx="4578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FA79D7E-FBDB-9D1D-D2A1-E034E59AFE53}"/>
              </a:ext>
            </a:extLst>
          </p:cNvPr>
          <p:cNvSpPr/>
          <p:nvPr/>
        </p:nvSpPr>
        <p:spPr>
          <a:xfrm>
            <a:off x="379822" y="2321414"/>
            <a:ext cx="2613896" cy="785125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73A16F7-E601-4DA1-214F-951CB2E2BFE4}"/>
              </a:ext>
            </a:extLst>
          </p:cNvPr>
          <p:cNvSpPr txBox="1"/>
          <p:nvPr/>
        </p:nvSpPr>
        <p:spPr>
          <a:xfrm>
            <a:off x="3118977" y="1698370"/>
            <a:ext cx="290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Mạnh</a:t>
            </a:r>
            <a:r>
              <a:rPr lang="en-US" sz="2000" dirty="0"/>
              <a:t> </a:t>
            </a:r>
            <a:r>
              <a:rPr lang="en-US" sz="2000" dirty="0" err="1"/>
              <a:t>mẽ</a:t>
            </a:r>
            <a:r>
              <a:rPr lang="en-US" sz="2000" dirty="0"/>
              <a:t>, </a:t>
            </a:r>
            <a:r>
              <a:rPr lang="en-US" sz="2000" dirty="0" err="1"/>
              <a:t>đanh</a:t>
            </a:r>
            <a:r>
              <a:rPr lang="en-US" sz="2000" dirty="0"/>
              <a:t> </a:t>
            </a:r>
            <a:r>
              <a:rPr lang="en-US" sz="2000" dirty="0" err="1"/>
              <a:t>thép</a:t>
            </a:r>
            <a:endParaRPr lang="en-US" sz="2000" dirty="0"/>
          </a:p>
        </p:txBody>
      </p:sp>
      <p:sp>
        <p:nvSpPr>
          <p:cNvPr id="38" name="Arrow: Right 37">
            <a:extLst>
              <a:ext uri="{FF2B5EF4-FFF2-40B4-BE49-F238E27FC236}">
                <a16:creationId xmlns="" xmlns:a16="http://schemas.microsoft.com/office/drawing/2014/main" id="{CBB4AFF1-05E9-1DD0-D53D-4BDA0984AE57}"/>
              </a:ext>
            </a:extLst>
          </p:cNvPr>
          <p:cNvSpPr/>
          <p:nvPr/>
        </p:nvSpPr>
        <p:spPr>
          <a:xfrm>
            <a:off x="3995802" y="1236705"/>
            <a:ext cx="1152395" cy="46166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8F296561-2A7A-9922-24E4-D1D060367413}"/>
              </a:ext>
            </a:extLst>
          </p:cNvPr>
          <p:cNvSpPr/>
          <p:nvPr/>
        </p:nvSpPr>
        <p:spPr>
          <a:xfrm>
            <a:off x="6150280" y="1033130"/>
            <a:ext cx="2613897" cy="785125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="" xmlns:a16="http://schemas.microsoft.com/office/drawing/2014/main" id="{6B939710-4805-3CB5-8621-097B54AB8D0E}"/>
              </a:ext>
            </a:extLst>
          </p:cNvPr>
          <p:cNvSpPr/>
          <p:nvPr/>
        </p:nvSpPr>
        <p:spPr>
          <a:xfrm>
            <a:off x="3995802" y="2540016"/>
            <a:ext cx="1152395" cy="46166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2E0830C-EE86-3461-BADC-7EF9FFB55F76}"/>
              </a:ext>
            </a:extLst>
          </p:cNvPr>
          <p:cNvSpPr txBox="1"/>
          <p:nvPr/>
        </p:nvSpPr>
        <p:spPr>
          <a:xfrm>
            <a:off x="3118977" y="3045021"/>
            <a:ext cx="2906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Nhẹ</a:t>
            </a:r>
            <a:r>
              <a:rPr lang="en-US" sz="2000" dirty="0"/>
              <a:t> </a:t>
            </a:r>
            <a:r>
              <a:rPr lang="en-US" sz="2000" dirty="0" err="1"/>
              <a:t>nhàng</a:t>
            </a:r>
            <a:r>
              <a:rPr lang="en-US" sz="2000" dirty="0"/>
              <a:t>, </a:t>
            </a:r>
            <a:r>
              <a:rPr lang="en-US" sz="2000" dirty="0" err="1"/>
              <a:t>dịu</a:t>
            </a:r>
            <a:r>
              <a:rPr lang="en-US" sz="2000" dirty="0"/>
              <a:t> </a:t>
            </a:r>
            <a:r>
              <a:rPr lang="en-US" sz="2000" dirty="0" err="1"/>
              <a:t>dàng</a:t>
            </a:r>
            <a:endParaRPr lang="en-US" sz="2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31833578-975F-BF06-4689-FD43C8AC4C24}"/>
              </a:ext>
            </a:extLst>
          </p:cNvPr>
          <p:cNvSpPr/>
          <p:nvPr/>
        </p:nvSpPr>
        <p:spPr>
          <a:xfrm>
            <a:off x="6150280" y="2321414"/>
            <a:ext cx="2613896" cy="785125"/>
          </a:xfrm>
          <a:prstGeom prst="roundRect">
            <a:avLst>
              <a:gd name="adj" fmla="val 0"/>
            </a:avLst>
          </a:prstGeom>
          <a:solidFill>
            <a:srgbClr val="FADBBC"/>
          </a:solidFill>
          <a:ln>
            <a:solidFill>
              <a:srgbClr val="FADBBC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27F8A8D-2011-E691-B444-2B8C7C2F6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3" r="13411" b="50617"/>
          <a:stretch/>
        </p:blipFill>
        <p:spPr>
          <a:xfrm>
            <a:off x="3616851" y="3464105"/>
            <a:ext cx="2269733" cy="1855133"/>
          </a:xfrm>
          <a:prstGeom prst="rect">
            <a:avLst/>
          </a:prstGeom>
        </p:spPr>
      </p:pic>
      <p:grpSp>
        <p:nvGrpSpPr>
          <p:cNvPr id="2" name="Google Shape;6132;p105">
            <a:extLst>
              <a:ext uri="{FF2B5EF4-FFF2-40B4-BE49-F238E27FC236}">
                <a16:creationId xmlns="" xmlns:a16="http://schemas.microsoft.com/office/drawing/2014/main" id="{54A8241C-8143-4BF9-40BD-4C2CB06FFA90}"/>
              </a:ext>
            </a:extLst>
          </p:cNvPr>
          <p:cNvGrpSpPr/>
          <p:nvPr/>
        </p:nvGrpSpPr>
        <p:grpSpPr>
          <a:xfrm rot="1271505">
            <a:off x="196025" y="3747955"/>
            <a:ext cx="1172180" cy="1827736"/>
            <a:chOff x="376338" y="3647600"/>
            <a:chExt cx="992113" cy="1546796"/>
          </a:xfrm>
        </p:grpSpPr>
        <p:sp>
          <p:nvSpPr>
            <p:cNvPr id="3" name="Google Shape;6133;p105">
              <a:extLst>
                <a:ext uri="{FF2B5EF4-FFF2-40B4-BE49-F238E27FC236}">
                  <a16:creationId xmlns="" xmlns:a16="http://schemas.microsoft.com/office/drawing/2014/main" id="{1A6686B8-65DE-6E83-C115-82868E61A918}"/>
                </a:ext>
              </a:extLst>
            </p:cNvPr>
            <p:cNvSpPr/>
            <p:nvPr/>
          </p:nvSpPr>
          <p:spPr>
            <a:xfrm>
              <a:off x="782823" y="4159970"/>
              <a:ext cx="262536" cy="373413"/>
            </a:xfrm>
            <a:custGeom>
              <a:avLst/>
              <a:gdLst/>
              <a:ahLst/>
              <a:cxnLst/>
              <a:rect l="l" t="t" r="r" b="b"/>
              <a:pathLst>
                <a:path w="5311" h="7554" extrusionOk="0">
                  <a:moveTo>
                    <a:pt x="5018" y="0"/>
                  </a:moveTo>
                  <a:cubicBezTo>
                    <a:pt x="4304" y="0"/>
                    <a:pt x="3764" y="691"/>
                    <a:pt x="3330" y="1170"/>
                  </a:cubicBezTo>
                  <a:cubicBezTo>
                    <a:pt x="2811" y="1744"/>
                    <a:pt x="2335" y="2362"/>
                    <a:pt x="1913" y="3010"/>
                  </a:cubicBezTo>
                  <a:cubicBezTo>
                    <a:pt x="1065" y="4303"/>
                    <a:pt x="427" y="5725"/>
                    <a:pt x="15" y="7215"/>
                  </a:cubicBezTo>
                  <a:cubicBezTo>
                    <a:pt x="0" y="7256"/>
                    <a:pt x="5" y="7298"/>
                    <a:pt x="15" y="7330"/>
                  </a:cubicBezTo>
                  <a:cubicBezTo>
                    <a:pt x="2" y="7451"/>
                    <a:pt x="117" y="7553"/>
                    <a:pt x="222" y="7553"/>
                  </a:cubicBezTo>
                  <a:cubicBezTo>
                    <a:pt x="277" y="7553"/>
                    <a:pt x="328" y="7526"/>
                    <a:pt x="358" y="7458"/>
                  </a:cubicBezTo>
                  <a:cubicBezTo>
                    <a:pt x="932" y="6114"/>
                    <a:pt x="1638" y="4830"/>
                    <a:pt x="2468" y="3628"/>
                  </a:cubicBezTo>
                  <a:cubicBezTo>
                    <a:pt x="2885" y="3023"/>
                    <a:pt x="3334" y="2441"/>
                    <a:pt x="3812" y="1886"/>
                  </a:cubicBezTo>
                  <a:cubicBezTo>
                    <a:pt x="4274" y="1350"/>
                    <a:pt x="4834" y="868"/>
                    <a:pt x="5228" y="277"/>
                  </a:cubicBezTo>
                  <a:cubicBezTo>
                    <a:pt x="5311" y="157"/>
                    <a:pt x="5201" y="6"/>
                    <a:pt x="5068" y="2"/>
                  </a:cubicBezTo>
                  <a:cubicBezTo>
                    <a:pt x="5051" y="1"/>
                    <a:pt x="5035" y="0"/>
                    <a:pt x="50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134;p105">
              <a:extLst>
                <a:ext uri="{FF2B5EF4-FFF2-40B4-BE49-F238E27FC236}">
                  <a16:creationId xmlns="" xmlns:a16="http://schemas.microsoft.com/office/drawing/2014/main" id="{9DBCF9DC-3A8F-5E9F-C0F0-51170F4D0462}"/>
                </a:ext>
              </a:extLst>
            </p:cNvPr>
            <p:cNvSpPr/>
            <p:nvPr/>
          </p:nvSpPr>
          <p:spPr>
            <a:xfrm>
              <a:off x="633635" y="4308071"/>
              <a:ext cx="136088" cy="436291"/>
            </a:xfrm>
            <a:custGeom>
              <a:avLst/>
              <a:gdLst/>
              <a:ahLst/>
              <a:cxnLst/>
              <a:rect l="l" t="t" r="r" b="b"/>
              <a:pathLst>
                <a:path w="2753" h="8826" extrusionOk="0">
                  <a:moveTo>
                    <a:pt x="341" y="1"/>
                  </a:moveTo>
                  <a:cubicBezTo>
                    <a:pt x="301" y="1"/>
                    <a:pt x="261" y="9"/>
                    <a:pt x="221" y="27"/>
                  </a:cubicBezTo>
                  <a:cubicBezTo>
                    <a:pt x="34" y="109"/>
                    <a:pt x="1" y="316"/>
                    <a:pt x="70" y="490"/>
                  </a:cubicBezTo>
                  <a:cubicBezTo>
                    <a:pt x="171" y="742"/>
                    <a:pt x="354" y="981"/>
                    <a:pt x="487" y="1224"/>
                  </a:cubicBezTo>
                  <a:cubicBezTo>
                    <a:pt x="776" y="1743"/>
                    <a:pt x="1065" y="2261"/>
                    <a:pt x="1266" y="2825"/>
                  </a:cubicBezTo>
                  <a:cubicBezTo>
                    <a:pt x="1464" y="3379"/>
                    <a:pt x="1615" y="3944"/>
                    <a:pt x="1762" y="4512"/>
                  </a:cubicBezTo>
                  <a:cubicBezTo>
                    <a:pt x="1863" y="4893"/>
                    <a:pt x="1950" y="5273"/>
                    <a:pt x="2023" y="5654"/>
                  </a:cubicBezTo>
                  <a:cubicBezTo>
                    <a:pt x="2023" y="5673"/>
                    <a:pt x="2028" y="5695"/>
                    <a:pt x="2028" y="5714"/>
                  </a:cubicBezTo>
                  <a:cubicBezTo>
                    <a:pt x="2106" y="6351"/>
                    <a:pt x="2202" y="6994"/>
                    <a:pt x="2252" y="7635"/>
                  </a:cubicBezTo>
                  <a:cubicBezTo>
                    <a:pt x="2252" y="7644"/>
                    <a:pt x="2252" y="7649"/>
                    <a:pt x="2257" y="7654"/>
                  </a:cubicBezTo>
                  <a:cubicBezTo>
                    <a:pt x="2267" y="7915"/>
                    <a:pt x="2262" y="8171"/>
                    <a:pt x="2252" y="8433"/>
                  </a:cubicBezTo>
                  <a:cubicBezTo>
                    <a:pt x="2235" y="8470"/>
                    <a:pt x="2229" y="8512"/>
                    <a:pt x="2235" y="8557"/>
                  </a:cubicBezTo>
                  <a:cubicBezTo>
                    <a:pt x="2239" y="8598"/>
                    <a:pt x="2248" y="8635"/>
                    <a:pt x="2252" y="8677"/>
                  </a:cubicBezTo>
                  <a:cubicBezTo>
                    <a:pt x="2268" y="8781"/>
                    <a:pt x="2339" y="8825"/>
                    <a:pt x="2418" y="8825"/>
                  </a:cubicBezTo>
                  <a:cubicBezTo>
                    <a:pt x="2526" y="8825"/>
                    <a:pt x="2647" y="8743"/>
                    <a:pt x="2661" y="8622"/>
                  </a:cubicBezTo>
                  <a:cubicBezTo>
                    <a:pt x="2752" y="7792"/>
                    <a:pt x="2684" y="6952"/>
                    <a:pt x="2551" y="6122"/>
                  </a:cubicBezTo>
                  <a:cubicBezTo>
                    <a:pt x="2542" y="6040"/>
                    <a:pt x="2532" y="5961"/>
                    <a:pt x="2523" y="5879"/>
                  </a:cubicBezTo>
                  <a:cubicBezTo>
                    <a:pt x="2455" y="5329"/>
                    <a:pt x="2349" y="4792"/>
                    <a:pt x="2229" y="4251"/>
                  </a:cubicBezTo>
                  <a:cubicBezTo>
                    <a:pt x="1977" y="3132"/>
                    <a:pt x="1647" y="2027"/>
                    <a:pt x="1152" y="990"/>
                  </a:cubicBezTo>
                  <a:cubicBezTo>
                    <a:pt x="1031" y="741"/>
                    <a:pt x="716" y="1"/>
                    <a:pt x="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135;p105">
              <a:extLst>
                <a:ext uri="{FF2B5EF4-FFF2-40B4-BE49-F238E27FC236}">
                  <a16:creationId xmlns="" xmlns:a16="http://schemas.microsoft.com/office/drawing/2014/main" id="{20C42C9C-3F83-AF61-E2CB-FCD74B5A792F}"/>
                </a:ext>
              </a:extLst>
            </p:cNvPr>
            <p:cNvSpPr/>
            <p:nvPr/>
          </p:nvSpPr>
          <p:spPr>
            <a:xfrm>
              <a:off x="705510" y="4046918"/>
              <a:ext cx="88435" cy="384387"/>
            </a:xfrm>
            <a:custGeom>
              <a:avLst/>
              <a:gdLst/>
              <a:ahLst/>
              <a:cxnLst/>
              <a:rect l="l" t="t" r="r" b="b"/>
              <a:pathLst>
                <a:path w="1789" h="7776" extrusionOk="0">
                  <a:moveTo>
                    <a:pt x="1193" y="1"/>
                  </a:moveTo>
                  <a:cubicBezTo>
                    <a:pt x="1154" y="1"/>
                    <a:pt x="1112" y="9"/>
                    <a:pt x="1065" y="27"/>
                  </a:cubicBezTo>
                  <a:cubicBezTo>
                    <a:pt x="904" y="92"/>
                    <a:pt x="845" y="225"/>
                    <a:pt x="836" y="380"/>
                  </a:cubicBezTo>
                  <a:cubicBezTo>
                    <a:pt x="758" y="329"/>
                    <a:pt x="671" y="293"/>
                    <a:pt x="574" y="270"/>
                  </a:cubicBezTo>
                  <a:cubicBezTo>
                    <a:pt x="524" y="257"/>
                    <a:pt x="477" y="252"/>
                    <a:pt x="434" y="252"/>
                  </a:cubicBezTo>
                  <a:cubicBezTo>
                    <a:pt x="116" y="252"/>
                    <a:pt x="0" y="572"/>
                    <a:pt x="170" y="871"/>
                  </a:cubicBezTo>
                  <a:cubicBezTo>
                    <a:pt x="216" y="953"/>
                    <a:pt x="276" y="1017"/>
                    <a:pt x="345" y="1082"/>
                  </a:cubicBezTo>
                  <a:cubicBezTo>
                    <a:pt x="616" y="1499"/>
                    <a:pt x="703" y="1990"/>
                    <a:pt x="798" y="2471"/>
                  </a:cubicBezTo>
                  <a:cubicBezTo>
                    <a:pt x="913" y="3036"/>
                    <a:pt x="995" y="3604"/>
                    <a:pt x="1037" y="4177"/>
                  </a:cubicBezTo>
                  <a:cubicBezTo>
                    <a:pt x="1115" y="5315"/>
                    <a:pt x="1078" y="6452"/>
                    <a:pt x="1019" y="7589"/>
                  </a:cubicBezTo>
                  <a:cubicBezTo>
                    <a:pt x="1011" y="7707"/>
                    <a:pt x="1115" y="7775"/>
                    <a:pt x="1216" y="7775"/>
                  </a:cubicBezTo>
                  <a:cubicBezTo>
                    <a:pt x="1295" y="7775"/>
                    <a:pt x="1372" y="7733"/>
                    <a:pt x="1391" y="7640"/>
                  </a:cubicBezTo>
                  <a:cubicBezTo>
                    <a:pt x="1579" y="6719"/>
                    <a:pt x="1716" y="5805"/>
                    <a:pt x="1753" y="4861"/>
                  </a:cubicBezTo>
                  <a:cubicBezTo>
                    <a:pt x="1789" y="3925"/>
                    <a:pt x="1776" y="2990"/>
                    <a:pt x="1753" y="2054"/>
                  </a:cubicBezTo>
                  <a:cubicBezTo>
                    <a:pt x="1738" y="1618"/>
                    <a:pt x="1716" y="1178"/>
                    <a:pt x="1628" y="748"/>
                  </a:cubicBezTo>
                  <a:cubicBezTo>
                    <a:pt x="1579" y="511"/>
                    <a:pt x="1502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136;p105">
              <a:extLst>
                <a:ext uri="{FF2B5EF4-FFF2-40B4-BE49-F238E27FC236}">
                  <a16:creationId xmlns="" xmlns:a16="http://schemas.microsoft.com/office/drawing/2014/main" id="{76B517FB-9B14-2E37-A853-51C92D4A7CE8}"/>
                </a:ext>
              </a:extLst>
            </p:cNvPr>
            <p:cNvSpPr/>
            <p:nvPr/>
          </p:nvSpPr>
          <p:spPr>
            <a:xfrm>
              <a:off x="901808" y="4192547"/>
              <a:ext cx="157195" cy="128475"/>
            </a:xfrm>
            <a:custGeom>
              <a:avLst/>
              <a:gdLst/>
              <a:ahLst/>
              <a:cxnLst/>
              <a:rect l="l" t="t" r="r" b="b"/>
              <a:pathLst>
                <a:path w="3180" h="2599" extrusionOk="0">
                  <a:moveTo>
                    <a:pt x="2702" y="0"/>
                  </a:moveTo>
                  <a:cubicBezTo>
                    <a:pt x="2229" y="0"/>
                    <a:pt x="1604" y="552"/>
                    <a:pt x="1418" y="846"/>
                  </a:cubicBezTo>
                  <a:cubicBezTo>
                    <a:pt x="1414" y="850"/>
                    <a:pt x="1414" y="856"/>
                    <a:pt x="1409" y="860"/>
                  </a:cubicBezTo>
                  <a:cubicBezTo>
                    <a:pt x="1336" y="911"/>
                    <a:pt x="1262" y="960"/>
                    <a:pt x="1189" y="1011"/>
                  </a:cubicBezTo>
                  <a:cubicBezTo>
                    <a:pt x="703" y="1369"/>
                    <a:pt x="387" y="1813"/>
                    <a:pt x="84" y="2327"/>
                  </a:cubicBezTo>
                  <a:cubicBezTo>
                    <a:pt x="1" y="2467"/>
                    <a:pt x="126" y="2598"/>
                    <a:pt x="251" y="2598"/>
                  </a:cubicBezTo>
                  <a:cubicBezTo>
                    <a:pt x="307" y="2598"/>
                    <a:pt x="362" y="2573"/>
                    <a:pt x="400" y="2511"/>
                  </a:cubicBezTo>
                  <a:cubicBezTo>
                    <a:pt x="690" y="2048"/>
                    <a:pt x="1162" y="1608"/>
                    <a:pt x="1606" y="1301"/>
                  </a:cubicBezTo>
                  <a:cubicBezTo>
                    <a:pt x="1831" y="1140"/>
                    <a:pt x="2074" y="1011"/>
                    <a:pt x="2326" y="897"/>
                  </a:cubicBezTo>
                  <a:cubicBezTo>
                    <a:pt x="2593" y="778"/>
                    <a:pt x="2853" y="700"/>
                    <a:pt x="3078" y="507"/>
                  </a:cubicBezTo>
                  <a:cubicBezTo>
                    <a:pt x="3179" y="416"/>
                    <a:pt x="3147" y="273"/>
                    <a:pt x="3078" y="181"/>
                  </a:cubicBezTo>
                  <a:cubicBezTo>
                    <a:pt x="2979" y="53"/>
                    <a:pt x="2847" y="0"/>
                    <a:pt x="2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137;p105">
              <a:extLst>
                <a:ext uri="{FF2B5EF4-FFF2-40B4-BE49-F238E27FC236}">
                  <a16:creationId xmlns="" xmlns:a16="http://schemas.microsoft.com/office/drawing/2014/main" id="{A854ADDD-BE04-7544-1D5A-36D725AC0444}"/>
                </a:ext>
              </a:extLst>
            </p:cNvPr>
            <p:cNvSpPr/>
            <p:nvPr/>
          </p:nvSpPr>
          <p:spPr>
            <a:xfrm>
              <a:off x="642088" y="3962931"/>
              <a:ext cx="324327" cy="785186"/>
            </a:xfrm>
            <a:custGeom>
              <a:avLst/>
              <a:gdLst/>
              <a:ahLst/>
              <a:cxnLst/>
              <a:rect l="l" t="t" r="r" b="b"/>
              <a:pathLst>
                <a:path w="6561" h="15884" extrusionOk="0">
                  <a:moveTo>
                    <a:pt x="5272" y="1"/>
                  </a:moveTo>
                  <a:cubicBezTo>
                    <a:pt x="5215" y="1"/>
                    <a:pt x="5160" y="20"/>
                    <a:pt x="5118" y="66"/>
                  </a:cubicBezTo>
                  <a:cubicBezTo>
                    <a:pt x="4558" y="699"/>
                    <a:pt x="4301" y="1533"/>
                    <a:pt x="4039" y="2322"/>
                  </a:cubicBezTo>
                  <a:cubicBezTo>
                    <a:pt x="3747" y="3198"/>
                    <a:pt x="3495" y="4083"/>
                    <a:pt x="3283" y="4978"/>
                  </a:cubicBezTo>
                  <a:cubicBezTo>
                    <a:pt x="3059" y="5946"/>
                    <a:pt x="2879" y="6932"/>
                    <a:pt x="2761" y="7922"/>
                  </a:cubicBezTo>
                  <a:cubicBezTo>
                    <a:pt x="2659" y="7366"/>
                    <a:pt x="2522" y="6812"/>
                    <a:pt x="2361" y="6271"/>
                  </a:cubicBezTo>
                  <a:cubicBezTo>
                    <a:pt x="2183" y="5666"/>
                    <a:pt x="1976" y="5046"/>
                    <a:pt x="1651" y="4500"/>
                  </a:cubicBezTo>
                  <a:cubicBezTo>
                    <a:pt x="1518" y="4280"/>
                    <a:pt x="1362" y="4074"/>
                    <a:pt x="1183" y="3891"/>
                  </a:cubicBezTo>
                  <a:cubicBezTo>
                    <a:pt x="999" y="3707"/>
                    <a:pt x="729" y="3446"/>
                    <a:pt x="454" y="3437"/>
                  </a:cubicBezTo>
                  <a:cubicBezTo>
                    <a:pt x="448" y="3437"/>
                    <a:pt x="442" y="3437"/>
                    <a:pt x="436" y="3437"/>
                  </a:cubicBezTo>
                  <a:cubicBezTo>
                    <a:pt x="207" y="3437"/>
                    <a:pt x="49" y="3625"/>
                    <a:pt x="28" y="3844"/>
                  </a:cubicBezTo>
                  <a:cubicBezTo>
                    <a:pt x="0" y="4143"/>
                    <a:pt x="165" y="4418"/>
                    <a:pt x="284" y="4680"/>
                  </a:cubicBezTo>
                  <a:cubicBezTo>
                    <a:pt x="568" y="5303"/>
                    <a:pt x="853" y="5931"/>
                    <a:pt x="1110" y="6574"/>
                  </a:cubicBezTo>
                  <a:cubicBezTo>
                    <a:pt x="1632" y="7872"/>
                    <a:pt x="2049" y="9224"/>
                    <a:pt x="2155" y="10623"/>
                  </a:cubicBezTo>
                  <a:cubicBezTo>
                    <a:pt x="2219" y="11444"/>
                    <a:pt x="2191" y="12274"/>
                    <a:pt x="2160" y="13095"/>
                  </a:cubicBezTo>
                  <a:cubicBezTo>
                    <a:pt x="2123" y="13953"/>
                    <a:pt x="2100" y="14806"/>
                    <a:pt x="2081" y="15659"/>
                  </a:cubicBezTo>
                  <a:cubicBezTo>
                    <a:pt x="2081" y="15806"/>
                    <a:pt x="2189" y="15879"/>
                    <a:pt x="2301" y="15879"/>
                  </a:cubicBezTo>
                  <a:cubicBezTo>
                    <a:pt x="2308" y="15879"/>
                    <a:pt x="2314" y="15879"/>
                    <a:pt x="2320" y="15879"/>
                  </a:cubicBezTo>
                  <a:cubicBezTo>
                    <a:pt x="2335" y="15882"/>
                    <a:pt x="2350" y="15884"/>
                    <a:pt x="2366" y="15884"/>
                  </a:cubicBezTo>
                  <a:cubicBezTo>
                    <a:pt x="2453" y="15884"/>
                    <a:pt x="2536" y="15827"/>
                    <a:pt x="2536" y="15714"/>
                  </a:cubicBezTo>
                  <a:cubicBezTo>
                    <a:pt x="2536" y="15686"/>
                    <a:pt x="2536" y="15654"/>
                    <a:pt x="2540" y="15627"/>
                  </a:cubicBezTo>
                  <a:cubicBezTo>
                    <a:pt x="2581" y="14933"/>
                    <a:pt x="3444" y="13769"/>
                    <a:pt x="3036" y="13085"/>
                  </a:cubicBezTo>
                  <a:cubicBezTo>
                    <a:pt x="3330" y="10192"/>
                    <a:pt x="3770" y="7817"/>
                    <a:pt x="5159" y="5258"/>
                  </a:cubicBezTo>
                  <a:cubicBezTo>
                    <a:pt x="5641" y="4377"/>
                    <a:pt x="6319" y="3514"/>
                    <a:pt x="6530" y="2524"/>
                  </a:cubicBezTo>
                  <a:cubicBezTo>
                    <a:pt x="6561" y="2392"/>
                    <a:pt x="6474" y="2230"/>
                    <a:pt x="6328" y="2230"/>
                  </a:cubicBezTo>
                  <a:cubicBezTo>
                    <a:pt x="6322" y="2230"/>
                    <a:pt x="6316" y="2230"/>
                    <a:pt x="6310" y="2231"/>
                  </a:cubicBezTo>
                  <a:cubicBezTo>
                    <a:pt x="5709" y="2282"/>
                    <a:pt x="5311" y="2722"/>
                    <a:pt x="5008" y="3207"/>
                  </a:cubicBezTo>
                  <a:cubicBezTo>
                    <a:pt x="4636" y="3808"/>
                    <a:pt x="4320" y="4445"/>
                    <a:pt x="4026" y="5088"/>
                  </a:cubicBezTo>
                  <a:cubicBezTo>
                    <a:pt x="3929" y="5303"/>
                    <a:pt x="3834" y="5523"/>
                    <a:pt x="3747" y="5743"/>
                  </a:cubicBezTo>
                  <a:cubicBezTo>
                    <a:pt x="4187" y="3882"/>
                    <a:pt x="4778" y="2061"/>
                    <a:pt x="5512" y="295"/>
                  </a:cubicBezTo>
                  <a:cubicBezTo>
                    <a:pt x="5575" y="136"/>
                    <a:pt x="5420" y="1"/>
                    <a:pt x="5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138;p105">
              <a:extLst>
                <a:ext uri="{FF2B5EF4-FFF2-40B4-BE49-F238E27FC236}">
                  <a16:creationId xmlns="" xmlns:a16="http://schemas.microsoft.com/office/drawing/2014/main" id="{8A7A5E9A-7126-DE40-E7C2-3F83453D0670}"/>
                </a:ext>
              </a:extLst>
            </p:cNvPr>
            <p:cNvSpPr/>
            <p:nvPr/>
          </p:nvSpPr>
          <p:spPr>
            <a:xfrm>
              <a:off x="921630" y="4146574"/>
              <a:ext cx="96344" cy="128574"/>
            </a:xfrm>
            <a:custGeom>
              <a:avLst/>
              <a:gdLst/>
              <a:ahLst/>
              <a:cxnLst/>
              <a:rect l="l" t="t" r="r" b="b"/>
              <a:pathLst>
                <a:path w="1949" h="2601" extrusionOk="0">
                  <a:moveTo>
                    <a:pt x="1368" y="0"/>
                  </a:moveTo>
                  <a:cubicBezTo>
                    <a:pt x="1176" y="0"/>
                    <a:pt x="1074" y="171"/>
                    <a:pt x="1017" y="336"/>
                  </a:cubicBezTo>
                  <a:cubicBezTo>
                    <a:pt x="935" y="565"/>
                    <a:pt x="856" y="795"/>
                    <a:pt x="778" y="1020"/>
                  </a:cubicBezTo>
                  <a:cubicBezTo>
                    <a:pt x="691" y="1263"/>
                    <a:pt x="596" y="1511"/>
                    <a:pt x="481" y="1740"/>
                  </a:cubicBezTo>
                  <a:cubicBezTo>
                    <a:pt x="448" y="1799"/>
                    <a:pt x="416" y="1859"/>
                    <a:pt x="384" y="1914"/>
                  </a:cubicBezTo>
                  <a:cubicBezTo>
                    <a:pt x="357" y="1946"/>
                    <a:pt x="325" y="1983"/>
                    <a:pt x="297" y="2015"/>
                  </a:cubicBezTo>
                  <a:cubicBezTo>
                    <a:pt x="270" y="2047"/>
                    <a:pt x="256" y="2079"/>
                    <a:pt x="251" y="2116"/>
                  </a:cubicBezTo>
                  <a:cubicBezTo>
                    <a:pt x="192" y="2199"/>
                    <a:pt x="132" y="2286"/>
                    <a:pt x="77" y="2373"/>
                  </a:cubicBezTo>
                  <a:cubicBezTo>
                    <a:pt x="1" y="2486"/>
                    <a:pt x="105" y="2601"/>
                    <a:pt x="216" y="2601"/>
                  </a:cubicBezTo>
                  <a:cubicBezTo>
                    <a:pt x="252" y="2601"/>
                    <a:pt x="289" y="2589"/>
                    <a:pt x="320" y="2561"/>
                  </a:cubicBezTo>
                  <a:cubicBezTo>
                    <a:pt x="412" y="2478"/>
                    <a:pt x="494" y="2377"/>
                    <a:pt x="572" y="2276"/>
                  </a:cubicBezTo>
                  <a:cubicBezTo>
                    <a:pt x="911" y="1909"/>
                    <a:pt x="1283" y="1575"/>
                    <a:pt x="1508" y="1120"/>
                  </a:cubicBezTo>
                  <a:cubicBezTo>
                    <a:pt x="1646" y="850"/>
                    <a:pt x="1948" y="43"/>
                    <a:pt x="1398" y="2"/>
                  </a:cubicBezTo>
                  <a:cubicBezTo>
                    <a:pt x="1388" y="1"/>
                    <a:pt x="1378" y="0"/>
                    <a:pt x="1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139;p105">
              <a:extLst>
                <a:ext uri="{FF2B5EF4-FFF2-40B4-BE49-F238E27FC236}">
                  <a16:creationId xmlns="" xmlns:a16="http://schemas.microsoft.com/office/drawing/2014/main" id="{910211F7-B5BD-B4E7-C1B8-54DB6ECC46DB}"/>
                </a:ext>
              </a:extLst>
            </p:cNvPr>
            <p:cNvSpPr/>
            <p:nvPr/>
          </p:nvSpPr>
          <p:spPr>
            <a:xfrm>
              <a:off x="629631" y="4291758"/>
              <a:ext cx="69601" cy="116166"/>
            </a:xfrm>
            <a:custGeom>
              <a:avLst/>
              <a:gdLst/>
              <a:ahLst/>
              <a:cxnLst/>
              <a:rect l="l" t="t" r="r" b="b"/>
              <a:pathLst>
                <a:path w="1408" h="2350" extrusionOk="0">
                  <a:moveTo>
                    <a:pt x="624" y="0"/>
                  </a:moveTo>
                  <a:cubicBezTo>
                    <a:pt x="578" y="0"/>
                    <a:pt x="534" y="17"/>
                    <a:pt x="500" y="54"/>
                  </a:cubicBezTo>
                  <a:cubicBezTo>
                    <a:pt x="288" y="284"/>
                    <a:pt x="412" y="655"/>
                    <a:pt x="500" y="935"/>
                  </a:cubicBezTo>
                  <a:cubicBezTo>
                    <a:pt x="472" y="929"/>
                    <a:pt x="444" y="926"/>
                    <a:pt x="416" y="926"/>
                  </a:cubicBezTo>
                  <a:cubicBezTo>
                    <a:pt x="192" y="926"/>
                    <a:pt x="1" y="1119"/>
                    <a:pt x="50" y="1385"/>
                  </a:cubicBezTo>
                  <a:cubicBezTo>
                    <a:pt x="69" y="1497"/>
                    <a:pt x="156" y="1544"/>
                    <a:pt x="249" y="1544"/>
                  </a:cubicBezTo>
                  <a:cubicBezTo>
                    <a:pt x="313" y="1544"/>
                    <a:pt x="378" y="1522"/>
                    <a:pt x="426" y="1485"/>
                  </a:cubicBezTo>
                  <a:cubicBezTo>
                    <a:pt x="433" y="1480"/>
                    <a:pt x="441" y="1478"/>
                    <a:pt x="450" y="1478"/>
                  </a:cubicBezTo>
                  <a:cubicBezTo>
                    <a:pt x="482" y="1478"/>
                    <a:pt x="525" y="1506"/>
                    <a:pt x="568" y="1545"/>
                  </a:cubicBezTo>
                  <a:cubicBezTo>
                    <a:pt x="733" y="1788"/>
                    <a:pt x="976" y="2206"/>
                    <a:pt x="999" y="2251"/>
                  </a:cubicBezTo>
                  <a:cubicBezTo>
                    <a:pt x="1039" y="2321"/>
                    <a:pt x="1097" y="2350"/>
                    <a:pt x="1154" y="2350"/>
                  </a:cubicBezTo>
                  <a:cubicBezTo>
                    <a:pt x="1280" y="2350"/>
                    <a:pt x="1405" y="2208"/>
                    <a:pt x="1338" y="2054"/>
                  </a:cubicBezTo>
                  <a:cubicBezTo>
                    <a:pt x="1320" y="2018"/>
                    <a:pt x="1307" y="1976"/>
                    <a:pt x="1292" y="1939"/>
                  </a:cubicBezTo>
                  <a:cubicBezTo>
                    <a:pt x="1357" y="1916"/>
                    <a:pt x="1408" y="1853"/>
                    <a:pt x="1380" y="1774"/>
                  </a:cubicBezTo>
                  <a:cubicBezTo>
                    <a:pt x="1192" y="1228"/>
                    <a:pt x="976" y="692"/>
                    <a:pt x="816" y="137"/>
                  </a:cubicBezTo>
                  <a:cubicBezTo>
                    <a:pt x="789" y="54"/>
                    <a:pt x="706" y="0"/>
                    <a:pt x="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140;p105">
              <a:extLst>
                <a:ext uri="{FF2B5EF4-FFF2-40B4-BE49-F238E27FC236}">
                  <a16:creationId xmlns="" xmlns:a16="http://schemas.microsoft.com/office/drawing/2014/main" id="{BFA3DB23-9928-4425-16E5-0D891FD97A9D}"/>
                </a:ext>
              </a:extLst>
            </p:cNvPr>
            <p:cNvSpPr/>
            <p:nvPr/>
          </p:nvSpPr>
          <p:spPr>
            <a:xfrm>
              <a:off x="768339" y="4379748"/>
              <a:ext cx="453444" cy="814648"/>
            </a:xfrm>
            <a:custGeom>
              <a:avLst/>
              <a:gdLst/>
              <a:ahLst/>
              <a:cxnLst/>
              <a:rect l="l" t="t" r="r" b="b"/>
              <a:pathLst>
                <a:path w="9173" h="16480" extrusionOk="0">
                  <a:moveTo>
                    <a:pt x="325" y="16444"/>
                  </a:moveTo>
                  <a:lnTo>
                    <a:pt x="344" y="16472"/>
                  </a:lnTo>
                  <a:cubicBezTo>
                    <a:pt x="343" y="16465"/>
                    <a:pt x="343" y="16458"/>
                    <a:pt x="342" y="16451"/>
                  </a:cubicBezTo>
                  <a:lnTo>
                    <a:pt x="342" y="16451"/>
                  </a:lnTo>
                  <a:cubicBezTo>
                    <a:pt x="337" y="16449"/>
                    <a:pt x="331" y="16447"/>
                    <a:pt x="325" y="16444"/>
                  </a:cubicBezTo>
                  <a:close/>
                  <a:moveTo>
                    <a:pt x="8636" y="0"/>
                  </a:moveTo>
                  <a:cubicBezTo>
                    <a:pt x="8598" y="0"/>
                    <a:pt x="8561" y="3"/>
                    <a:pt x="8525" y="8"/>
                  </a:cubicBezTo>
                  <a:cubicBezTo>
                    <a:pt x="7897" y="81"/>
                    <a:pt x="7333" y="403"/>
                    <a:pt x="6810" y="756"/>
                  </a:cubicBezTo>
                  <a:cubicBezTo>
                    <a:pt x="4343" y="2416"/>
                    <a:pt x="2504" y="4929"/>
                    <a:pt x="1449" y="7703"/>
                  </a:cubicBezTo>
                  <a:cubicBezTo>
                    <a:pt x="393" y="10471"/>
                    <a:pt x="89" y="13499"/>
                    <a:pt x="342" y="16451"/>
                  </a:cubicBezTo>
                  <a:lnTo>
                    <a:pt x="342" y="16451"/>
                  </a:lnTo>
                  <a:cubicBezTo>
                    <a:pt x="397" y="16470"/>
                    <a:pt x="443" y="16480"/>
                    <a:pt x="481" y="16480"/>
                  </a:cubicBezTo>
                  <a:cubicBezTo>
                    <a:pt x="1050" y="16480"/>
                    <a:pt x="0" y="14307"/>
                    <a:pt x="2353" y="8689"/>
                  </a:cubicBezTo>
                  <a:cubicBezTo>
                    <a:pt x="3398" y="6199"/>
                    <a:pt x="5439" y="4245"/>
                    <a:pt x="7420" y="2407"/>
                  </a:cubicBezTo>
                  <a:cubicBezTo>
                    <a:pt x="8012" y="1851"/>
                    <a:pt x="8635" y="1306"/>
                    <a:pt x="9071" y="623"/>
                  </a:cubicBezTo>
                  <a:cubicBezTo>
                    <a:pt x="9122" y="540"/>
                    <a:pt x="9172" y="448"/>
                    <a:pt x="9172" y="352"/>
                  </a:cubicBezTo>
                  <a:cubicBezTo>
                    <a:pt x="9172" y="109"/>
                    <a:pt x="8890" y="0"/>
                    <a:pt x="8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41;p105">
              <a:extLst>
                <a:ext uri="{FF2B5EF4-FFF2-40B4-BE49-F238E27FC236}">
                  <a16:creationId xmlns="" xmlns:a16="http://schemas.microsoft.com/office/drawing/2014/main" id="{1E7E4CA5-152D-05CB-49D9-CD6BCAEE1947}"/>
                </a:ext>
              </a:extLst>
            </p:cNvPr>
            <p:cNvSpPr/>
            <p:nvPr/>
          </p:nvSpPr>
          <p:spPr>
            <a:xfrm>
              <a:off x="657709" y="4440501"/>
              <a:ext cx="467088" cy="624580"/>
            </a:xfrm>
            <a:custGeom>
              <a:avLst/>
              <a:gdLst/>
              <a:ahLst/>
              <a:cxnLst/>
              <a:rect l="l" t="t" r="r" b="b"/>
              <a:pathLst>
                <a:path w="9449" h="12635" extrusionOk="0">
                  <a:moveTo>
                    <a:pt x="9261" y="1"/>
                  </a:moveTo>
                  <a:cubicBezTo>
                    <a:pt x="9238" y="1"/>
                    <a:pt x="9214" y="8"/>
                    <a:pt x="9190" y="27"/>
                  </a:cubicBezTo>
                  <a:cubicBezTo>
                    <a:pt x="7736" y="1127"/>
                    <a:pt x="6526" y="2452"/>
                    <a:pt x="5508" y="3961"/>
                  </a:cubicBezTo>
                  <a:cubicBezTo>
                    <a:pt x="4489" y="5465"/>
                    <a:pt x="3536" y="7103"/>
                    <a:pt x="2917" y="8822"/>
                  </a:cubicBezTo>
                  <a:cubicBezTo>
                    <a:pt x="2573" y="6731"/>
                    <a:pt x="2770" y="5856"/>
                    <a:pt x="3829" y="3539"/>
                  </a:cubicBezTo>
                  <a:cubicBezTo>
                    <a:pt x="3994" y="3177"/>
                    <a:pt x="4178" y="2823"/>
                    <a:pt x="4379" y="2480"/>
                  </a:cubicBezTo>
                  <a:cubicBezTo>
                    <a:pt x="4595" y="2108"/>
                    <a:pt x="4834" y="1750"/>
                    <a:pt x="5012" y="1361"/>
                  </a:cubicBezTo>
                  <a:cubicBezTo>
                    <a:pt x="5083" y="1208"/>
                    <a:pt x="4981" y="1055"/>
                    <a:pt x="4837" y="1055"/>
                  </a:cubicBezTo>
                  <a:cubicBezTo>
                    <a:pt x="4804" y="1055"/>
                    <a:pt x="4769" y="1063"/>
                    <a:pt x="4733" y="1081"/>
                  </a:cubicBezTo>
                  <a:cubicBezTo>
                    <a:pt x="3692" y="1576"/>
                    <a:pt x="2958" y="2503"/>
                    <a:pt x="2518" y="3549"/>
                  </a:cubicBezTo>
                  <a:cubicBezTo>
                    <a:pt x="2229" y="4237"/>
                    <a:pt x="2087" y="4952"/>
                    <a:pt x="2009" y="5676"/>
                  </a:cubicBezTo>
                  <a:cubicBezTo>
                    <a:pt x="1922" y="5213"/>
                    <a:pt x="1812" y="4755"/>
                    <a:pt x="1665" y="4296"/>
                  </a:cubicBezTo>
                  <a:cubicBezTo>
                    <a:pt x="1505" y="3782"/>
                    <a:pt x="1316" y="3278"/>
                    <a:pt x="1092" y="2783"/>
                  </a:cubicBezTo>
                  <a:cubicBezTo>
                    <a:pt x="927" y="2421"/>
                    <a:pt x="734" y="1792"/>
                    <a:pt x="248" y="1778"/>
                  </a:cubicBezTo>
                  <a:cubicBezTo>
                    <a:pt x="101" y="1778"/>
                    <a:pt x="0" y="1925"/>
                    <a:pt x="36" y="2063"/>
                  </a:cubicBezTo>
                  <a:cubicBezTo>
                    <a:pt x="468" y="3782"/>
                    <a:pt x="1115" y="5447"/>
                    <a:pt x="1528" y="7181"/>
                  </a:cubicBezTo>
                  <a:cubicBezTo>
                    <a:pt x="1935" y="8904"/>
                    <a:pt x="2091" y="10665"/>
                    <a:pt x="2279" y="12426"/>
                  </a:cubicBezTo>
                  <a:cubicBezTo>
                    <a:pt x="2293" y="12564"/>
                    <a:pt x="2408" y="12635"/>
                    <a:pt x="2516" y="12635"/>
                  </a:cubicBezTo>
                  <a:cubicBezTo>
                    <a:pt x="2621" y="12635"/>
                    <a:pt x="2720" y="12567"/>
                    <a:pt x="2711" y="12426"/>
                  </a:cubicBezTo>
                  <a:cubicBezTo>
                    <a:pt x="2705" y="12354"/>
                    <a:pt x="3124" y="9928"/>
                    <a:pt x="3096" y="9785"/>
                  </a:cubicBezTo>
                  <a:cubicBezTo>
                    <a:pt x="3086" y="9744"/>
                    <a:pt x="3077" y="9708"/>
                    <a:pt x="3073" y="9666"/>
                  </a:cubicBezTo>
                  <a:cubicBezTo>
                    <a:pt x="3338" y="8671"/>
                    <a:pt x="3738" y="7704"/>
                    <a:pt x="4219" y="6777"/>
                  </a:cubicBezTo>
                  <a:cubicBezTo>
                    <a:pt x="5035" y="5190"/>
                    <a:pt x="5967" y="3654"/>
                    <a:pt x="7141" y="2301"/>
                  </a:cubicBezTo>
                  <a:cubicBezTo>
                    <a:pt x="7791" y="1549"/>
                    <a:pt x="8517" y="838"/>
                    <a:pt x="9328" y="264"/>
                  </a:cubicBezTo>
                  <a:cubicBezTo>
                    <a:pt x="9449" y="182"/>
                    <a:pt x="9370" y="1"/>
                    <a:pt x="9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42;p105">
              <a:extLst>
                <a:ext uri="{FF2B5EF4-FFF2-40B4-BE49-F238E27FC236}">
                  <a16:creationId xmlns="" xmlns:a16="http://schemas.microsoft.com/office/drawing/2014/main" id="{6265A5CC-24DA-5D02-CCAD-C0F737E6BAB4}"/>
                </a:ext>
              </a:extLst>
            </p:cNvPr>
            <p:cNvSpPr/>
            <p:nvPr/>
          </p:nvSpPr>
          <p:spPr>
            <a:xfrm>
              <a:off x="489044" y="4584054"/>
              <a:ext cx="304059" cy="609404"/>
            </a:xfrm>
            <a:custGeom>
              <a:avLst/>
              <a:gdLst/>
              <a:ahLst/>
              <a:cxnLst/>
              <a:rect l="l" t="t" r="r" b="b"/>
              <a:pathLst>
                <a:path w="6151" h="12328" extrusionOk="0">
                  <a:moveTo>
                    <a:pt x="674" y="0"/>
                  </a:moveTo>
                  <a:cubicBezTo>
                    <a:pt x="556" y="0"/>
                    <a:pt x="445" y="30"/>
                    <a:pt x="358" y="108"/>
                  </a:cubicBezTo>
                  <a:cubicBezTo>
                    <a:pt x="0" y="429"/>
                    <a:pt x="578" y="768"/>
                    <a:pt x="794" y="937"/>
                  </a:cubicBezTo>
                  <a:cubicBezTo>
                    <a:pt x="1143" y="1213"/>
                    <a:pt x="1490" y="1493"/>
                    <a:pt x="1825" y="1790"/>
                  </a:cubicBezTo>
                  <a:cubicBezTo>
                    <a:pt x="2481" y="2378"/>
                    <a:pt x="3118" y="3015"/>
                    <a:pt x="3596" y="3763"/>
                  </a:cubicBezTo>
                  <a:cubicBezTo>
                    <a:pt x="4054" y="4474"/>
                    <a:pt x="4403" y="5249"/>
                    <a:pt x="4646" y="6055"/>
                  </a:cubicBezTo>
                  <a:cubicBezTo>
                    <a:pt x="4930" y="6991"/>
                    <a:pt x="5118" y="7954"/>
                    <a:pt x="5306" y="8913"/>
                  </a:cubicBezTo>
                  <a:cubicBezTo>
                    <a:pt x="5512" y="9977"/>
                    <a:pt x="5810" y="11073"/>
                    <a:pt x="5778" y="12164"/>
                  </a:cubicBezTo>
                  <a:cubicBezTo>
                    <a:pt x="5776" y="12273"/>
                    <a:pt x="5858" y="12327"/>
                    <a:pt x="5942" y="12327"/>
                  </a:cubicBezTo>
                  <a:cubicBezTo>
                    <a:pt x="6028" y="12327"/>
                    <a:pt x="6116" y="12272"/>
                    <a:pt x="6123" y="12164"/>
                  </a:cubicBezTo>
                  <a:cubicBezTo>
                    <a:pt x="6150" y="11554"/>
                    <a:pt x="6100" y="10944"/>
                    <a:pt x="6017" y="10339"/>
                  </a:cubicBezTo>
                  <a:cubicBezTo>
                    <a:pt x="6072" y="10307"/>
                    <a:pt x="6109" y="10248"/>
                    <a:pt x="6090" y="10165"/>
                  </a:cubicBezTo>
                  <a:cubicBezTo>
                    <a:pt x="5903" y="9207"/>
                    <a:pt x="5673" y="8257"/>
                    <a:pt x="5480" y="7294"/>
                  </a:cubicBezTo>
                  <a:cubicBezTo>
                    <a:pt x="5297" y="6400"/>
                    <a:pt x="5160" y="5496"/>
                    <a:pt x="4870" y="4630"/>
                  </a:cubicBezTo>
                  <a:cubicBezTo>
                    <a:pt x="4398" y="3189"/>
                    <a:pt x="3536" y="1864"/>
                    <a:pt x="2366" y="897"/>
                  </a:cubicBezTo>
                  <a:cubicBezTo>
                    <a:pt x="2068" y="654"/>
                    <a:pt x="1757" y="429"/>
                    <a:pt x="1418" y="245"/>
                  </a:cubicBezTo>
                  <a:cubicBezTo>
                    <a:pt x="1235" y="145"/>
                    <a:pt x="935" y="0"/>
                    <a:pt x="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43;p105">
              <a:extLst>
                <a:ext uri="{FF2B5EF4-FFF2-40B4-BE49-F238E27FC236}">
                  <a16:creationId xmlns="" xmlns:a16="http://schemas.microsoft.com/office/drawing/2014/main" id="{58909C0B-EDF6-2C40-CD0B-2F96139D9627}"/>
                </a:ext>
              </a:extLst>
            </p:cNvPr>
            <p:cNvSpPr/>
            <p:nvPr/>
          </p:nvSpPr>
          <p:spPr>
            <a:xfrm>
              <a:off x="979120" y="3810481"/>
              <a:ext cx="389330" cy="412316"/>
            </a:xfrm>
            <a:custGeom>
              <a:avLst/>
              <a:gdLst/>
              <a:ahLst/>
              <a:cxnLst/>
              <a:rect l="l" t="t" r="r" b="b"/>
              <a:pathLst>
                <a:path w="7876" h="8341" extrusionOk="0">
                  <a:moveTo>
                    <a:pt x="1087" y="1"/>
                  </a:moveTo>
                  <a:cubicBezTo>
                    <a:pt x="1019" y="1"/>
                    <a:pt x="952" y="33"/>
                    <a:pt x="914" y="110"/>
                  </a:cubicBezTo>
                  <a:cubicBezTo>
                    <a:pt x="785" y="362"/>
                    <a:pt x="633" y="595"/>
                    <a:pt x="523" y="862"/>
                  </a:cubicBezTo>
                  <a:cubicBezTo>
                    <a:pt x="413" y="1128"/>
                    <a:pt x="322" y="1398"/>
                    <a:pt x="254" y="1678"/>
                  </a:cubicBezTo>
                  <a:cubicBezTo>
                    <a:pt x="111" y="2238"/>
                    <a:pt x="42" y="2815"/>
                    <a:pt x="19" y="3393"/>
                  </a:cubicBezTo>
                  <a:cubicBezTo>
                    <a:pt x="1" y="3980"/>
                    <a:pt x="38" y="4562"/>
                    <a:pt x="111" y="5145"/>
                  </a:cubicBezTo>
                  <a:cubicBezTo>
                    <a:pt x="189" y="5764"/>
                    <a:pt x="286" y="6401"/>
                    <a:pt x="161" y="7021"/>
                  </a:cubicBezTo>
                  <a:cubicBezTo>
                    <a:pt x="148" y="7085"/>
                    <a:pt x="161" y="7144"/>
                    <a:pt x="193" y="7186"/>
                  </a:cubicBezTo>
                  <a:cubicBezTo>
                    <a:pt x="193" y="7282"/>
                    <a:pt x="193" y="7379"/>
                    <a:pt x="203" y="7479"/>
                  </a:cubicBezTo>
                  <a:cubicBezTo>
                    <a:pt x="221" y="7736"/>
                    <a:pt x="212" y="8139"/>
                    <a:pt x="468" y="8291"/>
                  </a:cubicBezTo>
                  <a:cubicBezTo>
                    <a:pt x="528" y="8327"/>
                    <a:pt x="585" y="8340"/>
                    <a:pt x="642" y="8340"/>
                  </a:cubicBezTo>
                  <a:cubicBezTo>
                    <a:pt x="731" y="8340"/>
                    <a:pt x="819" y="8308"/>
                    <a:pt x="914" y="8277"/>
                  </a:cubicBezTo>
                  <a:cubicBezTo>
                    <a:pt x="1059" y="8232"/>
                    <a:pt x="1206" y="8215"/>
                    <a:pt x="1354" y="8215"/>
                  </a:cubicBezTo>
                  <a:cubicBezTo>
                    <a:pt x="1387" y="8215"/>
                    <a:pt x="1421" y="8216"/>
                    <a:pt x="1454" y="8217"/>
                  </a:cubicBezTo>
                  <a:cubicBezTo>
                    <a:pt x="1822" y="8227"/>
                    <a:pt x="2180" y="8300"/>
                    <a:pt x="2542" y="8319"/>
                  </a:cubicBezTo>
                  <a:cubicBezTo>
                    <a:pt x="2645" y="8324"/>
                    <a:pt x="2748" y="8327"/>
                    <a:pt x="2851" y="8327"/>
                  </a:cubicBezTo>
                  <a:cubicBezTo>
                    <a:pt x="4098" y="8327"/>
                    <a:pt x="5344" y="7918"/>
                    <a:pt x="6339" y="7167"/>
                  </a:cubicBezTo>
                  <a:cubicBezTo>
                    <a:pt x="6921" y="6727"/>
                    <a:pt x="7417" y="6191"/>
                    <a:pt x="7806" y="5576"/>
                  </a:cubicBezTo>
                  <a:cubicBezTo>
                    <a:pt x="7876" y="5466"/>
                    <a:pt x="7838" y="5278"/>
                    <a:pt x="7715" y="5222"/>
                  </a:cubicBezTo>
                  <a:cubicBezTo>
                    <a:pt x="7040" y="4920"/>
                    <a:pt x="6325" y="4742"/>
                    <a:pt x="5596" y="4700"/>
                  </a:cubicBezTo>
                  <a:cubicBezTo>
                    <a:pt x="6119" y="4278"/>
                    <a:pt x="6595" y="3802"/>
                    <a:pt x="6866" y="3178"/>
                  </a:cubicBezTo>
                  <a:cubicBezTo>
                    <a:pt x="6926" y="3044"/>
                    <a:pt x="6898" y="2824"/>
                    <a:pt x="6714" y="2797"/>
                  </a:cubicBezTo>
                  <a:cubicBezTo>
                    <a:pt x="6479" y="2763"/>
                    <a:pt x="6242" y="2746"/>
                    <a:pt x="6007" y="2746"/>
                  </a:cubicBezTo>
                  <a:cubicBezTo>
                    <a:pt x="5344" y="2746"/>
                    <a:pt x="4690" y="2880"/>
                    <a:pt x="4087" y="3150"/>
                  </a:cubicBezTo>
                  <a:cubicBezTo>
                    <a:pt x="4284" y="2407"/>
                    <a:pt x="4179" y="1596"/>
                    <a:pt x="3996" y="847"/>
                  </a:cubicBezTo>
                  <a:cubicBezTo>
                    <a:pt x="3972" y="742"/>
                    <a:pt x="3862" y="665"/>
                    <a:pt x="3755" y="665"/>
                  </a:cubicBezTo>
                  <a:cubicBezTo>
                    <a:pt x="3714" y="665"/>
                    <a:pt x="3673" y="676"/>
                    <a:pt x="3638" y="701"/>
                  </a:cubicBezTo>
                  <a:cubicBezTo>
                    <a:pt x="2991" y="1156"/>
                    <a:pt x="2449" y="1673"/>
                    <a:pt x="2060" y="2316"/>
                  </a:cubicBezTo>
                  <a:cubicBezTo>
                    <a:pt x="2009" y="1527"/>
                    <a:pt x="1795" y="765"/>
                    <a:pt x="1299" y="110"/>
                  </a:cubicBezTo>
                  <a:cubicBezTo>
                    <a:pt x="1250" y="44"/>
                    <a:pt x="1167" y="1"/>
                    <a:pt x="1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44;p105">
              <a:extLst>
                <a:ext uri="{FF2B5EF4-FFF2-40B4-BE49-F238E27FC236}">
                  <a16:creationId xmlns="" xmlns:a16="http://schemas.microsoft.com/office/drawing/2014/main" id="{50DB5D0A-706C-5AA3-0EA1-074D71B29673}"/>
                </a:ext>
              </a:extLst>
            </p:cNvPr>
            <p:cNvSpPr/>
            <p:nvPr/>
          </p:nvSpPr>
          <p:spPr>
            <a:xfrm>
              <a:off x="965774" y="3867081"/>
              <a:ext cx="354134" cy="356804"/>
            </a:xfrm>
            <a:custGeom>
              <a:avLst/>
              <a:gdLst/>
              <a:ahLst/>
              <a:cxnLst/>
              <a:rect l="l" t="t" r="r" b="b"/>
              <a:pathLst>
                <a:path w="7164" h="7218" extrusionOk="0">
                  <a:moveTo>
                    <a:pt x="556" y="809"/>
                  </a:moveTo>
                  <a:cubicBezTo>
                    <a:pt x="601" y="959"/>
                    <a:pt x="643" y="1116"/>
                    <a:pt x="679" y="1271"/>
                  </a:cubicBezTo>
                  <a:cubicBezTo>
                    <a:pt x="757" y="1643"/>
                    <a:pt x="816" y="2019"/>
                    <a:pt x="886" y="2395"/>
                  </a:cubicBezTo>
                  <a:cubicBezTo>
                    <a:pt x="950" y="2784"/>
                    <a:pt x="1019" y="3175"/>
                    <a:pt x="1074" y="3565"/>
                  </a:cubicBezTo>
                  <a:cubicBezTo>
                    <a:pt x="1133" y="3973"/>
                    <a:pt x="1216" y="4390"/>
                    <a:pt x="1252" y="4803"/>
                  </a:cubicBezTo>
                  <a:cubicBezTo>
                    <a:pt x="1265" y="4923"/>
                    <a:pt x="1373" y="5022"/>
                    <a:pt x="1484" y="5022"/>
                  </a:cubicBezTo>
                  <a:cubicBezTo>
                    <a:pt x="1533" y="5022"/>
                    <a:pt x="1582" y="5003"/>
                    <a:pt x="1624" y="4958"/>
                  </a:cubicBezTo>
                  <a:cubicBezTo>
                    <a:pt x="2380" y="4147"/>
                    <a:pt x="3362" y="3652"/>
                    <a:pt x="4458" y="3573"/>
                  </a:cubicBezTo>
                  <a:lnTo>
                    <a:pt x="4458" y="3573"/>
                  </a:lnTo>
                  <a:cubicBezTo>
                    <a:pt x="4380" y="4069"/>
                    <a:pt x="4188" y="4536"/>
                    <a:pt x="3857" y="4930"/>
                  </a:cubicBezTo>
                  <a:cubicBezTo>
                    <a:pt x="3490" y="5371"/>
                    <a:pt x="3028" y="5697"/>
                    <a:pt x="2541" y="5990"/>
                  </a:cubicBezTo>
                  <a:cubicBezTo>
                    <a:pt x="2323" y="6122"/>
                    <a:pt x="2426" y="6468"/>
                    <a:pt x="2652" y="6468"/>
                  </a:cubicBezTo>
                  <a:cubicBezTo>
                    <a:pt x="2678" y="6468"/>
                    <a:pt x="2705" y="6464"/>
                    <a:pt x="2734" y="6454"/>
                  </a:cubicBezTo>
                  <a:cubicBezTo>
                    <a:pt x="3422" y="6229"/>
                    <a:pt x="4141" y="6050"/>
                    <a:pt x="4871" y="6027"/>
                  </a:cubicBezTo>
                  <a:cubicBezTo>
                    <a:pt x="4927" y="6025"/>
                    <a:pt x="4983" y="6024"/>
                    <a:pt x="5040" y="6024"/>
                  </a:cubicBezTo>
                  <a:cubicBezTo>
                    <a:pt x="5494" y="6024"/>
                    <a:pt x="5969" y="6076"/>
                    <a:pt x="6389" y="6251"/>
                  </a:cubicBezTo>
                  <a:cubicBezTo>
                    <a:pt x="5706" y="6598"/>
                    <a:pt x="4966" y="6703"/>
                    <a:pt x="4206" y="6703"/>
                  </a:cubicBezTo>
                  <a:cubicBezTo>
                    <a:pt x="4001" y="6703"/>
                    <a:pt x="3794" y="6695"/>
                    <a:pt x="3587" y="6683"/>
                  </a:cubicBezTo>
                  <a:cubicBezTo>
                    <a:pt x="2983" y="6644"/>
                    <a:pt x="2382" y="6581"/>
                    <a:pt x="1778" y="6581"/>
                  </a:cubicBezTo>
                  <a:cubicBezTo>
                    <a:pt x="1740" y="6581"/>
                    <a:pt x="1703" y="6581"/>
                    <a:pt x="1665" y="6581"/>
                  </a:cubicBezTo>
                  <a:cubicBezTo>
                    <a:pt x="1519" y="6581"/>
                    <a:pt x="1367" y="6587"/>
                    <a:pt x="1220" y="6600"/>
                  </a:cubicBezTo>
                  <a:cubicBezTo>
                    <a:pt x="1176" y="6603"/>
                    <a:pt x="986" y="6651"/>
                    <a:pt x="872" y="6651"/>
                  </a:cubicBezTo>
                  <a:cubicBezTo>
                    <a:pt x="835" y="6651"/>
                    <a:pt x="806" y="6646"/>
                    <a:pt x="793" y="6632"/>
                  </a:cubicBezTo>
                  <a:cubicBezTo>
                    <a:pt x="761" y="6596"/>
                    <a:pt x="858" y="6312"/>
                    <a:pt x="867" y="6261"/>
                  </a:cubicBezTo>
                  <a:cubicBezTo>
                    <a:pt x="899" y="6096"/>
                    <a:pt x="918" y="5931"/>
                    <a:pt x="936" y="5766"/>
                  </a:cubicBezTo>
                  <a:cubicBezTo>
                    <a:pt x="945" y="5673"/>
                    <a:pt x="903" y="5610"/>
                    <a:pt x="844" y="5573"/>
                  </a:cubicBezTo>
                  <a:cubicBezTo>
                    <a:pt x="895" y="5288"/>
                    <a:pt x="876" y="5004"/>
                    <a:pt x="821" y="4706"/>
                  </a:cubicBezTo>
                  <a:cubicBezTo>
                    <a:pt x="734" y="4221"/>
                    <a:pt x="611" y="3743"/>
                    <a:pt x="532" y="3252"/>
                  </a:cubicBezTo>
                  <a:cubicBezTo>
                    <a:pt x="454" y="2771"/>
                    <a:pt x="418" y="2276"/>
                    <a:pt x="441" y="1785"/>
                  </a:cubicBezTo>
                  <a:cubicBezTo>
                    <a:pt x="454" y="1478"/>
                    <a:pt x="477" y="1129"/>
                    <a:pt x="556" y="809"/>
                  </a:cubicBezTo>
                  <a:close/>
                  <a:moveTo>
                    <a:pt x="562" y="1"/>
                  </a:moveTo>
                  <a:cubicBezTo>
                    <a:pt x="478" y="1"/>
                    <a:pt x="397" y="48"/>
                    <a:pt x="372" y="143"/>
                  </a:cubicBezTo>
                  <a:cubicBezTo>
                    <a:pt x="253" y="602"/>
                    <a:pt x="101" y="1029"/>
                    <a:pt x="50" y="1501"/>
                  </a:cubicBezTo>
                  <a:cubicBezTo>
                    <a:pt x="1" y="1992"/>
                    <a:pt x="18" y="2491"/>
                    <a:pt x="78" y="2982"/>
                  </a:cubicBezTo>
                  <a:cubicBezTo>
                    <a:pt x="133" y="3455"/>
                    <a:pt x="225" y="3918"/>
                    <a:pt x="335" y="4380"/>
                  </a:cubicBezTo>
                  <a:cubicBezTo>
                    <a:pt x="446" y="4853"/>
                    <a:pt x="579" y="5358"/>
                    <a:pt x="390" y="5830"/>
                  </a:cubicBezTo>
                  <a:cubicBezTo>
                    <a:pt x="372" y="5880"/>
                    <a:pt x="381" y="5927"/>
                    <a:pt x="404" y="5967"/>
                  </a:cubicBezTo>
                  <a:cubicBezTo>
                    <a:pt x="287" y="6469"/>
                    <a:pt x="196" y="7138"/>
                    <a:pt x="858" y="7138"/>
                  </a:cubicBezTo>
                  <a:cubicBezTo>
                    <a:pt x="868" y="7138"/>
                    <a:pt x="879" y="7138"/>
                    <a:pt x="890" y="7137"/>
                  </a:cubicBezTo>
                  <a:cubicBezTo>
                    <a:pt x="1230" y="7124"/>
                    <a:pt x="1570" y="7090"/>
                    <a:pt x="1913" y="7090"/>
                  </a:cubicBezTo>
                  <a:cubicBezTo>
                    <a:pt x="1950" y="7090"/>
                    <a:pt x="1986" y="7090"/>
                    <a:pt x="2023" y="7091"/>
                  </a:cubicBezTo>
                  <a:cubicBezTo>
                    <a:pt x="2427" y="7104"/>
                    <a:pt x="2825" y="7137"/>
                    <a:pt x="3229" y="7169"/>
                  </a:cubicBezTo>
                  <a:cubicBezTo>
                    <a:pt x="3581" y="7195"/>
                    <a:pt x="3948" y="7218"/>
                    <a:pt x="4318" y="7218"/>
                  </a:cubicBezTo>
                  <a:cubicBezTo>
                    <a:pt x="5298" y="7218"/>
                    <a:pt x="6293" y="7062"/>
                    <a:pt x="7049" y="6412"/>
                  </a:cubicBezTo>
                  <a:cubicBezTo>
                    <a:pt x="7164" y="6312"/>
                    <a:pt x="7127" y="6105"/>
                    <a:pt x="6999" y="6037"/>
                  </a:cubicBezTo>
                  <a:cubicBezTo>
                    <a:pt x="6397" y="5707"/>
                    <a:pt x="5755" y="5525"/>
                    <a:pt x="5071" y="5525"/>
                  </a:cubicBezTo>
                  <a:cubicBezTo>
                    <a:pt x="5030" y="5525"/>
                    <a:pt x="4989" y="5526"/>
                    <a:pt x="4948" y="5527"/>
                  </a:cubicBezTo>
                  <a:cubicBezTo>
                    <a:pt x="4559" y="5536"/>
                    <a:pt x="4178" y="5601"/>
                    <a:pt x="3798" y="5683"/>
                  </a:cubicBezTo>
                  <a:cubicBezTo>
                    <a:pt x="4449" y="5055"/>
                    <a:pt x="4926" y="4234"/>
                    <a:pt x="4935" y="3335"/>
                  </a:cubicBezTo>
                  <a:cubicBezTo>
                    <a:pt x="4939" y="3224"/>
                    <a:pt x="4841" y="3110"/>
                    <a:pt x="4723" y="3110"/>
                  </a:cubicBezTo>
                  <a:cubicBezTo>
                    <a:pt x="4719" y="3110"/>
                    <a:pt x="4715" y="3110"/>
                    <a:pt x="4710" y="3110"/>
                  </a:cubicBezTo>
                  <a:cubicBezTo>
                    <a:pt x="3610" y="3197"/>
                    <a:pt x="2514" y="3624"/>
                    <a:pt x="1661" y="4335"/>
                  </a:cubicBezTo>
                  <a:cubicBezTo>
                    <a:pt x="1642" y="4077"/>
                    <a:pt x="1624" y="3821"/>
                    <a:pt x="1587" y="3565"/>
                  </a:cubicBezTo>
                  <a:cubicBezTo>
                    <a:pt x="1527" y="3142"/>
                    <a:pt x="1454" y="2725"/>
                    <a:pt x="1381" y="2308"/>
                  </a:cubicBezTo>
                  <a:cubicBezTo>
                    <a:pt x="1252" y="1569"/>
                    <a:pt x="1157" y="735"/>
                    <a:pt x="744" y="98"/>
                  </a:cubicBezTo>
                  <a:cubicBezTo>
                    <a:pt x="702" y="33"/>
                    <a:pt x="631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45;p105">
              <a:extLst>
                <a:ext uri="{FF2B5EF4-FFF2-40B4-BE49-F238E27FC236}">
                  <a16:creationId xmlns="" xmlns:a16="http://schemas.microsoft.com/office/drawing/2014/main" id="{A9259492-BAA9-A199-AE81-BCC525F5CF22}"/>
                </a:ext>
              </a:extLst>
            </p:cNvPr>
            <p:cNvSpPr/>
            <p:nvPr/>
          </p:nvSpPr>
          <p:spPr>
            <a:xfrm>
              <a:off x="973485" y="3900102"/>
              <a:ext cx="313550" cy="308953"/>
            </a:xfrm>
            <a:custGeom>
              <a:avLst/>
              <a:gdLst/>
              <a:ahLst/>
              <a:cxnLst/>
              <a:rect l="l" t="t" r="r" b="b"/>
              <a:pathLst>
                <a:path w="6343" h="6250" extrusionOk="0">
                  <a:moveTo>
                    <a:pt x="357" y="1"/>
                  </a:moveTo>
                  <a:cubicBezTo>
                    <a:pt x="319" y="1"/>
                    <a:pt x="286" y="45"/>
                    <a:pt x="258" y="145"/>
                  </a:cubicBezTo>
                  <a:cubicBezTo>
                    <a:pt x="0" y="1071"/>
                    <a:pt x="74" y="2076"/>
                    <a:pt x="220" y="3011"/>
                  </a:cubicBezTo>
                  <a:cubicBezTo>
                    <a:pt x="381" y="4020"/>
                    <a:pt x="432" y="5024"/>
                    <a:pt x="450" y="6042"/>
                  </a:cubicBezTo>
                  <a:cubicBezTo>
                    <a:pt x="450" y="6144"/>
                    <a:pt x="535" y="6250"/>
                    <a:pt x="639" y="6250"/>
                  </a:cubicBezTo>
                  <a:cubicBezTo>
                    <a:pt x="643" y="6250"/>
                    <a:pt x="647" y="6249"/>
                    <a:pt x="652" y="6249"/>
                  </a:cubicBezTo>
                  <a:cubicBezTo>
                    <a:pt x="1269" y="6194"/>
                    <a:pt x="1880" y="6172"/>
                    <a:pt x="2492" y="6172"/>
                  </a:cubicBezTo>
                  <a:cubicBezTo>
                    <a:pt x="2861" y="6172"/>
                    <a:pt x="3232" y="6180"/>
                    <a:pt x="3605" y="6194"/>
                  </a:cubicBezTo>
                  <a:cubicBezTo>
                    <a:pt x="3772" y="6199"/>
                    <a:pt x="3941" y="6203"/>
                    <a:pt x="4109" y="6203"/>
                  </a:cubicBezTo>
                  <a:cubicBezTo>
                    <a:pt x="4402" y="6203"/>
                    <a:pt x="4694" y="6192"/>
                    <a:pt x="4985" y="6157"/>
                  </a:cubicBezTo>
                  <a:cubicBezTo>
                    <a:pt x="5183" y="6129"/>
                    <a:pt x="5384" y="6093"/>
                    <a:pt x="5577" y="6042"/>
                  </a:cubicBezTo>
                  <a:cubicBezTo>
                    <a:pt x="5801" y="5978"/>
                    <a:pt x="5990" y="5868"/>
                    <a:pt x="6205" y="5786"/>
                  </a:cubicBezTo>
                  <a:cubicBezTo>
                    <a:pt x="6324" y="5735"/>
                    <a:pt x="6343" y="5561"/>
                    <a:pt x="6205" y="5524"/>
                  </a:cubicBezTo>
                  <a:cubicBezTo>
                    <a:pt x="5880" y="5432"/>
                    <a:pt x="5549" y="5322"/>
                    <a:pt x="5210" y="5299"/>
                  </a:cubicBezTo>
                  <a:cubicBezTo>
                    <a:pt x="5057" y="5291"/>
                    <a:pt x="4903" y="5286"/>
                    <a:pt x="4750" y="5286"/>
                  </a:cubicBezTo>
                  <a:cubicBezTo>
                    <a:pt x="4564" y="5286"/>
                    <a:pt x="4378" y="5293"/>
                    <a:pt x="4192" y="5308"/>
                  </a:cubicBezTo>
                  <a:cubicBezTo>
                    <a:pt x="3706" y="5350"/>
                    <a:pt x="3215" y="5456"/>
                    <a:pt x="2724" y="5511"/>
                  </a:cubicBezTo>
                  <a:cubicBezTo>
                    <a:pt x="2821" y="5446"/>
                    <a:pt x="2917" y="5382"/>
                    <a:pt x="3014" y="5308"/>
                  </a:cubicBezTo>
                  <a:cubicBezTo>
                    <a:pt x="3251" y="5130"/>
                    <a:pt x="3444" y="4914"/>
                    <a:pt x="3632" y="4675"/>
                  </a:cubicBezTo>
                  <a:cubicBezTo>
                    <a:pt x="3812" y="4446"/>
                    <a:pt x="3994" y="4199"/>
                    <a:pt x="4123" y="3932"/>
                  </a:cubicBezTo>
                  <a:cubicBezTo>
                    <a:pt x="4256" y="3648"/>
                    <a:pt x="4320" y="3350"/>
                    <a:pt x="4440" y="3066"/>
                  </a:cubicBezTo>
                  <a:cubicBezTo>
                    <a:pt x="4484" y="2959"/>
                    <a:pt x="4373" y="2818"/>
                    <a:pt x="4262" y="2818"/>
                  </a:cubicBezTo>
                  <a:cubicBezTo>
                    <a:pt x="4258" y="2818"/>
                    <a:pt x="4255" y="2818"/>
                    <a:pt x="4252" y="2818"/>
                  </a:cubicBezTo>
                  <a:cubicBezTo>
                    <a:pt x="3532" y="2887"/>
                    <a:pt x="2857" y="3102"/>
                    <a:pt x="2233" y="3465"/>
                  </a:cubicBezTo>
                  <a:cubicBezTo>
                    <a:pt x="1839" y="3695"/>
                    <a:pt x="1463" y="3993"/>
                    <a:pt x="1211" y="4378"/>
                  </a:cubicBezTo>
                  <a:cubicBezTo>
                    <a:pt x="1160" y="3758"/>
                    <a:pt x="1128" y="3140"/>
                    <a:pt x="1064" y="2520"/>
                  </a:cubicBezTo>
                  <a:cubicBezTo>
                    <a:pt x="1018" y="2131"/>
                    <a:pt x="977" y="1731"/>
                    <a:pt x="881" y="1346"/>
                  </a:cubicBezTo>
                  <a:cubicBezTo>
                    <a:pt x="702" y="665"/>
                    <a:pt x="501" y="1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46;p105">
              <a:extLst>
                <a:ext uri="{FF2B5EF4-FFF2-40B4-BE49-F238E27FC236}">
                  <a16:creationId xmlns="" xmlns:a16="http://schemas.microsoft.com/office/drawing/2014/main" id="{66F42291-3C00-4C75-CC8D-D24BEEA75B5F}"/>
                </a:ext>
              </a:extLst>
            </p:cNvPr>
            <p:cNvSpPr/>
            <p:nvPr/>
          </p:nvSpPr>
          <p:spPr>
            <a:xfrm>
              <a:off x="421717" y="3647600"/>
              <a:ext cx="399662" cy="435451"/>
            </a:xfrm>
            <a:custGeom>
              <a:avLst/>
              <a:gdLst/>
              <a:ahLst/>
              <a:cxnLst/>
              <a:rect l="l" t="t" r="r" b="b"/>
              <a:pathLst>
                <a:path w="8085" h="8809" extrusionOk="0">
                  <a:moveTo>
                    <a:pt x="6873" y="1"/>
                  </a:moveTo>
                  <a:cubicBezTo>
                    <a:pt x="6758" y="1"/>
                    <a:pt x="6634" y="83"/>
                    <a:pt x="6590" y="190"/>
                  </a:cubicBezTo>
                  <a:cubicBezTo>
                    <a:pt x="6296" y="906"/>
                    <a:pt x="6090" y="1634"/>
                    <a:pt x="5953" y="2381"/>
                  </a:cubicBezTo>
                  <a:cubicBezTo>
                    <a:pt x="5856" y="2212"/>
                    <a:pt x="5741" y="2051"/>
                    <a:pt x="5618" y="1892"/>
                  </a:cubicBezTo>
                  <a:cubicBezTo>
                    <a:pt x="5223" y="1378"/>
                    <a:pt x="4797" y="859"/>
                    <a:pt x="4297" y="442"/>
                  </a:cubicBezTo>
                  <a:cubicBezTo>
                    <a:pt x="4239" y="394"/>
                    <a:pt x="4174" y="371"/>
                    <a:pt x="4111" y="371"/>
                  </a:cubicBezTo>
                  <a:cubicBezTo>
                    <a:pt x="4006" y="371"/>
                    <a:pt x="3909" y="436"/>
                    <a:pt x="3866" y="557"/>
                  </a:cubicBezTo>
                  <a:cubicBezTo>
                    <a:pt x="3568" y="1382"/>
                    <a:pt x="3504" y="2271"/>
                    <a:pt x="3665" y="3130"/>
                  </a:cubicBezTo>
                  <a:cubicBezTo>
                    <a:pt x="2935" y="2758"/>
                    <a:pt x="2160" y="2474"/>
                    <a:pt x="1362" y="2281"/>
                  </a:cubicBezTo>
                  <a:cubicBezTo>
                    <a:pt x="1342" y="2277"/>
                    <a:pt x="1321" y="2274"/>
                    <a:pt x="1300" y="2274"/>
                  </a:cubicBezTo>
                  <a:cubicBezTo>
                    <a:pt x="1160" y="2274"/>
                    <a:pt x="1028" y="2382"/>
                    <a:pt x="1032" y="2533"/>
                  </a:cubicBezTo>
                  <a:cubicBezTo>
                    <a:pt x="1046" y="3092"/>
                    <a:pt x="1193" y="3630"/>
                    <a:pt x="1463" y="4111"/>
                  </a:cubicBezTo>
                  <a:cubicBezTo>
                    <a:pt x="1328" y="4091"/>
                    <a:pt x="1191" y="4080"/>
                    <a:pt x="1055" y="4080"/>
                  </a:cubicBezTo>
                  <a:cubicBezTo>
                    <a:pt x="784" y="4080"/>
                    <a:pt x="511" y="4120"/>
                    <a:pt x="243" y="4203"/>
                  </a:cubicBezTo>
                  <a:cubicBezTo>
                    <a:pt x="88" y="4253"/>
                    <a:pt x="1" y="4436"/>
                    <a:pt x="88" y="4583"/>
                  </a:cubicBezTo>
                  <a:cubicBezTo>
                    <a:pt x="523" y="5326"/>
                    <a:pt x="1023" y="6028"/>
                    <a:pt x="1582" y="6684"/>
                  </a:cubicBezTo>
                  <a:cubicBezTo>
                    <a:pt x="1872" y="7018"/>
                    <a:pt x="2164" y="7353"/>
                    <a:pt x="2509" y="7628"/>
                  </a:cubicBezTo>
                  <a:cubicBezTo>
                    <a:pt x="2825" y="7885"/>
                    <a:pt x="3182" y="8060"/>
                    <a:pt x="3563" y="8193"/>
                  </a:cubicBezTo>
                  <a:cubicBezTo>
                    <a:pt x="3963" y="8330"/>
                    <a:pt x="4376" y="8417"/>
                    <a:pt x="4783" y="8513"/>
                  </a:cubicBezTo>
                  <a:cubicBezTo>
                    <a:pt x="5219" y="8614"/>
                    <a:pt x="5663" y="8756"/>
                    <a:pt x="6109" y="8803"/>
                  </a:cubicBezTo>
                  <a:cubicBezTo>
                    <a:pt x="6151" y="8807"/>
                    <a:pt x="6192" y="8809"/>
                    <a:pt x="6232" y="8809"/>
                  </a:cubicBezTo>
                  <a:cubicBezTo>
                    <a:pt x="6604" y="8809"/>
                    <a:pt x="6860" y="8622"/>
                    <a:pt x="7030" y="8352"/>
                  </a:cubicBezTo>
                  <a:cubicBezTo>
                    <a:pt x="7039" y="8344"/>
                    <a:pt x="7049" y="8330"/>
                    <a:pt x="7058" y="8316"/>
                  </a:cubicBezTo>
                  <a:cubicBezTo>
                    <a:pt x="7870" y="7147"/>
                    <a:pt x="8085" y="5738"/>
                    <a:pt x="7993" y="4345"/>
                  </a:cubicBezTo>
                  <a:cubicBezTo>
                    <a:pt x="7898" y="2914"/>
                    <a:pt x="7644" y="1446"/>
                    <a:pt x="7067" y="131"/>
                  </a:cubicBezTo>
                  <a:cubicBezTo>
                    <a:pt x="7025" y="38"/>
                    <a:pt x="6951" y="1"/>
                    <a:pt x="6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47;p105">
              <a:extLst>
                <a:ext uri="{FF2B5EF4-FFF2-40B4-BE49-F238E27FC236}">
                  <a16:creationId xmlns="" xmlns:a16="http://schemas.microsoft.com/office/drawing/2014/main" id="{87049667-1B6B-F006-3A6E-C405184259F6}"/>
                </a:ext>
              </a:extLst>
            </p:cNvPr>
            <p:cNvSpPr/>
            <p:nvPr/>
          </p:nvSpPr>
          <p:spPr>
            <a:xfrm>
              <a:off x="515787" y="3747355"/>
              <a:ext cx="318098" cy="338514"/>
            </a:xfrm>
            <a:custGeom>
              <a:avLst/>
              <a:gdLst/>
              <a:ahLst/>
              <a:cxnLst/>
              <a:rect l="l" t="t" r="r" b="b"/>
              <a:pathLst>
                <a:path w="6435" h="6848" extrusionOk="0">
                  <a:moveTo>
                    <a:pt x="4467" y="928"/>
                  </a:moveTo>
                  <a:cubicBezTo>
                    <a:pt x="4655" y="1309"/>
                    <a:pt x="4761" y="1707"/>
                    <a:pt x="4875" y="2139"/>
                  </a:cubicBezTo>
                  <a:cubicBezTo>
                    <a:pt x="4903" y="2248"/>
                    <a:pt x="5004" y="2304"/>
                    <a:pt x="5104" y="2304"/>
                  </a:cubicBezTo>
                  <a:cubicBezTo>
                    <a:pt x="5202" y="2304"/>
                    <a:pt x="5299" y="2250"/>
                    <a:pt x="5324" y="2139"/>
                  </a:cubicBezTo>
                  <a:cubicBezTo>
                    <a:pt x="5402" y="1758"/>
                    <a:pt x="5572" y="1400"/>
                    <a:pt x="5747" y="1043"/>
                  </a:cubicBezTo>
                  <a:lnTo>
                    <a:pt x="5747" y="1043"/>
                  </a:lnTo>
                  <a:cubicBezTo>
                    <a:pt x="5885" y="1849"/>
                    <a:pt x="5861" y="2680"/>
                    <a:pt x="5669" y="3483"/>
                  </a:cubicBezTo>
                  <a:cubicBezTo>
                    <a:pt x="5444" y="4436"/>
                    <a:pt x="5063" y="5349"/>
                    <a:pt x="4871" y="6317"/>
                  </a:cubicBezTo>
                  <a:cubicBezTo>
                    <a:pt x="4865" y="6318"/>
                    <a:pt x="4858" y="6318"/>
                    <a:pt x="4851" y="6318"/>
                  </a:cubicBezTo>
                  <a:cubicBezTo>
                    <a:pt x="4705" y="6318"/>
                    <a:pt x="4302" y="6160"/>
                    <a:pt x="4210" y="6147"/>
                  </a:cubicBezTo>
                  <a:cubicBezTo>
                    <a:pt x="4050" y="6123"/>
                    <a:pt x="3889" y="6116"/>
                    <a:pt x="3728" y="6116"/>
                  </a:cubicBezTo>
                  <a:cubicBezTo>
                    <a:pt x="3609" y="6116"/>
                    <a:pt x="3490" y="6120"/>
                    <a:pt x="3371" y="6124"/>
                  </a:cubicBezTo>
                  <a:cubicBezTo>
                    <a:pt x="3252" y="6128"/>
                    <a:pt x="3131" y="6134"/>
                    <a:pt x="3010" y="6134"/>
                  </a:cubicBezTo>
                  <a:cubicBezTo>
                    <a:pt x="2861" y="6134"/>
                    <a:pt x="2711" y="6125"/>
                    <a:pt x="2564" y="6092"/>
                  </a:cubicBezTo>
                  <a:cubicBezTo>
                    <a:pt x="2280" y="6027"/>
                    <a:pt x="2054" y="5877"/>
                    <a:pt x="1849" y="5674"/>
                  </a:cubicBezTo>
                  <a:cubicBezTo>
                    <a:pt x="1152" y="4996"/>
                    <a:pt x="624" y="4069"/>
                    <a:pt x="551" y="3088"/>
                  </a:cubicBezTo>
                  <a:lnTo>
                    <a:pt x="551" y="3088"/>
                  </a:lnTo>
                  <a:cubicBezTo>
                    <a:pt x="987" y="3239"/>
                    <a:pt x="1404" y="3428"/>
                    <a:pt x="1802" y="3665"/>
                  </a:cubicBezTo>
                  <a:cubicBezTo>
                    <a:pt x="2225" y="3919"/>
                    <a:pt x="2797" y="4253"/>
                    <a:pt x="2930" y="4766"/>
                  </a:cubicBezTo>
                  <a:cubicBezTo>
                    <a:pt x="2964" y="4884"/>
                    <a:pt x="3072" y="4940"/>
                    <a:pt x="3179" y="4940"/>
                  </a:cubicBezTo>
                  <a:cubicBezTo>
                    <a:pt x="3309" y="4940"/>
                    <a:pt x="3436" y="4856"/>
                    <a:pt x="3421" y="4698"/>
                  </a:cubicBezTo>
                  <a:cubicBezTo>
                    <a:pt x="3302" y="3354"/>
                    <a:pt x="3843" y="2093"/>
                    <a:pt x="4467" y="928"/>
                  </a:cubicBezTo>
                  <a:close/>
                  <a:moveTo>
                    <a:pt x="5854" y="1"/>
                  </a:moveTo>
                  <a:cubicBezTo>
                    <a:pt x="5746" y="1"/>
                    <a:pt x="5634" y="68"/>
                    <a:pt x="5586" y="185"/>
                  </a:cubicBezTo>
                  <a:cubicBezTo>
                    <a:pt x="5439" y="543"/>
                    <a:pt x="5339" y="932"/>
                    <a:pt x="5201" y="1305"/>
                  </a:cubicBezTo>
                  <a:cubicBezTo>
                    <a:pt x="5081" y="932"/>
                    <a:pt x="4894" y="575"/>
                    <a:pt x="4683" y="272"/>
                  </a:cubicBezTo>
                  <a:cubicBezTo>
                    <a:pt x="4628" y="194"/>
                    <a:pt x="4536" y="148"/>
                    <a:pt x="4448" y="148"/>
                  </a:cubicBezTo>
                  <a:cubicBezTo>
                    <a:pt x="4366" y="148"/>
                    <a:pt x="4286" y="187"/>
                    <a:pt x="4238" y="272"/>
                  </a:cubicBezTo>
                  <a:cubicBezTo>
                    <a:pt x="3628" y="1382"/>
                    <a:pt x="3023" y="2575"/>
                    <a:pt x="2917" y="3845"/>
                  </a:cubicBezTo>
                  <a:cubicBezTo>
                    <a:pt x="2702" y="3638"/>
                    <a:pt x="2454" y="3464"/>
                    <a:pt x="2197" y="3303"/>
                  </a:cubicBezTo>
                  <a:cubicBezTo>
                    <a:pt x="1628" y="2941"/>
                    <a:pt x="1000" y="2670"/>
                    <a:pt x="348" y="2488"/>
                  </a:cubicBezTo>
                  <a:cubicBezTo>
                    <a:pt x="324" y="2480"/>
                    <a:pt x="300" y="2477"/>
                    <a:pt x="277" y="2477"/>
                  </a:cubicBezTo>
                  <a:cubicBezTo>
                    <a:pt x="141" y="2477"/>
                    <a:pt x="27" y="2594"/>
                    <a:pt x="24" y="2735"/>
                  </a:cubicBezTo>
                  <a:cubicBezTo>
                    <a:pt x="1" y="3413"/>
                    <a:pt x="174" y="4074"/>
                    <a:pt x="477" y="4675"/>
                  </a:cubicBezTo>
                  <a:cubicBezTo>
                    <a:pt x="771" y="5252"/>
                    <a:pt x="1193" y="5835"/>
                    <a:pt x="1707" y="6234"/>
                  </a:cubicBezTo>
                  <a:cubicBezTo>
                    <a:pt x="2156" y="6590"/>
                    <a:pt x="2653" y="6644"/>
                    <a:pt x="3181" y="6644"/>
                  </a:cubicBezTo>
                  <a:cubicBezTo>
                    <a:pt x="3320" y="6644"/>
                    <a:pt x="3462" y="6640"/>
                    <a:pt x="3605" y="6637"/>
                  </a:cubicBezTo>
                  <a:cubicBezTo>
                    <a:pt x="3635" y="6636"/>
                    <a:pt x="3664" y="6636"/>
                    <a:pt x="3692" y="6636"/>
                  </a:cubicBezTo>
                  <a:cubicBezTo>
                    <a:pt x="4003" y="6636"/>
                    <a:pt x="4274" y="6681"/>
                    <a:pt x="4568" y="6793"/>
                  </a:cubicBezTo>
                  <a:cubicBezTo>
                    <a:pt x="4662" y="6827"/>
                    <a:pt x="4765" y="6847"/>
                    <a:pt x="4865" y="6847"/>
                  </a:cubicBezTo>
                  <a:cubicBezTo>
                    <a:pt x="5065" y="6847"/>
                    <a:pt x="5256" y="6769"/>
                    <a:pt x="5347" y="6564"/>
                  </a:cubicBezTo>
                  <a:cubicBezTo>
                    <a:pt x="5402" y="6440"/>
                    <a:pt x="5362" y="6326"/>
                    <a:pt x="5288" y="6252"/>
                  </a:cubicBezTo>
                  <a:cubicBezTo>
                    <a:pt x="5531" y="5299"/>
                    <a:pt x="6003" y="4423"/>
                    <a:pt x="6205" y="3455"/>
                  </a:cubicBezTo>
                  <a:cubicBezTo>
                    <a:pt x="6435" y="2372"/>
                    <a:pt x="6389" y="1249"/>
                    <a:pt x="6086" y="185"/>
                  </a:cubicBezTo>
                  <a:cubicBezTo>
                    <a:pt x="6049" y="58"/>
                    <a:pt x="5953" y="1"/>
                    <a:pt x="5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48;p105">
              <a:extLst>
                <a:ext uri="{FF2B5EF4-FFF2-40B4-BE49-F238E27FC236}">
                  <a16:creationId xmlns="" xmlns:a16="http://schemas.microsoft.com/office/drawing/2014/main" id="{0EF1C6BF-9155-F90B-6900-07123D8D15EC}"/>
                </a:ext>
              </a:extLst>
            </p:cNvPr>
            <p:cNvSpPr/>
            <p:nvPr/>
          </p:nvSpPr>
          <p:spPr>
            <a:xfrm>
              <a:off x="533286" y="3786308"/>
              <a:ext cx="284286" cy="285473"/>
            </a:xfrm>
            <a:custGeom>
              <a:avLst/>
              <a:gdLst/>
              <a:ahLst/>
              <a:cxnLst/>
              <a:rect l="l" t="t" r="r" b="b"/>
              <a:pathLst>
                <a:path w="5751" h="5775" extrusionOk="0">
                  <a:moveTo>
                    <a:pt x="4187" y="1"/>
                  </a:moveTo>
                  <a:cubicBezTo>
                    <a:pt x="4106" y="1"/>
                    <a:pt x="4023" y="41"/>
                    <a:pt x="3980" y="113"/>
                  </a:cubicBezTo>
                  <a:cubicBezTo>
                    <a:pt x="3613" y="737"/>
                    <a:pt x="3315" y="1433"/>
                    <a:pt x="3090" y="2126"/>
                  </a:cubicBezTo>
                  <a:cubicBezTo>
                    <a:pt x="2930" y="2621"/>
                    <a:pt x="2820" y="3139"/>
                    <a:pt x="2797" y="3658"/>
                  </a:cubicBezTo>
                  <a:cubicBezTo>
                    <a:pt x="2765" y="3626"/>
                    <a:pt x="2733" y="3598"/>
                    <a:pt x="2701" y="3565"/>
                  </a:cubicBezTo>
                  <a:cubicBezTo>
                    <a:pt x="2476" y="3345"/>
                    <a:pt x="2237" y="3135"/>
                    <a:pt x="1990" y="2942"/>
                  </a:cubicBezTo>
                  <a:cubicBezTo>
                    <a:pt x="1486" y="2566"/>
                    <a:pt x="902" y="2245"/>
                    <a:pt x="316" y="2024"/>
                  </a:cubicBezTo>
                  <a:cubicBezTo>
                    <a:pt x="293" y="2016"/>
                    <a:pt x="270" y="2012"/>
                    <a:pt x="248" y="2012"/>
                  </a:cubicBezTo>
                  <a:cubicBezTo>
                    <a:pt x="119" y="2012"/>
                    <a:pt x="1" y="2135"/>
                    <a:pt x="4" y="2263"/>
                  </a:cubicBezTo>
                  <a:cubicBezTo>
                    <a:pt x="13" y="3263"/>
                    <a:pt x="623" y="4369"/>
                    <a:pt x="1366" y="5019"/>
                  </a:cubicBezTo>
                  <a:cubicBezTo>
                    <a:pt x="2068" y="5632"/>
                    <a:pt x="2951" y="5774"/>
                    <a:pt x="3839" y="5774"/>
                  </a:cubicBezTo>
                  <a:cubicBezTo>
                    <a:pt x="4083" y="5774"/>
                    <a:pt x="4327" y="5764"/>
                    <a:pt x="4567" y="5749"/>
                  </a:cubicBezTo>
                  <a:cubicBezTo>
                    <a:pt x="4792" y="5735"/>
                    <a:pt x="4856" y="5483"/>
                    <a:pt x="4755" y="5349"/>
                  </a:cubicBezTo>
                  <a:cubicBezTo>
                    <a:pt x="4938" y="4496"/>
                    <a:pt x="5319" y="3708"/>
                    <a:pt x="5525" y="2864"/>
                  </a:cubicBezTo>
                  <a:cubicBezTo>
                    <a:pt x="5751" y="1961"/>
                    <a:pt x="5745" y="1061"/>
                    <a:pt x="5576" y="153"/>
                  </a:cubicBezTo>
                  <a:cubicBezTo>
                    <a:pt x="5563" y="78"/>
                    <a:pt x="5507" y="45"/>
                    <a:pt x="5446" y="45"/>
                  </a:cubicBezTo>
                  <a:cubicBezTo>
                    <a:pt x="5379" y="45"/>
                    <a:pt x="5307" y="86"/>
                    <a:pt x="5283" y="153"/>
                  </a:cubicBezTo>
                  <a:cubicBezTo>
                    <a:pt x="5186" y="428"/>
                    <a:pt x="5090" y="704"/>
                    <a:pt x="4989" y="974"/>
                  </a:cubicBezTo>
                  <a:cubicBezTo>
                    <a:pt x="4943" y="1108"/>
                    <a:pt x="4902" y="1236"/>
                    <a:pt x="4865" y="1370"/>
                  </a:cubicBezTo>
                  <a:cubicBezTo>
                    <a:pt x="4741" y="934"/>
                    <a:pt x="4567" y="517"/>
                    <a:pt x="4369" y="113"/>
                  </a:cubicBezTo>
                  <a:cubicBezTo>
                    <a:pt x="4334" y="35"/>
                    <a:pt x="4262" y="1"/>
                    <a:pt x="4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49;p105">
              <a:extLst>
                <a:ext uri="{FF2B5EF4-FFF2-40B4-BE49-F238E27FC236}">
                  <a16:creationId xmlns="" xmlns:a16="http://schemas.microsoft.com/office/drawing/2014/main" id="{DD5EF6FA-4E6F-5DCE-731C-45692BF82D97}"/>
                </a:ext>
              </a:extLst>
            </p:cNvPr>
            <p:cNvSpPr/>
            <p:nvPr/>
          </p:nvSpPr>
          <p:spPr>
            <a:xfrm>
              <a:off x="376338" y="4134265"/>
              <a:ext cx="295409" cy="306086"/>
            </a:xfrm>
            <a:custGeom>
              <a:avLst/>
              <a:gdLst/>
              <a:ahLst/>
              <a:cxnLst/>
              <a:rect l="l" t="t" r="r" b="b"/>
              <a:pathLst>
                <a:path w="5976" h="6192" extrusionOk="0">
                  <a:moveTo>
                    <a:pt x="1475" y="0"/>
                  </a:moveTo>
                  <a:cubicBezTo>
                    <a:pt x="1291" y="0"/>
                    <a:pt x="1105" y="14"/>
                    <a:pt x="919" y="44"/>
                  </a:cubicBezTo>
                  <a:cubicBezTo>
                    <a:pt x="758" y="67"/>
                    <a:pt x="675" y="296"/>
                    <a:pt x="762" y="425"/>
                  </a:cubicBezTo>
                  <a:cubicBezTo>
                    <a:pt x="927" y="668"/>
                    <a:pt x="1106" y="907"/>
                    <a:pt x="1289" y="1136"/>
                  </a:cubicBezTo>
                  <a:cubicBezTo>
                    <a:pt x="1215" y="1131"/>
                    <a:pt x="1140" y="1128"/>
                    <a:pt x="1065" y="1128"/>
                  </a:cubicBezTo>
                  <a:cubicBezTo>
                    <a:pt x="790" y="1128"/>
                    <a:pt x="514" y="1161"/>
                    <a:pt x="239" y="1223"/>
                  </a:cubicBezTo>
                  <a:cubicBezTo>
                    <a:pt x="74" y="1259"/>
                    <a:pt x="1" y="1466"/>
                    <a:pt x="83" y="1603"/>
                  </a:cubicBezTo>
                  <a:cubicBezTo>
                    <a:pt x="373" y="2090"/>
                    <a:pt x="758" y="2507"/>
                    <a:pt x="1216" y="2833"/>
                  </a:cubicBezTo>
                  <a:cubicBezTo>
                    <a:pt x="794" y="3085"/>
                    <a:pt x="423" y="3415"/>
                    <a:pt x="121" y="3800"/>
                  </a:cubicBezTo>
                  <a:cubicBezTo>
                    <a:pt x="24" y="3924"/>
                    <a:pt x="11" y="4121"/>
                    <a:pt x="170" y="4209"/>
                  </a:cubicBezTo>
                  <a:cubicBezTo>
                    <a:pt x="757" y="4520"/>
                    <a:pt x="1401" y="4681"/>
                    <a:pt x="2053" y="4681"/>
                  </a:cubicBezTo>
                  <a:cubicBezTo>
                    <a:pt x="2119" y="4681"/>
                    <a:pt x="2186" y="4680"/>
                    <a:pt x="2253" y="4676"/>
                  </a:cubicBezTo>
                  <a:lnTo>
                    <a:pt x="2253" y="4676"/>
                  </a:lnTo>
                  <a:cubicBezTo>
                    <a:pt x="2037" y="5056"/>
                    <a:pt x="1918" y="5483"/>
                    <a:pt x="1914" y="5928"/>
                  </a:cubicBezTo>
                  <a:cubicBezTo>
                    <a:pt x="1910" y="6055"/>
                    <a:pt x="2031" y="6192"/>
                    <a:pt x="2163" y="6192"/>
                  </a:cubicBezTo>
                  <a:cubicBezTo>
                    <a:pt x="2188" y="6192"/>
                    <a:pt x="2214" y="6187"/>
                    <a:pt x="2239" y="6175"/>
                  </a:cubicBezTo>
                  <a:cubicBezTo>
                    <a:pt x="3106" y="5813"/>
                    <a:pt x="3963" y="5424"/>
                    <a:pt x="4775" y="4952"/>
                  </a:cubicBezTo>
                  <a:cubicBezTo>
                    <a:pt x="5294" y="4649"/>
                    <a:pt x="5917" y="4167"/>
                    <a:pt x="5889" y="3553"/>
                  </a:cubicBezTo>
                  <a:cubicBezTo>
                    <a:pt x="5944" y="3498"/>
                    <a:pt x="5976" y="3415"/>
                    <a:pt x="5958" y="3318"/>
                  </a:cubicBezTo>
                  <a:cubicBezTo>
                    <a:pt x="5775" y="2283"/>
                    <a:pt x="4985" y="1493"/>
                    <a:pt x="4147" y="920"/>
                  </a:cubicBezTo>
                  <a:cubicBezTo>
                    <a:pt x="3350" y="378"/>
                    <a:pt x="2432" y="0"/>
                    <a:pt x="14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50;p105">
              <a:extLst>
                <a:ext uri="{FF2B5EF4-FFF2-40B4-BE49-F238E27FC236}">
                  <a16:creationId xmlns="" xmlns:a16="http://schemas.microsoft.com/office/drawing/2014/main" id="{ED12E394-92B4-9989-0AAB-542F7347C612}"/>
                </a:ext>
              </a:extLst>
            </p:cNvPr>
            <p:cNvSpPr/>
            <p:nvPr/>
          </p:nvSpPr>
          <p:spPr>
            <a:xfrm>
              <a:off x="469765" y="4150133"/>
              <a:ext cx="202723" cy="247113"/>
            </a:xfrm>
            <a:custGeom>
              <a:avLst/>
              <a:gdLst/>
              <a:ahLst/>
              <a:cxnLst/>
              <a:rect l="l" t="t" r="r" b="b"/>
              <a:pathLst>
                <a:path w="4101" h="4999" extrusionOk="0">
                  <a:moveTo>
                    <a:pt x="932" y="544"/>
                  </a:moveTo>
                  <a:lnTo>
                    <a:pt x="932" y="544"/>
                  </a:lnTo>
                  <a:cubicBezTo>
                    <a:pt x="2248" y="732"/>
                    <a:pt x="3178" y="1856"/>
                    <a:pt x="3527" y="3117"/>
                  </a:cubicBezTo>
                  <a:cubicBezTo>
                    <a:pt x="3522" y="3126"/>
                    <a:pt x="3522" y="3135"/>
                    <a:pt x="3518" y="3149"/>
                  </a:cubicBezTo>
                  <a:cubicBezTo>
                    <a:pt x="3449" y="3530"/>
                    <a:pt x="3160" y="3772"/>
                    <a:pt x="2839" y="3960"/>
                  </a:cubicBezTo>
                  <a:cubicBezTo>
                    <a:pt x="2559" y="4121"/>
                    <a:pt x="2257" y="4254"/>
                    <a:pt x="1954" y="4364"/>
                  </a:cubicBezTo>
                  <a:cubicBezTo>
                    <a:pt x="2050" y="3937"/>
                    <a:pt x="2266" y="3562"/>
                    <a:pt x="2559" y="3232"/>
                  </a:cubicBezTo>
                  <a:cubicBezTo>
                    <a:pt x="2705" y="3069"/>
                    <a:pt x="2594" y="2810"/>
                    <a:pt x="2389" y="2810"/>
                  </a:cubicBezTo>
                  <a:cubicBezTo>
                    <a:pt x="2367" y="2810"/>
                    <a:pt x="2344" y="2813"/>
                    <a:pt x="2321" y="2819"/>
                  </a:cubicBezTo>
                  <a:cubicBezTo>
                    <a:pt x="2202" y="2850"/>
                    <a:pt x="2081" y="2865"/>
                    <a:pt x="1960" y="2865"/>
                  </a:cubicBezTo>
                  <a:cubicBezTo>
                    <a:pt x="1512" y="2865"/>
                    <a:pt x="1060" y="2666"/>
                    <a:pt x="720" y="2374"/>
                  </a:cubicBezTo>
                  <a:cubicBezTo>
                    <a:pt x="915" y="2295"/>
                    <a:pt x="1115" y="2261"/>
                    <a:pt x="1320" y="2261"/>
                  </a:cubicBezTo>
                  <a:cubicBezTo>
                    <a:pt x="1544" y="2261"/>
                    <a:pt x="1772" y="2302"/>
                    <a:pt x="2005" y="2374"/>
                  </a:cubicBezTo>
                  <a:cubicBezTo>
                    <a:pt x="2028" y="2382"/>
                    <a:pt x="2050" y="2385"/>
                    <a:pt x="2072" y="2385"/>
                  </a:cubicBezTo>
                  <a:cubicBezTo>
                    <a:pt x="2295" y="2385"/>
                    <a:pt x="2427" y="2028"/>
                    <a:pt x="2193" y="1924"/>
                  </a:cubicBezTo>
                  <a:cubicBezTo>
                    <a:pt x="1848" y="1769"/>
                    <a:pt x="1564" y="1424"/>
                    <a:pt x="1334" y="1131"/>
                  </a:cubicBezTo>
                  <a:cubicBezTo>
                    <a:pt x="1188" y="943"/>
                    <a:pt x="1059" y="745"/>
                    <a:pt x="932" y="544"/>
                  </a:cubicBezTo>
                  <a:close/>
                  <a:moveTo>
                    <a:pt x="564" y="1"/>
                  </a:moveTo>
                  <a:cubicBezTo>
                    <a:pt x="529" y="1"/>
                    <a:pt x="494" y="1"/>
                    <a:pt x="459" y="2"/>
                  </a:cubicBezTo>
                  <a:cubicBezTo>
                    <a:pt x="267" y="8"/>
                    <a:pt x="129" y="218"/>
                    <a:pt x="234" y="393"/>
                  </a:cubicBezTo>
                  <a:cubicBezTo>
                    <a:pt x="464" y="773"/>
                    <a:pt x="693" y="1149"/>
                    <a:pt x="968" y="1494"/>
                  </a:cubicBezTo>
                  <a:cubicBezTo>
                    <a:pt x="1037" y="1585"/>
                    <a:pt x="1110" y="1663"/>
                    <a:pt x="1188" y="1736"/>
                  </a:cubicBezTo>
                  <a:cubicBezTo>
                    <a:pt x="821" y="1763"/>
                    <a:pt x="464" y="1888"/>
                    <a:pt x="161" y="2080"/>
                  </a:cubicBezTo>
                  <a:cubicBezTo>
                    <a:pt x="9" y="2182"/>
                    <a:pt x="0" y="2356"/>
                    <a:pt x="110" y="2489"/>
                  </a:cubicBezTo>
                  <a:cubicBezTo>
                    <a:pt x="386" y="2828"/>
                    <a:pt x="752" y="3075"/>
                    <a:pt x="1165" y="3227"/>
                  </a:cubicBezTo>
                  <a:cubicBezTo>
                    <a:pt x="1389" y="3304"/>
                    <a:pt x="1605" y="3342"/>
                    <a:pt x="1825" y="3342"/>
                  </a:cubicBezTo>
                  <a:cubicBezTo>
                    <a:pt x="1555" y="3754"/>
                    <a:pt x="1408" y="4245"/>
                    <a:pt x="1385" y="4741"/>
                  </a:cubicBezTo>
                  <a:cubicBezTo>
                    <a:pt x="1377" y="4882"/>
                    <a:pt x="1507" y="4999"/>
                    <a:pt x="1642" y="4999"/>
                  </a:cubicBezTo>
                  <a:cubicBezTo>
                    <a:pt x="1665" y="4999"/>
                    <a:pt x="1688" y="4995"/>
                    <a:pt x="1711" y="4988"/>
                  </a:cubicBezTo>
                  <a:cubicBezTo>
                    <a:pt x="2496" y="4745"/>
                    <a:pt x="3664" y="4350"/>
                    <a:pt x="3967" y="3484"/>
                  </a:cubicBezTo>
                  <a:cubicBezTo>
                    <a:pt x="4045" y="3429"/>
                    <a:pt x="4100" y="3332"/>
                    <a:pt x="4077" y="3213"/>
                  </a:cubicBezTo>
                  <a:cubicBezTo>
                    <a:pt x="3722" y="1516"/>
                    <a:pt x="2377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51;p105">
              <a:extLst>
                <a:ext uri="{FF2B5EF4-FFF2-40B4-BE49-F238E27FC236}">
                  <a16:creationId xmlns="" xmlns:a16="http://schemas.microsoft.com/office/drawing/2014/main" id="{5D4B4657-361C-C7B3-C17E-5B71F32E3DB9}"/>
                </a:ext>
              </a:extLst>
            </p:cNvPr>
            <p:cNvSpPr/>
            <p:nvPr/>
          </p:nvSpPr>
          <p:spPr>
            <a:xfrm>
              <a:off x="491763" y="4166644"/>
              <a:ext cx="164808" cy="210681"/>
            </a:xfrm>
            <a:custGeom>
              <a:avLst/>
              <a:gdLst/>
              <a:ahLst/>
              <a:cxnLst/>
              <a:rect l="l" t="t" r="r" b="b"/>
              <a:pathLst>
                <a:path w="3334" h="4262" extrusionOk="0">
                  <a:moveTo>
                    <a:pt x="585" y="1"/>
                  </a:moveTo>
                  <a:cubicBezTo>
                    <a:pt x="464" y="1"/>
                    <a:pt x="338" y="119"/>
                    <a:pt x="390" y="252"/>
                  </a:cubicBezTo>
                  <a:cubicBezTo>
                    <a:pt x="574" y="710"/>
                    <a:pt x="857" y="1137"/>
                    <a:pt x="1202" y="1503"/>
                  </a:cubicBezTo>
                  <a:cubicBezTo>
                    <a:pt x="834" y="1517"/>
                    <a:pt x="468" y="1622"/>
                    <a:pt x="152" y="1815"/>
                  </a:cubicBezTo>
                  <a:cubicBezTo>
                    <a:pt x="32" y="1884"/>
                    <a:pt x="0" y="2068"/>
                    <a:pt x="106" y="2164"/>
                  </a:cubicBezTo>
                  <a:cubicBezTo>
                    <a:pt x="610" y="2618"/>
                    <a:pt x="1206" y="2911"/>
                    <a:pt x="1871" y="2938"/>
                  </a:cubicBezTo>
                  <a:cubicBezTo>
                    <a:pt x="1619" y="3269"/>
                    <a:pt x="1450" y="3631"/>
                    <a:pt x="1367" y="4058"/>
                  </a:cubicBezTo>
                  <a:cubicBezTo>
                    <a:pt x="1347" y="4161"/>
                    <a:pt x="1417" y="4262"/>
                    <a:pt x="1518" y="4262"/>
                  </a:cubicBezTo>
                  <a:cubicBezTo>
                    <a:pt x="1533" y="4262"/>
                    <a:pt x="1548" y="4259"/>
                    <a:pt x="1564" y="4255"/>
                  </a:cubicBezTo>
                  <a:cubicBezTo>
                    <a:pt x="1958" y="4153"/>
                    <a:pt x="2366" y="4012"/>
                    <a:pt x="2701" y="3774"/>
                  </a:cubicBezTo>
                  <a:cubicBezTo>
                    <a:pt x="3008" y="3544"/>
                    <a:pt x="3196" y="3283"/>
                    <a:pt x="3306" y="2915"/>
                  </a:cubicBezTo>
                  <a:cubicBezTo>
                    <a:pt x="3334" y="2828"/>
                    <a:pt x="3146" y="724"/>
                    <a:pt x="637" y="9"/>
                  </a:cubicBezTo>
                  <a:cubicBezTo>
                    <a:pt x="620" y="3"/>
                    <a:pt x="603" y="1"/>
                    <a:pt x="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6" grpId="0" animBg="1"/>
      <p:bldP spid="37" grpId="0"/>
      <p:bldP spid="38" grpId="0" animBg="1"/>
      <p:bldP spid="39" grpId="0" animBg="1"/>
      <p:bldP spid="40" grpId="0" animBg="1"/>
      <p:bldP spid="41" grpId="0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0B648B-50AC-EA73-E605-6F31E6DED295}"/>
              </a:ext>
            </a:extLst>
          </p:cNvPr>
          <p:cNvSpPr txBox="1"/>
          <p:nvPr/>
        </p:nvSpPr>
        <p:spPr>
          <a:xfrm>
            <a:off x="1559489" y="244955"/>
            <a:ext cx="602501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Tìm hiểu chung về tác giả, tác phẩm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6">
                  <a:lumMod val="2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2BCEA467-879E-1B24-AE44-2E290715B725}"/>
              </a:ext>
            </a:extLst>
          </p:cNvPr>
          <p:cNvSpPr/>
          <p:nvPr/>
        </p:nvSpPr>
        <p:spPr>
          <a:xfrm>
            <a:off x="1" y="980234"/>
            <a:ext cx="1903956" cy="57785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Tác giả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4D51A3-0C28-D00F-7828-9C1812348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64" y="1196179"/>
            <a:ext cx="2113089" cy="27511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F3655F9-688F-0794-97F6-EC8437F46D19}"/>
              </a:ext>
            </a:extLst>
          </p:cNvPr>
          <p:cNvSpPr/>
          <p:nvPr/>
        </p:nvSpPr>
        <p:spPr>
          <a:xfrm>
            <a:off x="6173425" y="3768199"/>
            <a:ext cx="2843409" cy="9144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Nguyễn Đình Chiểu 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(1822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1888)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CFF73BF-9DD0-D88A-2DF6-8673836A6196}"/>
              </a:ext>
            </a:extLst>
          </p:cNvPr>
          <p:cNvSpPr txBox="1"/>
          <p:nvPr/>
        </p:nvSpPr>
        <p:spPr>
          <a:xfrm>
            <a:off x="251880" y="1862975"/>
            <a:ext cx="5745634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Chí Minh)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1843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1849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tang.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Language Arts Subject for Middle School - 6th Grade: Vocabulary Skills by Slidesgo">
  <a:themeElements>
    <a:clrScheme name="Simple Light">
      <a:dk1>
        <a:srgbClr val="8A7236"/>
      </a:dk1>
      <a:lt1>
        <a:srgbClr val="FFFCEB"/>
      </a:lt1>
      <a:dk2>
        <a:srgbClr val="B69885"/>
      </a:dk2>
      <a:lt2>
        <a:srgbClr val="70612C"/>
      </a:lt2>
      <a:accent1>
        <a:srgbClr val="9E8135"/>
      </a:accent1>
      <a:accent2>
        <a:srgbClr val="724F3C"/>
      </a:accent2>
      <a:accent3>
        <a:srgbClr val="FFFFFF"/>
      </a:accent3>
      <a:accent4>
        <a:srgbClr val="8BABDD"/>
      </a:accent4>
      <a:accent5>
        <a:srgbClr val="DDE8FC"/>
      </a:accent5>
      <a:accent6>
        <a:srgbClr val="F8CDA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2871</Words>
  <Application>Microsoft Office PowerPoint</Application>
  <PresentationFormat>On-screen Show (16:9)</PresentationFormat>
  <Paragraphs>305</Paragraphs>
  <Slides>55</Slides>
  <Notes>50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Denk One</vt:lpstr>
      <vt:lpstr>Calibri</vt:lpstr>
      <vt:lpstr>Arial</vt:lpstr>
      <vt:lpstr>Times New Roman</vt:lpstr>
      <vt:lpstr>Poppins</vt:lpstr>
      <vt:lpstr>Euphoria Script</vt:lpstr>
      <vt:lpstr>Language Arts Subject for Middle School - 6th Grade: Vocabulary Skills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dell</cp:lastModifiedBy>
  <cp:revision>4</cp:revision>
  <dcterms:modified xsi:type="dcterms:W3CDTF">2024-10-01T21:32:23Z</dcterms:modified>
</cp:coreProperties>
</file>