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8"/>
  </p:notesMasterIdLst>
  <p:sldIdLst>
    <p:sldId id="271" r:id="rId5"/>
    <p:sldId id="311" r:id="rId6"/>
    <p:sldId id="649" r:id="rId7"/>
    <p:sldId id="278" r:id="rId8"/>
    <p:sldId id="350" r:id="rId9"/>
    <p:sldId id="353" r:id="rId10"/>
    <p:sldId id="352" r:id="rId11"/>
    <p:sldId id="653" r:id="rId12"/>
    <p:sldId id="283" r:id="rId13"/>
    <p:sldId id="349" r:id="rId14"/>
    <p:sldId id="381" r:id="rId15"/>
    <p:sldId id="348" r:id="rId16"/>
    <p:sldId id="654" r:id="rId17"/>
    <p:sldId id="648" r:id="rId18"/>
    <p:sldId id="651" r:id="rId19"/>
    <p:sldId id="356" r:id="rId20"/>
    <p:sldId id="652" r:id="rId21"/>
    <p:sldId id="358" r:id="rId22"/>
    <p:sldId id="359" r:id="rId23"/>
    <p:sldId id="302" r:id="rId24"/>
    <p:sldId id="294" r:id="rId25"/>
    <p:sldId id="360" r:id="rId26"/>
    <p:sldId id="304" r:id="rId27"/>
    <p:sldId id="362" r:id="rId28"/>
    <p:sldId id="300" r:id="rId29"/>
    <p:sldId id="655" r:id="rId30"/>
    <p:sldId id="365" r:id="rId31"/>
    <p:sldId id="657" r:id="rId32"/>
    <p:sldId id="366" r:id="rId33"/>
    <p:sldId id="335" r:id="rId34"/>
    <p:sldId id="334" r:id="rId35"/>
    <p:sldId id="377" r:id="rId36"/>
    <p:sldId id="379" r:id="rId37"/>
    <p:sldId id="378" r:id="rId38"/>
    <p:sldId id="380" r:id="rId39"/>
    <p:sldId id="367" r:id="rId40"/>
    <p:sldId id="368" r:id="rId41"/>
    <p:sldId id="369" r:id="rId42"/>
    <p:sldId id="370" r:id="rId43"/>
    <p:sldId id="371" r:id="rId44"/>
    <p:sldId id="372" r:id="rId45"/>
    <p:sldId id="373" r:id="rId46"/>
    <p:sldId id="376"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020" autoAdjust="0"/>
  </p:normalViewPr>
  <p:slideViewPr>
    <p:cSldViewPr>
      <p:cViewPr varScale="1">
        <p:scale>
          <a:sx n="78" d="100"/>
          <a:sy n="78" d="100"/>
        </p:scale>
        <p:origin x="1076"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9/24/2025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4</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12990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36FBB-A11D-40FC-9BBF-B1F7B4E4A106}" type="slidenum">
              <a:rPr lang="en-US" smtClean="0"/>
              <a:t>16</a:t>
            </a:fld>
            <a:endParaRPr lang="en-US"/>
          </a:p>
        </p:txBody>
      </p:sp>
    </p:spTree>
    <p:extLst>
      <p:ext uri="{BB962C8B-B14F-4D97-AF65-F5344CB8AC3E}">
        <p14:creationId xmlns:p14="http://schemas.microsoft.com/office/powerpoint/2010/main" val="55143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76968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08864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705959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9</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10</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90759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9/24/2025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9/24/2025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slideLayout" Target="../slideLayouts/slideLayout34.xml"/><Relationship Id="rId7" Type="http://schemas.openxmlformats.org/officeDocument/2006/relationships/image" Target="../media/image6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9.gif"/><Relationship Id="rId5" Type="http://schemas.openxmlformats.org/officeDocument/2006/relationships/image" Target="../media/image58.gif"/><Relationship Id="rId10" Type="http://schemas.openxmlformats.org/officeDocument/2006/relationships/image" Target="../media/image63.png"/><Relationship Id="rId4" Type="http://schemas.openxmlformats.org/officeDocument/2006/relationships/notesSlide" Target="../notesSlides/notesSlide27.xml"/><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8.gif"/><Relationship Id="rId18" Type="http://schemas.openxmlformats.org/officeDocument/2006/relationships/image" Target="../media/image6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59.gif"/><Relationship Id="rId17" Type="http://schemas.openxmlformats.org/officeDocument/2006/relationships/image" Target="../media/image67.gif"/><Relationship Id="rId2" Type="http://schemas.openxmlformats.org/officeDocument/2006/relationships/audio" Target="../media/media3.mp3"/><Relationship Id="rId16" Type="http://schemas.openxmlformats.org/officeDocument/2006/relationships/image" Target="../media/image66.gif"/><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34.xml"/><Relationship Id="rId5" Type="http://schemas.microsoft.com/office/2007/relationships/media" Target="../media/media5.mp3"/><Relationship Id="rId15" Type="http://schemas.openxmlformats.org/officeDocument/2006/relationships/image" Target="../media/image65.gif"/><Relationship Id="rId10" Type="http://schemas.openxmlformats.org/officeDocument/2006/relationships/audio" Target="../media/media7.mp3"/><Relationship Id="rId19" Type="http://schemas.openxmlformats.org/officeDocument/2006/relationships/image" Target="../media/image63.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64.gif"/></Relationships>
</file>

<file path=ppt/slides/_rels/slide38.xml.rels><?xml version="1.0" encoding="UTF-8" standalone="yes"?>
<Relationships xmlns="http://schemas.openxmlformats.org/package/2006/relationships"><Relationship Id="rId8" Type="http://schemas.openxmlformats.org/officeDocument/2006/relationships/image" Target="../media/image58.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59.gif"/><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8.gif"/><Relationship Id="rId11" Type="http://schemas.openxmlformats.org/officeDocument/2006/relationships/image" Target="../media/image70.gif"/><Relationship Id="rId5" Type="http://schemas.openxmlformats.org/officeDocument/2006/relationships/audio" Target="../media/audio4.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9.gif"/><Relationship Id="rId1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9.gif"/><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9.gif"/><Relationship Id="rId11" Type="http://schemas.openxmlformats.org/officeDocument/2006/relationships/image" Target="../media/image71.png"/><Relationship Id="rId5" Type="http://schemas.openxmlformats.org/officeDocument/2006/relationships/image" Target="../media/image68.gif"/><Relationship Id="rId10" Type="http://schemas.openxmlformats.org/officeDocument/2006/relationships/image" Target="../media/image70.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73.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70.gif"/><Relationship Id="rId11" Type="http://schemas.openxmlformats.org/officeDocument/2006/relationships/image" Target="../media/image74.gif"/><Relationship Id="rId5" Type="http://schemas.openxmlformats.org/officeDocument/2006/relationships/image" Target="../media/image68.gif"/><Relationship Id="rId10" Type="http://schemas.openxmlformats.org/officeDocument/2006/relationships/image" Target="../media/image67.gif"/><Relationship Id="rId4" Type="http://schemas.openxmlformats.org/officeDocument/2006/relationships/audio" Target="../media/audio4.wav"/><Relationship Id="rId9" Type="http://schemas.openxmlformats.org/officeDocument/2006/relationships/image" Target="../media/image69.gif"/><Relationship Id="rId14"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9.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0.gif"/><Relationship Id="rId11" Type="http://schemas.openxmlformats.org/officeDocument/2006/relationships/image" Target="../media/image71.png"/><Relationship Id="rId5" Type="http://schemas.openxmlformats.org/officeDocument/2006/relationships/image" Target="../media/image68.gif"/><Relationship Id="rId10" Type="http://schemas.openxmlformats.org/officeDocument/2006/relationships/image" Target="../media/image67.gif"/><Relationship Id="rId4" Type="http://schemas.openxmlformats.org/officeDocument/2006/relationships/audio" Target="../media/audio4.wav"/><Relationship Id="rId9" Type="http://schemas.openxmlformats.org/officeDocument/2006/relationships/image" Target="../media/image69.gif"/><Relationship Id="rId14" Type="http://schemas.openxmlformats.org/officeDocument/2006/relationships/image" Target="../media/image74.gif"/></Relationships>
</file>

<file path=ppt/slides/_rels/slide42.xml.rels><?xml version="1.0" encoding="UTF-8" standalone="yes"?>
<Relationships xmlns="http://schemas.openxmlformats.org/package/2006/relationships"><Relationship Id="rId8" Type="http://schemas.openxmlformats.org/officeDocument/2006/relationships/image" Target="../media/image58.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59.gif"/><Relationship Id="rId12"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8.gif"/><Relationship Id="rId11" Type="http://schemas.openxmlformats.org/officeDocument/2006/relationships/image" Target="../media/image70.gif"/><Relationship Id="rId5" Type="http://schemas.openxmlformats.org/officeDocument/2006/relationships/audio" Target="../media/audio4.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3.wav"/><Relationship Id="rId9" Type="http://schemas.openxmlformats.org/officeDocument/2006/relationships/image" Target="../media/image69.gif"/><Relationship Id="rId1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9.gif"/><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9.gif"/><Relationship Id="rId11" Type="http://schemas.openxmlformats.org/officeDocument/2006/relationships/image" Target="../media/image71.png"/><Relationship Id="rId5" Type="http://schemas.openxmlformats.org/officeDocument/2006/relationships/image" Target="../media/image68.gif"/><Relationship Id="rId10" Type="http://schemas.openxmlformats.org/officeDocument/2006/relationships/image" Target="../media/image70.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73.gi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67058">
            <a:off x="1698746" y="-1081258"/>
            <a:ext cx="5793798" cy="6688367"/>
          </a:xfrm>
          <a:prstGeom prst="rect">
            <a:avLst/>
          </a:prstGeom>
        </p:spPr>
      </p:pic>
      <p:pic>
        <p:nvPicPr>
          <p:cNvPr id="11" name="Picture 11"/>
          <p:cNvPicPr>
            <a:picLocks noChangeAspect="1"/>
          </p:cNvPicPr>
          <p:nvPr/>
        </p:nvPicPr>
        <p:blipFill>
          <a:blip r:embed="rId4"/>
          <a:srcRect/>
          <a:stretch>
            <a:fillRect/>
          </a:stretch>
        </p:blipFill>
        <p:spPr>
          <a:xfrm>
            <a:off x="7241851" y="3001882"/>
            <a:ext cx="1582120" cy="2141618"/>
          </a:xfrm>
          <a:prstGeom prst="rect">
            <a:avLst/>
          </a:prstGeom>
        </p:spPr>
      </p:pic>
      <p:pic>
        <p:nvPicPr>
          <p:cNvPr id="13" name="Picture 13"/>
          <p:cNvPicPr>
            <a:picLocks noChangeAspect="1"/>
          </p:cNvPicPr>
          <p:nvPr/>
        </p:nvPicPr>
        <p:blipFill>
          <a:blip r:embed="rId5"/>
          <a:srcRect/>
          <a:stretch>
            <a:fillRect/>
          </a:stretch>
        </p:blipFill>
        <p:spPr>
          <a:xfrm rot="-899334">
            <a:off x="121161" y="258205"/>
            <a:ext cx="1711361" cy="1253572"/>
          </a:xfrm>
          <a:prstGeom prst="rect">
            <a:avLst/>
          </a:prstGeom>
        </p:spPr>
      </p:pic>
      <p:pic>
        <p:nvPicPr>
          <p:cNvPr id="14" name="Picture 14"/>
          <p:cNvPicPr>
            <a:picLocks noChangeAspect="1"/>
          </p:cNvPicPr>
          <p:nvPr/>
        </p:nvPicPr>
        <p:blipFill>
          <a:blip r:embed="rId6"/>
          <a:srcRect/>
          <a:stretch>
            <a:fillRect/>
          </a:stretch>
        </p:blipFill>
        <p:spPr>
          <a:xfrm rot="906419">
            <a:off x="140410" y="3769711"/>
            <a:ext cx="1208324" cy="1237719"/>
          </a:xfrm>
          <a:prstGeom prst="rect">
            <a:avLst/>
          </a:prstGeom>
        </p:spPr>
      </p:pic>
      <p:sp>
        <p:nvSpPr>
          <p:cNvPr id="16" name="TextBox 16"/>
          <p:cNvSpPr txBox="1"/>
          <p:nvPr/>
        </p:nvSpPr>
        <p:spPr>
          <a:xfrm>
            <a:off x="1323760" y="1016431"/>
            <a:ext cx="6543769" cy="2390334"/>
          </a:xfrm>
          <a:prstGeom prst="rect">
            <a:avLst/>
          </a:prstGeom>
        </p:spPr>
        <p:txBody>
          <a:bodyPr wrap="square" lIns="0" tIns="0" rIns="0" bIns="0" rtlCol="0" anchor="t">
            <a:spAutoFit/>
          </a:bodyPr>
          <a:lstStyle/>
          <a:p>
            <a:pPr algn="ctr">
              <a:lnSpc>
                <a:spcPct val="150000"/>
              </a:lnSpc>
            </a:pPr>
            <a:r>
              <a:rPr lang="en-US" sz="3600" b="1" dirty="0">
                <a:solidFill>
                  <a:srgbClr val="276493"/>
                </a:solidFill>
                <a:latin typeface="Arial" panose="020B0604020202020204" pitchFamily="34" charset="0"/>
                <a:cs typeface="Arial" panose="020B0604020202020204" pitchFamily="34" charset="0"/>
              </a:rPr>
              <a:t>NHIỆT LIỆT CHÀO MỪNG QUÝ THẦY CÔ VÀ CÁC EM HỌC SINH!!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Đọc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chú</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Tìm</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hiểu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Nghệ</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thuật</a:t>
            </a:r>
            <a:endParaRPr lang="en-US" b="1" i="1" dirty="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solidFill>
                  <a:srgbClr val="FFFFFF"/>
                </a:solidFill>
                <a:latin typeface="Times New Roman" pitchFamily="18" charset="0"/>
                <a:cs typeface="Times New Roman" pitchFamily="18" charset="0"/>
              </a:rPr>
              <a:t>2. </a:t>
            </a: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bầu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làng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quê</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khi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chuyển</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400110"/>
            <a:chOff x="-178462" y="1828800"/>
            <a:chExt cx="19060588" cy="1066943"/>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a:solidFill>
                  <a:prstClr val="white"/>
                </a:solidFill>
              </a:endParaRPr>
            </a:p>
          </p:txBody>
        </p:sp>
        <p:sp>
          <p:nvSpPr>
            <p:cNvPr id="5" name="TextBox 4"/>
            <p:cNvSpPr txBox="1"/>
            <p:nvPr/>
          </p:nvSpPr>
          <p:spPr>
            <a:xfrm>
              <a:off x="478765" y="1828800"/>
              <a:ext cx="1238167" cy="1066943"/>
            </a:xfrm>
            <a:prstGeom prst="rect">
              <a:avLst/>
            </a:prstGeom>
            <a:noFill/>
          </p:spPr>
          <p:txBody>
            <a:bodyPr wrap="square" rtlCol="0">
              <a:spAutoFit/>
            </a:bodyPr>
            <a:lstStyle/>
            <a:p>
              <a:pPr algn="ctr" defTabSz="807402"/>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 name="TextBox 5"/>
            <p:cNvSpPr txBox="1"/>
            <p:nvPr/>
          </p:nvSpPr>
          <p:spPr>
            <a:xfrm>
              <a:off x="2067735" y="1828800"/>
              <a:ext cx="16814391" cy="1066943"/>
            </a:xfrm>
            <a:prstGeom prst="rect">
              <a:avLst/>
            </a:prstGeom>
            <a:noFill/>
          </p:spPr>
          <p:txBody>
            <a:bodyPr wrap="square" rtlCol="0">
              <a:spAutoFit/>
            </a:bodyPr>
            <a:lstStyle/>
            <a:p>
              <a:pPr defTabSz="807402"/>
              <a:r>
                <a:rPr lang="en-US" sz="2000" b="1" dirty="0">
                  <a:solidFill>
                    <a:srgbClr val="4BACC6">
                      <a:lumMod val="75000"/>
                    </a:srgbClr>
                  </a:solidFill>
                  <a:latin typeface="Tahoma" panose="020B0604030504040204" pitchFamily="34" charset="0"/>
                  <a:cs typeface="Tahoma" panose="020B0604030504040204" pitchFamily="34" charset="0"/>
                </a:rPr>
                <a:t>ĐỌC- </a:t>
              </a:r>
              <a:r>
                <a:rPr lang="vi-VN" sz="2000" b="1" dirty="0">
                  <a:solidFill>
                    <a:srgbClr val="4BACC6">
                      <a:lumMod val="75000"/>
                    </a:srgbClr>
                  </a:solidFill>
                  <a:latin typeface="Tahoma" panose="020B0604030504040204" pitchFamily="34" charset="0"/>
                  <a:cs typeface="Tahoma" panose="020B0604030504040204" pitchFamily="34" charset="0"/>
                </a:rPr>
                <a:t>TÌM HIỂU CHUNG</a:t>
              </a:r>
              <a:endParaRPr lang="en-US" sz="20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400110"/>
            <a:chOff x="644526" y="2766774"/>
            <a:chExt cx="11553677" cy="1066954"/>
          </a:xfrm>
        </p:grpSpPr>
        <p:sp>
          <p:nvSpPr>
            <p:cNvPr id="8" name="TextBox 7"/>
            <p:cNvSpPr txBox="1"/>
            <p:nvPr/>
          </p:nvSpPr>
          <p:spPr>
            <a:xfrm>
              <a:off x="1906586" y="2766774"/>
              <a:ext cx="10291617" cy="1066954"/>
            </a:xfrm>
            <a:prstGeom prst="rect">
              <a:avLst/>
            </a:prstGeom>
            <a:noFill/>
          </p:spPr>
          <p:txBody>
            <a:bodyPr wrap="square" rtlCol="0">
              <a:spAutoFit/>
            </a:bodyPr>
            <a:lstStyle/>
            <a:p>
              <a:pPr defTabSz="807402"/>
              <a:r>
                <a:rPr lang="en-US" sz="20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sz="20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0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sz="20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0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sz="20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495078" y="1707654"/>
            <a:ext cx="4076922" cy="113396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15DDC8F-86EC-9138-0543-2814687525B0}"/>
              </a:ext>
            </a:extLst>
          </p:cNvPr>
          <p:cNvSpPr txBox="1"/>
          <p:nvPr/>
        </p:nvSpPr>
        <p:spPr>
          <a:xfrm>
            <a:off x="827584" y="869359"/>
            <a:ext cx="2952328" cy="579967"/>
          </a:xfrm>
          <a:prstGeom prst="rect">
            <a:avLst/>
          </a:prstGeom>
          <a:noFill/>
        </p:spPr>
        <p:txBody>
          <a:bodyPr wrap="square" rtlCol="0">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a. Đọc</a:t>
            </a: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a:t>
            </a:r>
            <a:r>
              <a:rPr lang="en-US" sz="2100" dirty="0">
                <a:solidFill>
                  <a:schemeClr val="bg1"/>
                </a:solidFill>
                <a:latin typeface="+mj-lt"/>
              </a:rPr>
              <a:t>H</a:t>
            </a:r>
            <a:r>
              <a:rPr lang="vi-VN" sz="2100" dirty="0">
                <a:solidFill>
                  <a:schemeClr val="bg1"/>
                </a:solidFill>
                <a:latin typeface="+mj-lt"/>
              </a:rPr>
              <a:t>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a:t>
            </a:r>
            <a:r>
              <a:rPr lang="en-US" sz="2100" dirty="0">
                <a:solidFill>
                  <a:schemeClr val="bg1"/>
                </a:solidFill>
                <a:latin typeface="Times New Roman" panose="02020603050405020304" pitchFamily="18" charset="0"/>
              </a:rPr>
              <a:t>ã</a:t>
            </a:r>
            <a:r>
              <a:rPr lang="vi-VN" sz="2100" dirty="0">
                <a:solidFill>
                  <a:schemeClr val="bg1"/>
                </a:solidFill>
                <a:latin typeface="Times New Roman" panose="02020603050405020304" pitchFamily="18" charset="0"/>
              </a:rPr>
              <a:t>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36846" y="186322"/>
            <a:ext cx="3353570" cy="483017"/>
          </a:xfrm>
          <a:prstGeom prst="rect">
            <a:avLst/>
          </a:prstGeom>
          <a:noFill/>
        </p:spPr>
        <p:txBody>
          <a:bodyPr wrap="square" rtlCol="0">
            <a:spAutoFit/>
          </a:bodyPr>
          <a:lstStyle/>
          <a:p>
            <a:pPr algn="just" defTabSz="685800">
              <a:lnSpc>
                <a:spcPct val="115000"/>
              </a:lnSpc>
              <a:tabLst>
                <a:tab pos="171450" algn="l"/>
              </a:tabLst>
              <a:defRPr/>
            </a:pPr>
            <a:r>
              <a:rPr lang="en-US" sz="2400" b="1" i="1">
                <a:solidFill>
                  <a:prstClr val="white"/>
                </a:solidFill>
                <a:latin typeface="Times New Roman"/>
                <a:ea typeface="Times New Roman" panose="02020603050405020304" pitchFamily="18" charset="0"/>
                <a:cs typeface="Times New Roman" panose="02020603050405020304" pitchFamily="18" charset="0"/>
              </a:rPr>
              <a:t>I. Tìm hiểu chung</a:t>
            </a:r>
            <a:endParaRPr lang="en-US" sz="2400" i="1">
              <a:solidFill>
                <a:prstClr val="white"/>
              </a:solidFill>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579552" y="621826"/>
            <a:ext cx="2008844" cy="458587"/>
          </a:xfrm>
          <a:prstGeom prst="rect">
            <a:avLst/>
          </a:prstGeom>
          <a:noFill/>
        </p:spPr>
        <p:txBody>
          <a:bodyPr wrap="square">
            <a:spAutoFit/>
          </a:bodyPr>
          <a:lstStyle/>
          <a:p>
            <a:pPr algn="just" defTabSz="685800">
              <a:lnSpc>
                <a:spcPct val="115000"/>
              </a:lnSpc>
              <a:tabLst>
                <a:tab pos="171450" algn="l"/>
              </a:tabLst>
              <a:defRPr/>
            </a:pPr>
            <a:r>
              <a:rPr lang="en-US" sz="2250" b="1">
                <a:solidFill>
                  <a:prstClr val="white"/>
                </a:solidFill>
                <a:latin typeface="Times New Roman"/>
                <a:ea typeface="Times New Roman" panose="02020603050405020304" pitchFamily="18" charset="0"/>
                <a:cs typeface="Times New Roman" panose="02020603050405020304" pitchFamily="18" charset="0"/>
              </a:rPr>
              <a:t>2. Tác phẩm:</a:t>
            </a:r>
            <a:endParaRPr lang="en-US" sz="2250">
              <a:solidFill>
                <a:prstClr val="white"/>
              </a:solidFill>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809208" y="1057330"/>
            <a:ext cx="2783566" cy="458587"/>
          </a:xfrm>
          <a:prstGeom prst="rect">
            <a:avLst/>
          </a:prstGeom>
          <a:noFill/>
        </p:spPr>
        <p:txBody>
          <a:bodyPr wrap="square">
            <a:spAutoFit/>
          </a:bodyPr>
          <a:lstStyle/>
          <a:p>
            <a:pPr algn="just" defTabSz="685800">
              <a:lnSpc>
                <a:spcPct val="115000"/>
              </a:lnSpc>
              <a:tabLst>
                <a:tab pos="171450" algn="l"/>
              </a:tabLst>
              <a:defRPr/>
            </a:pPr>
            <a:r>
              <a:rPr lang="en-US" sz="2250" b="1">
                <a:solidFill>
                  <a:prstClr val="white"/>
                </a:solidFill>
                <a:latin typeface="Times New Roman"/>
                <a:ea typeface="Times New Roman" panose="02020603050405020304" pitchFamily="18" charset="0"/>
                <a:cs typeface="Times New Roman" panose="02020603050405020304" pitchFamily="18" charset="0"/>
              </a:rPr>
              <a:t>a. Đọc – chú thích:</a:t>
            </a:r>
            <a:endParaRPr lang="en-US" sz="2250">
              <a:solidFill>
                <a:prstClr val="white"/>
              </a:solidFill>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2"/>
          <a:stretch>
            <a:fillRect/>
          </a:stretch>
        </p:blipFill>
        <p:spPr>
          <a:xfrm>
            <a:off x="5163823" y="322187"/>
            <a:ext cx="2783566" cy="3896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5163823" y="3783676"/>
            <a:ext cx="2783566" cy="458587"/>
          </a:xfrm>
          <a:prstGeom prst="rect">
            <a:avLst/>
          </a:prstGeom>
          <a:noFill/>
        </p:spPr>
        <p:txBody>
          <a:bodyPr wrap="square">
            <a:spAutoFit/>
          </a:bodyPr>
          <a:lstStyle/>
          <a:p>
            <a:pPr algn="ctr" defTabSz="685800">
              <a:lnSpc>
                <a:spcPct val="115000"/>
              </a:lnSpc>
              <a:tabLst>
                <a:tab pos="171450" algn="l"/>
              </a:tabLst>
              <a:defRPr/>
            </a:pPr>
            <a:r>
              <a:rPr lang="en-US" sz="2250" b="1">
                <a:solidFill>
                  <a:prstClr val="white"/>
                </a:solidFill>
                <a:latin typeface="Times New Roman"/>
                <a:ea typeface="Times New Roman" panose="02020603050405020304" pitchFamily="18" charset="0"/>
                <a:cs typeface="Times New Roman" panose="02020603050405020304" pitchFamily="18" charset="0"/>
              </a:rPr>
              <a:t>Ngân Hà</a:t>
            </a:r>
            <a:endParaRPr lang="en-US" sz="2250">
              <a:solidFill>
                <a:prstClr val="white"/>
              </a:solidFill>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3"/>
          <a:stretch>
            <a:fillRect/>
          </a:stretch>
        </p:blipFill>
        <p:spPr>
          <a:xfrm>
            <a:off x="4061760" y="445351"/>
            <a:ext cx="4720053" cy="3650666"/>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4954088" y="3660513"/>
            <a:ext cx="2935397" cy="458587"/>
          </a:xfrm>
          <a:prstGeom prst="rect">
            <a:avLst/>
          </a:prstGeom>
          <a:noFill/>
        </p:spPr>
        <p:txBody>
          <a:bodyPr wrap="square">
            <a:spAutoFit/>
          </a:bodyPr>
          <a:lstStyle/>
          <a:p>
            <a:pPr algn="just" defTabSz="685800">
              <a:lnSpc>
                <a:spcPct val="115000"/>
              </a:lnSpc>
              <a:tabLst>
                <a:tab pos="171450" algn="l"/>
              </a:tabLst>
              <a:defRPr/>
            </a:pPr>
            <a:r>
              <a:rPr lang="en-US" sz="225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lang="en-US" sz="2250">
              <a:solidFill>
                <a:srgbClr val="FFFF00"/>
              </a:solidFill>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473" y="654713"/>
            <a:ext cx="5000625" cy="3128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5163822" y="3226071"/>
            <a:ext cx="2783566" cy="580672"/>
          </a:xfrm>
          <a:prstGeom prst="rect">
            <a:avLst/>
          </a:prstGeom>
          <a:noFill/>
        </p:spPr>
        <p:txBody>
          <a:bodyPr wrap="square">
            <a:spAutoFit/>
          </a:bodyPr>
          <a:lstStyle/>
          <a:p>
            <a:pPr algn="ctr" defTabSz="685800">
              <a:lnSpc>
                <a:spcPct val="115000"/>
              </a:lnSpc>
              <a:tabLst>
                <a:tab pos="171450" algn="l"/>
              </a:tabLst>
              <a:defRPr/>
            </a:pPr>
            <a:r>
              <a:rPr lang="en-US" sz="3000" b="1">
                <a:solidFill>
                  <a:prstClr val="white"/>
                </a:solidFill>
                <a:latin typeface="Times New Roman"/>
                <a:ea typeface="Times New Roman" panose="02020603050405020304" pitchFamily="18" charset="0"/>
                <a:cs typeface="Times New Roman" panose="02020603050405020304" pitchFamily="18" charset="0"/>
              </a:rPr>
              <a:t>Vó</a:t>
            </a:r>
            <a:endParaRPr lang="en-US" sz="3000">
              <a:solidFill>
                <a:prstClr val="white"/>
              </a:solidFill>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4088" y="763317"/>
            <a:ext cx="3034921" cy="3034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5079765" y="3167796"/>
            <a:ext cx="1317624" cy="580672"/>
          </a:xfrm>
          <a:prstGeom prst="rect">
            <a:avLst/>
          </a:prstGeom>
          <a:noFill/>
        </p:spPr>
        <p:txBody>
          <a:bodyPr wrap="square">
            <a:spAutoFit/>
          </a:bodyPr>
          <a:lstStyle/>
          <a:p>
            <a:pPr algn="just" defTabSz="685800">
              <a:lnSpc>
                <a:spcPct val="115000"/>
              </a:lnSpc>
              <a:tabLst>
                <a:tab pos="171450" algn="l"/>
              </a:tabLst>
              <a:defRPr/>
            </a:pPr>
            <a:r>
              <a:rPr lang="en-US" sz="3000" b="1">
                <a:solidFill>
                  <a:srgbClr val="C00000"/>
                </a:solidFill>
                <a:latin typeface="Times New Roman"/>
                <a:ea typeface="Times New Roman" panose="02020603050405020304" pitchFamily="18" charset="0"/>
                <a:cs typeface="Times New Roman" panose="02020603050405020304" pitchFamily="18" charset="0"/>
              </a:rPr>
              <a:t>Nơm</a:t>
            </a:r>
            <a:endParaRPr lang="en-US" sz="3000">
              <a:solidFill>
                <a:srgbClr val="C00000"/>
              </a:solidFill>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95A85E-2C4F-768B-F1BE-5C74312D0394}"/>
              </a:ext>
            </a:extLst>
          </p:cNvPr>
          <p:cNvSpPr txBox="1"/>
          <p:nvPr/>
        </p:nvSpPr>
        <p:spPr>
          <a:xfrm>
            <a:off x="526254" y="191473"/>
            <a:ext cx="3663659" cy="579967"/>
          </a:xfrm>
          <a:prstGeom prst="rect">
            <a:avLst/>
          </a:prstGeom>
          <a:noFill/>
        </p:spPr>
        <p:txBody>
          <a:bodyPr wrap="square" rtlCol="0">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SGK tr26</a:t>
            </a:r>
          </a:p>
        </p:txBody>
      </p:sp>
      <p:pic>
        <p:nvPicPr>
          <p:cNvPr id="5" name="Picture 4">
            <a:extLst>
              <a:ext uri="{FF2B5EF4-FFF2-40B4-BE49-F238E27FC236}">
                <a16:creationId xmlns:a16="http://schemas.microsoft.com/office/drawing/2014/main" id="{445372CE-CCBC-78FB-9617-0E38347ECED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5162" y="1995686"/>
            <a:ext cx="4076922" cy="3167874"/>
          </a:xfrm>
          <a:prstGeom prst="rect">
            <a:avLst/>
          </a:prstGeom>
        </p:spPr>
      </p:pic>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94138" y="79914"/>
            <a:ext cx="4915531" cy="5143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Rectangle 11"/>
          <p:cNvSpPr/>
          <p:nvPr/>
        </p:nvSpPr>
        <p:spPr>
          <a:xfrm>
            <a:off x="7235012" y="664402"/>
            <a:ext cx="2281714" cy="415498"/>
          </a:xfrm>
          <a:prstGeom prst="rect">
            <a:avLst/>
          </a:prstGeom>
        </p:spPr>
        <p:txBody>
          <a:bodyPr wrap="square">
            <a:spAutoFit/>
          </a:bodyPr>
          <a:lstStyle/>
          <a:p>
            <a:pPr defTabSz="807402">
              <a:defRPr/>
            </a:pPr>
            <a:r>
              <a:rPr lang="en-US"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VÕ QUẢNG</a:t>
            </a:r>
            <a:endParaRPr lang="vi-VN"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4548001" y="2528032"/>
            <a:ext cx="1300364"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dirty="0">
                <a:solidFill>
                  <a:schemeClr val="bg1"/>
                </a:solidFill>
                <a:latin typeface="Times New Roman" panose="02020603050405020304" pitchFamily="18" charset="0"/>
                <a:cs typeface="Times New Roman" panose="02020603050405020304" pitchFamily="18" charset="0"/>
              </a:rPr>
              <a:t>(1920 - 2007)</a:t>
            </a:r>
            <a:endParaRPr lang="en-US" sz="1350" dirty="0">
              <a:solidFill>
                <a:prstClr val="white"/>
              </a:solidFill>
            </a:endParaRPr>
          </a:p>
        </p:txBody>
      </p:sp>
      <p:sp>
        <p:nvSpPr>
          <p:cNvPr id="168" name="Rectangle 167"/>
          <p:cNvSpPr/>
          <p:nvPr/>
        </p:nvSpPr>
        <p:spPr>
          <a:xfrm>
            <a:off x="4359893" y="2250452"/>
            <a:ext cx="1676580" cy="323165"/>
          </a:xfrm>
          <a:prstGeom prst="rect">
            <a:avLst/>
          </a:prstGeom>
        </p:spPr>
        <p:txBody>
          <a:bodyPr wrap="square">
            <a:spAutoFit/>
          </a:bodyPr>
          <a:lstStyle/>
          <a:p>
            <a:pPr algn="ctr" defTabSz="685800"/>
            <a:r>
              <a:rPr lang="en-US" sz="1500" b="1" dirty="0">
                <a:solidFill>
                  <a:prstClr val="black"/>
                </a:solidFill>
                <a:latin typeface="Times New Roman" panose="02020603050405020304" pitchFamily="18" charset="0"/>
                <a:cs typeface="Times New Roman" panose="02020603050405020304" pitchFamily="18" charset="0"/>
              </a:rPr>
              <a:t>NĂM SINH-MẤT</a:t>
            </a:r>
            <a:endParaRPr lang="en-US" sz="1500" dirty="0">
              <a:solidFill>
                <a:prstClr val="black"/>
              </a:solidFill>
            </a:endParaRPr>
          </a:p>
        </p:txBody>
      </p:sp>
      <p:sp>
        <p:nvSpPr>
          <p:cNvPr id="171" name="Rectangle 170"/>
          <p:cNvSpPr/>
          <p:nvPr/>
        </p:nvSpPr>
        <p:spPr>
          <a:xfrm>
            <a:off x="5818678" y="1941082"/>
            <a:ext cx="141633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QUÊ QUÁN</a:t>
            </a:r>
            <a:endParaRPr lang="en-US" sz="1500" dirty="0">
              <a:solidFill>
                <a:prstClr val="black"/>
              </a:solidFill>
            </a:endParaRPr>
          </a:p>
        </p:txBody>
      </p:sp>
      <p:sp>
        <p:nvSpPr>
          <p:cNvPr id="177" name="TextBox 176"/>
          <p:cNvSpPr txBox="1"/>
          <p:nvPr/>
        </p:nvSpPr>
        <p:spPr>
          <a:xfrm>
            <a:off x="357215" y="2380325"/>
            <a:ext cx="3770054" cy="1338828"/>
          </a:xfrm>
          <a:prstGeom prst="rect">
            <a:avLst/>
          </a:prstGeom>
          <a:noFill/>
        </p:spPr>
        <p:txBody>
          <a:bodyPr wrap="square" rtlCol="0">
            <a:spAutoFit/>
          </a:bodyPr>
          <a:lstStyle/>
          <a:p>
            <a:pPr algn="just" defTabSz="685800"/>
            <a:r>
              <a:rPr lang="vi-VN" sz="2700"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a:t>
            </a:r>
            <a:r>
              <a:rPr lang="en-US" sz="2700" i="1" dirty="0">
                <a:solidFill>
                  <a:srgbClr val="FF0000"/>
                </a:solidFill>
                <a:latin typeface="Times New Roman" panose="02020603050405020304" pitchFamily="18" charset="0"/>
                <a:cs typeface="Times New Roman" panose="02020603050405020304" pitchFamily="18" charset="0"/>
              </a:rPr>
              <a:t>Võ </a:t>
            </a:r>
            <a:r>
              <a:rPr lang="en-US" sz="2700" i="1" dirty="0" err="1">
                <a:solidFill>
                  <a:srgbClr val="FF0000"/>
                </a:solidFill>
                <a:latin typeface="Times New Roman" panose="02020603050405020304" pitchFamily="18" charset="0"/>
                <a:cs typeface="Times New Roman" panose="02020603050405020304" pitchFamily="18" charset="0"/>
              </a:rPr>
              <a:t>Quảng</a:t>
            </a:r>
            <a:r>
              <a:rPr lang="en-US" sz="2700" i="1" dirty="0">
                <a:solidFill>
                  <a:srgbClr val="FF0000"/>
                </a:solidFill>
                <a:latin typeface="Times New Roman" panose="02020603050405020304" pitchFamily="18" charset="0"/>
                <a:cs typeface="Times New Roman" panose="02020603050405020304" pitchFamily="18" charset="0"/>
              </a:rPr>
              <a:t>?</a:t>
            </a:r>
          </a:p>
        </p:txBody>
      </p:sp>
      <p:sp>
        <p:nvSpPr>
          <p:cNvPr id="38" name="Rounded Rectangle 37"/>
          <p:cNvSpPr/>
          <p:nvPr/>
        </p:nvSpPr>
        <p:spPr>
          <a:xfrm>
            <a:off x="6093105" y="2286247"/>
            <a:ext cx="965915" cy="129091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9" name="Rounded Rectangle 38"/>
          <p:cNvSpPr/>
          <p:nvPr/>
        </p:nvSpPr>
        <p:spPr>
          <a:xfrm>
            <a:off x="4439989" y="3981002"/>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0" name="Rectangle 39"/>
          <p:cNvSpPr/>
          <p:nvPr/>
        </p:nvSpPr>
        <p:spPr>
          <a:xfrm>
            <a:off x="4259289" y="3628124"/>
            <a:ext cx="2542684" cy="323165"/>
          </a:xfrm>
          <a:prstGeom prst="rect">
            <a:avLst/>
          </a:prstGeom>
        </p:spPr>
        <p:txBody>
          <a:bodyPr wrap="none">
            <a:spAutoFit/>
          </a:bodyPr>
          <a:lstStyle/>
          <a:p>
            <a:pPr defTabSz="685800"/>
            <a:r>
              <a:rPr lang="en-US" sz="1500" b="1" dirty="0">
                <a:solidFill>
                  <a:prstClr val="black"/>
                </a:solidFill>
                <a:latin typeface="Times New Roman" panose="02020603050405020304" pitchFamily="18" charset="0"/>
                <a:cs typeface="Times New Roman" panose="02020603050405020304" pitchFamily="18" charset="0"/>
              </a:rPr>
              <a:t>PHONG CÁCH SÁNG TÁC</a:t>
            </a:r>
            <a:endParaRPr lang="en-US" sz="1500" dirty="0">
              <a:solidFill>
                <a:prstClr val="black"/>
              </a:solidFill>
            </a:endParaRPr>
          </a:p>
        </p:txBody>
      </p:sp>
      <p:grpSp>
        <p:nvGrpSpPr>
          <p:cNvPr id="29" name="Group 28"/>
          <p:cNvGrpSpPr/>
          <p:nvPr/>
        </p:nvGrpSpPr>
        <p:grpSpPr>
          <a:xfrm>
            <a:off x="379770" y="242790"/>
            <a:ext cx="4332065" cy="411005"/>
            <a:chOff x="644526" y="2766774"/>
            <a:chExt cx="11553677" cy="1096007"/>
          </a:xfrm>
        </p:grpSpPr>
        <p:sp>
          <p:nvSpPr>
            <p:cNvPr id="30" name="TextBox 29"/>
            <p:cNvSpPr txBox="1"/>
            <p:nvPr/>
          </p:nvSpPr>
          <p:spPr>
            <a:xfrm>
              <a:off x="1906586" y="2766774"/>
              <a:ext cx="10291617" cy="1066954"/>
            </a:xfrm>
            <a:prstGeom prst="rect">
              <a:avLst/>
            </a:prstGeom>
            <a:noFill/>
          </p:spPr>
          <p:txBody>
            <a:bodyPr wrap="square" rtlCol="0">
              <a:spAutoFit/>
            </a:bodyPr>
            <a:lstStyle/>
            <a:p>
              <a:pPr defTabSz="807402"/>
              <a:r>
                <a:rPr lang="en-US" sz="200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00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000"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i="1">
                <a:solidFill>
                  <a:prstClr val="white"/>
                </a:solidFill>
              </a:endParaRPr>
            </a:p>
          </p:txBody>
        </p:sp>
        <p:sp>
          <p:nvSpPr>
            <p:cNvPr id="41" name="TextBox 40"/>
            <p:cNvSpPr txBox="1"/>
            <p:nvPr/>
          </p:nvSpPr>
          <p:spPr>
            <a:xfrm>
              <a:off x="884336" y="2795827"/>
              <a:ext cx="928582" cy="1066954"/>
            </a:xfrm>
            <a:prstGeom prst="rect">
              <a:avLst/>
            </a:prstGeom>
            <a:noFill/>
          </p:spPr>
          <p:txBody>
            <a:bodyPr wrap="none" rtlCol="0">
              <a:spAutoFit/>
            </a:bodyPr>
            <a:lstStyle/>
            <a:p>
              <a:pPr algn="ctr" defTabSz="807402"/>
              <a:r>
                <a:rPr lang="en-US" sz="20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5" name="Rounded Rectangle 44"/>
          <p:cNvSpPr/>
          <p:nvPr/>
        </p:nvSpPr>
        <p:spPr>
          <a:xfrm>
            <a:off x="7235012" y="2514269"/>
            <a:ext cx="1596173" cy="107015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6" name="Rectangle 45"/>
          <p:cNvSpPr/>
          <p:nvPr/>
        </p:nvSpPr>
        <p:spPr>
          <a:xfrm>
            <a:off x="7251993" y="2037773"/>
            <a:ext cx="1772225" cy="323165"/>
          </a:xfrm>
          <a:prstGeom prst="rect">
            <a:avLst/>
          </a:prstGeom>
        </p:spPr>
        <p:txBody>
          <a:bodyPr wrap="square">
            <a:spAutoFit/>
          </a:bodyPr>
          <a:lstStyle/>
          <a:p>
            <a:pPr algn="ctr" defTabSz="685800"/>
            <a:r>
              <a:rPr lang="en-US" sz="1500" b="1" dirty="0">
                <a:solidFill>
                  <a:prstClr val="black"/>
                </a:solidFill>
                <a:latin typeface="Times New Roman" panose="02020603050405020304" pitchFamily="18" charset="0"/>
                <a:cs typeface="Times New Roman" panose="02020603050405020304" pitchFamily="18" charset="0"/>
              </a:rPr>
              <a:t>TÀI NĂNG</a:t>
            </a:r>
            <a:endParaRPr lang="en-US" sz="1500" dirty="0">
              <a:solidFill>
                <a:prstClr val="black"/>
              </a:solidFill>
            </a:endParaRPr>
          </a:p>
        </p:txBody>
      </p:sp>
      <p:sp>
        <p:nvSpPr>
          <p:cNvPr id="47" name="Rounded Rectangle 46"/>
          <p:cNvSpPr/>
          <p:nvPr/>
        </p:nvSpPr>
        <p:spPr>
          <a:xfrm>
            <a:off x="6801972" y="4060920"/>
            <a:ext cx="2144149"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8" name="Rectangle 47"/>
          <p:cNvSpPr/>
          <p:nvPr/>
        </p:nvSpPr>
        <p:spPr>
          <a:xfrm>
            <a:off x="6725978" y="3704003"/>
            <a:ext cx="2390028" cy="323165"/>
          </a:xfrm>
          <a:prstGeom prst="rect">
            <a:avLst/>
          </a:prstGeom>
        </p:spPr>
        <p:txBody>
          <a:bodyPr wrap="square">
            <a:spAutoFit/>
          </a:bodyPr>
          <a:lstStyle/>
          <a:p>
            <a:pPr algn="ctr" defTabSz="685800"/>
            <a:r>
              <a:rPr lang="en-US" sz="1500" b="1" dirty="0">
                <a:solidFill>
                  <a:prstClr val="black"/>
                </a:solidFill>
                <a:latin typeface="Times New Roman" panose="02020603050405020304" pitchFamily="18" charset="0"/>
                <a:cs typeface="Times New Roman" panose="02020603050405020304" pitchFamily="18" charset="0"/>
              </a:rPr>
              <a:t>TÁC PHẨM TIÊU BIỂU</a:t>
            </a:r>
            <a:endParaRPr lang="en-US" sz="1500" dirty="0">
              <a:solidFill>
                <a:prstClr val="black"/>
              </a:solidFill>
            </a:endParaRPr>
          </a:p>
        </p:txBody>
      </p:sp>
      <p:pic>
        <p:nvPicPr>
          <p:cNvPr id="49" name="Picture 48"/>
          <p:cNvPicPr>
            <a:picLocks noChangeAspect="1"/>
          </p:cNvPicPr>
          <p:nvPr/>
        </p:nvPicPr>
        <p:blipFill>
          <a:blip r:embed="rId3"/>
          <a:stretch>
            <a:fillRect/>
          </a:stretch>
        </p:blipFill>
        <p:spPr>
          <a:xfrm>
            <a:off x="91134" y="1240739"/>
            <a:ext cx="4311558" cy="1141583"/>
          </a:xfrm>
          <a:prstGeom prst="rect">
            <a:avLst/>
          </a:prstGeom>
        </p:spPr>
      </p:pic>
      <p:sp>
        <p:nvSpPr>
          <p:cNvPr id="31" name="TextBox 30"/>
          <p:cNvSpPr txBox="1"/>
          <p:nvPr/>
        </p:nvSpPr>
        <p:spPr>
          <a:xfrm>
            <a:off x="584964" y="556049"/>
            <a:ext cx="4320480" cy="661207"/>
          </a:xfrm>
          <a:prstGeom prst="rect">
            <a:avLst/>
          </a:prstGeom>
          <a:noFill/>
        </p:spPr>
        <p:txBody>
          <a:bodyPr wrap="square" rtlCol="0">
            <a:spAutoFit/>
          </a:bodyPr>
          <a:lstStyle/>
          <a:p>
            <a:pPr algn="just" defTabSz="685800">
              <a:lnSpc>
                <a:spcPct val="150000"/>
              </a:lnSpc>
            </a:pPr>
            <a:r>
              <a:rPr lang="en-US" sz="2800" i="1" dirty="0">
                <a:solidFill>
                  <a:srgbClr val="FF0000"/>
                </a:solidFill>
                <a:latin typeface="Times New Roman" panose="02020603050405020304" pitchFamily="18" charset="0"/>
                <a:cs typeface="Times New Roman" panose="02020603050405020304" pitchFamily="18" charset="0"/>
              </a:rPr>
              <a:t>a. </a:t>
            </a:r>
            <a:r>
              <a:rPr lang="en-US" sz="2800" i="1" dirty="0" err="1">
                <a:solidFill>
                  <a:srgbClr val="FF0000"/>
                </a:solidFill>
                <a:latin typeface="Times New Roman" panose="02020603050405020304" pitchFamily="18" charset="0"/>
                <a:cs typeface="Times New Roman" panose="02020603050405020304" pitchFamily="18" charset="0"/>
              </a:rPr>
              <a:t>Tác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giả</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E7BFA86-288F-DA94-F387-E15D35ACD005}"/>
              </a:ext>
            </a:extLst>
          </p:cNvPr>
          <p:cNvPicPr>
            <a:picLocks noChangeAspect="1"/>
          </p:cNvPicPr>
          <p:nvPr/>
        </p:nvPicPr>
        <p:blipFill>
          <a:blip r:embed="rId4"/>
          <a:stretch>
            <a:fillRect/>
          </a:stretch>
        </p:blipFill>
        <p:spPr>
          <a:xfrm>
            <a:off x="4289278" y="15665"/>
            <a:ext cx="2658986" cy="1727045"/>
          </a:xfrm>
          <a:prstGeom prst="rect">
            <a:avLst/>
          </a:prstGeom>
        </p:spPr>
      </p:pic>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80">
                                          <p:stCondLst>
                                            <p:cond delay="0"/>
                                          </p:stCondLst>
                                        </p:cTn>
                                        <p:tgtEl>
                                          <p:spTgt spid="13"/>
                                        </p:tgtEl>
                                      </p:cBhvr>
                                    </p:animEffect>
                                    <p:anim calcmode="lin" valueType="num">
                                      <p:cBhvr>
                                        <p:cTn id="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7" dur="26">
                                          <p:stCondLst>
                                            <p:cond delay="650"/>
                                          </p:stCondLst>
                                        </p:cTn>
                                        <p:tgtEl>
                                          <p:spTgt spid="13"/>
                                        </p:tgtEl>
                                      </p:cBhvr>
                                      <p:to x="100000" y="60000"/>
                                    </p:animScale>
                                    <p:animScale>
                                      <p:cBhvr>
                                        <p:cTn id="58" dur="166" decel="50000">
                                          <p:stCondLst>
                                            <p:cond delay="676"/>
                                          </p:stCondLst>
                                        </p:cTn>
                                        <p:tgtEl>
                                          <p:spTgt spid="13"/>
                                        </p:tgtEl>
                                      </p:cBhvr>
                                      <p:to x="100000" y="100000"/>
                                    </p:animScale>
                                    <p:animScale>
                                      <p:cBhvr>
                                        <p:cTn id="59" dur="26">
                                          <p:stCondLst>
                                            <p:cond delay="1312"/>
                                          </p:stCondLst>
                                        </p:cTn>
                                        <p:tgtEl>
                                          <p:spTgt spid="13"/>
                                        </p:tgtEl>
                                      </p:cBhvr>
                                      <p:to x="100000" y="80000"/>
                                    </p:animScale>
                                    <p:animScale>
                                      <p:cBhvr>
                                        <p:cTn id="60" dur="166" decel="50000">
                                          <p:stCondLst>
                                            <p:cond delay="1338"/>
                                          </p:stCondLst>
                                        </p:cTn>
                                        <p:tgtEl>
                                          <p:spTgt spid="13"/>
                                        </p:tgtEl>
                                      </p:cBhvr>
                                      <p:to x="100000" y="100000"/>
                                    </p:animScale>
                                    <p:animScale>
                                      <p:cBhvr>
                                        <p:cTn id="61" dur="26">
                                          <p:stCondLst>
                                            <p:cond delay="1642"/>
                                          </p:stCondLst>
                                        </p:cTn>
                                        <p:tgtEl>
                                          <p:spTgt spid="13"/>
                                        </p:tgtEl>
                                      </p:cBhvr>
                                      <p:to x="100000" y="90000"/>
                                    </p:animScale>
                                    <p:animScale>
                                      <p:cBhvr>
                                        <p:cTn id="62" dur="166" decel="50000">
                                          <p:stCondLst>
                                            <p:cond delay="1668"/>
                                          </p:stCondLst>
                                        </p:cTn>
                                        <p:tgtEl>
                                          <p:spTgt spid="13"/>
                                        </p:tgtEl>
                                      </p:cBhvr>
                                      <p:to x="100000" y="100000"/>
                                    </p:animScale>
                                    <p:animScale>
                                      <p:cBhvr>
                                        <p:cTn id="63" dur="26">
                                          <p:stCondLst>
                                            <p:cond delay="1808"/>
                                          </p:stCondLst>
                                        </p:cTn>
                                        <p:tgtEl>
                                          <p:spTgt spid="13"/>
                                        </p:tgtEl>
                                      </p:cBhvr>
                                      <p:to x="100000" y="95000"/>
                                    </p:animScale>
                                    <p:animScale>
                                      <p:cBhvr>
                                        <p:cTn id="64" dur="166" decel="50000">
                                          <p:stCondLst>
                                            <p:cond delay="1834"/>
                                          </p:stCondLst>
                                        </p:cTn>
                                        <p:tgtEl>
                                          <p:spTgt spid="13"/>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wipe(down)">
                                      <p:cBhvr>
                                        <p:cTn id="67" dur="580">
                                          <p:stCondLst>
                                            <p:cond delay="0"/>
                                          </p:stCondLst>
                                        </p:cTn>
                                        <p:tgtEl>
                                          <p:spTgt spid="168"/>
                                        </p:tgtEl>
                                      </p:cBhvr>
                                    </p:animEffect>
                                    <p:anim calcmode="lin" valueType="num">
                                      <p:cBhvr>
                                        <p:cTn id="68"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73" dur="26">
                                          <p:stCondLst>
                                            <p:cond delay="650"/>
                                          </p:stCondLst>
                                        </p:cTn>
                                        <p:tgtEl>
                                          <p:spTgt spid="168"/>
                                        </p:tgtEl>
                                      </p:cBhvr>
                                      <p:to x="100000" y="60000"/>
                                    </p:animScale>
                                    <p:animScale>
                                      <p:cBhvr>
                                        <p:cTn id="74" dur="166" decel="50000">
                                          <p:stCondLst>
                                            <p:cond delay="676"/>
                                          </p:stCondLst>
                                        </p:cTn>
                                        <p:tgtEl>
                                          <p:spTgt spid="168"/>
                                        </p:tgtEl>
                                      </p:cBhvr>
                                      <p:to x="100000" y="100000"/>
                                    </p:animScale>
                                    <p:animScale>
                                      <p:cBhvr>
                                        <p:cTn id="75" dur="26">
                                          <p:stCondLst>
                                            <p:cond delay="1312"/>
                                          </p:stCondLst>
                                        </p:cTn>
                                        <p:tgtEl>
                                          <p:spTgt spid="168"/>
                                        </p:tgtEl>
                                      </p:cBhvr>
                                      <p:to x="100000" y="80000"/>
                                    </p:animScale>
                                    <p:animScale>
                                      <p:cBhvr>
                                        <p:cTn id="76" dur="166" decel="50000">
                                          <p:stCondLst>
                                            <p:cond delay="1338"/>
                                          </p:stCondLst>
                                        </p:cTn>
                                        <p:tgtEl>
                                          <p:spTgt spid="168"/>
                                        </p:tgtEl>
                                      </p:cBhvr>
                                      <p:to x="100000" y="100000"/>
                                    </p:animScale>
                                    <p:animScale>
                                      <p:cBhvr>
                                        <p:cTn id="77" dur="26">
                                          <p:stCondLst>
                                            <p:cond delay="1642"/>
                                          </p:stCondLst>
                                        </p:cTn>
                                        <p:tgtEl>
                                          <p:spTgt spid="168"/>
                                        </p:tgtEl>
                                      </p:cBhvr>
                                      <p:to x="100000" y="90000"/>
                                    </p:animScale>
                                    <p:animScale>
                                      <p:cBhvr>
                                        <p:cTn id="78" dur="166" decel="50000">
                                          <p:stCondLst>
                                            <p:cond delay="1668"/>
                                          </p:stCondLst>
                                        </p:cTn>
                                        <p:tgtEl>
                                          <p:spTgt spid="168"/>
                                        </p:tgtEl>
                                      </p:cBhvr>
                                      <p:to x="100000" y="100000"/>
                                    </p:animScale>
                                    <p:animScale>
                                      <p:cBhvr>
                                        <p:cTn id="79" dur="26">
                                          <p:stCondLst>
                                            <p:cond delay="1808"/>
                                          </p:stCondLst>
                                        </p:cTn>
                                        <p:tgtEl>
                                          <p:spTgt spid="168"/>
                                        </p:tgtEl>
                                      </p:cBhvr>
                                      <p:to x="100000" y="95000"/>
                                    </p:animScale>
                                    <p:animScale>
                                      <p:cBhvr>
                                        <p:cTn id="80" dur="166" decel="50000">
                                          <p:stCondLst>
                                            <p:cond delay="1834"/>
                                          </p:stCondLst>
                                        </p:cTn>
                                        <p:tgtEl>
                                          <p:spTgt spid="16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71"/>
                                        </p:tgtEl>
                                        <p:attrNameLst>
                                          <p:attrName>style.visibility</p:attrName>
                                        </p:attrNameLst>
                                      </p:cBhvr>
                                      <p:to>
                                        <p:strVal val="visible"/>
                                      </p:to>
                                    </p:set>
                                    <p:animEffect transition="in" filter="wipe(down)">
                                      <p:cBhvr>
                                        <p:cTn id="83" dur="580">
                                          <p:stCondLst>
                                            <p:cond delay="0"/>
                                          </p:stCondLst>
                                        </p:cTn>
                                        <p:tgtEl>
                                          <p:spTgt spid="171"/>
                                        </p:tgtEl>
                                      </p:cBhvr>
                                    </p:animEffect>
                                    <p:anim calcmode="lin" valueType="num">
                                      <p:cBhvr>
                                        <p:cTn id="84"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89" dur="26">
                                          <p:stCondLst>
                                            <p:cond delay="650"/>
                                          </p:stCondLst>
                                        </p:cTn>
                                        <p:tgtEl>
                                          <p:spTgt spid="171"/>
                                        </p:tgtEl>
                                      </p:cBhvr>
                                      <p:to x="100000" y="60000"/>
                                    </p:animScale>
                                    <p:animScale>
                                      <p:cBhvr>
                                        <p:cTn id="90" dur="166" decel="50000">
                                          <p:stCondLst>
                                            <p:cond delay="676"/>
                                          </p:stCondLst>
                                        </p:cTn>
                                        <p:tgtEl>
                                          <p:spTgt spid="171"/>
                                        </p:tgtEl>
                                      </p:cBhvr>
                                      <p:to x="100000" y="100000"/>
                                    </p:animScale>
                                    <p:animScale>
                                      <p:cBhvr>
                                        <p:cTn id="91" dur="26">
                                          <p:stCondLst>
                                            <p:cond delay="1312"/>
                                          </p:stCondLst>
                                        </p:cTn>
                                        <p:tgtEl>
                                          <p:spTgt spid="171"/>
                                        </p:tgtEl>
                                      </p:cBhvr>
                                      <p:to x="100000" y="80000"/>
                                    </p:animScale>
                                    <p:animScale>
                                      <p:cBhvr>
                                        <p:cTn id="92" dur="166" decel="50000">
                                          <p:stCondLst>
                                            <p:cond delay="1338"/>
                                          </p:stCondLst>
                                        </p:cTn>
                                        <p:tgtEl>
                                          <p:spTgt spid="171"/>
                                        </p:tgtEl>
                                      </p:cBhvr>
                                      <p:to x="100000" y="100000"/>
                                    </p:animScale>
                                    <p:animScale>
                                      <p:cBhvr>
                                        <p:cTn id="93" dur="26">
                                          <p:stCondLst>
                                            <p:cond delay="1642"/>
                                          </p:stCondLst>
                                        </p:cTn>
                                        <p:tgtEl>
                                          <p:spTgt spid="171"/>
                                        </p:tgtEl>
                                      </p:cBhvr>
                                      <p:to x="100000" y="90000"/>
                                    </p:animScale>
                                    <p:animScale>
                                      <p:cBhvr>
                                        <p:cTn id="94" dur="166" decel="50000">
                                          <p:stCondLst>
                                            <p:cond delay="1668"/>
                                          </p:stCondLst>
                                        </p:cTn>
                                        <p:tgtEl>
                                          <p:spTgt spid="171"/>
                                        </p:tgtEl>
                                      </p:cBhvr>
                                      <p:to x="100000" y="100000"/>
                                    </p:animScale>
                                    <p:animScale>
                                      <p:cBhvr>
                                        <p:cTn id="95" dur="26">
                                          <p:stCondLst>
                                            <p:cond delay="1808"/>
                                          </p:stCondLst>
                                        </p:cTn>
                                        <p:tgtEl>
                                          <p:spTgt spid="171"/>
                                        </p:tgtEl>
                                      </p:cBhvr>
                                      <p:to x="100000" y="95000"/>
                                    </p:animScale>
                                    <p:animScale>
                                      <p:cBhvr>
                                        <p:cTn id="96" dur="166" decel="50000">
                                          <p:stCondLst>
                                            <p:cond delay="1834"/>
                                          </p:stCondLst>
                                        </p:cTn>
                                        <p:tgtEl>
                                          <p:spTgt spid="171"/>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down)">
                                      <p:cBhvr>
                                        <p:cTn id="99" dur="580">
                                          <p:stCondLst>
                                            <p:cond delay="0"/>
                                          </p:stCondLst>
                                        </p:cTn>
                                        <p:tgtEl>
                                          <p:spTgt spid="38"/>
                                        </p:tgtEl>
                                      </p:cBhvr>
                                    </p:animEffect>
                                    <p:anim calcmode="lin" valueType="num">
                                      <p:cBhvr>
                                        <p:cTn id="10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05" dur="26">
                                          <p:stCondLst>
                                            <p:cond delay="650"/>
                                          </p:stCondLst>
                                        </p:cTn>
                                        <p:tgtEl>
                                          <p:spTgt spid="38"/>
                                        </p:tgtEl>
                                      </p:cBhvr>
                                      <p:to x="100000" y="60000"/>
                                    </p:animScale>
                                    <p:animScale>
                                      <p:cBhvr>
                                        <p:cTn id="106" dur="166" decel="50000">
                                          <p:stCondLst>
                                            <p:cond delay="676"/>
                                          </p:stCondLst>
                                        </p:cTn>
                                        <p:tgtEl>
                                          <p:spTgt spid="38"/>
                                        </p:tgtEl>
                                      </p:cBhvr>
                                      <p:to x="100000" y="100000"/>
                                    </p:animScale>
                                    <p:animScale>
                                      <p:cBhvr>
                                        <p:cTn id="107" dur="26">
                                          <p:stCondLst>
                                            <p:cond delay="1312"/>
                                          </p:stCondLst>
                                        </p:cTn>
                                        <p:tgtEl>
                                          <p:spTgt spid="38"/>
                                        </p:tgtEl>
                                      </p:cBhvr>
                                      <p:to x="100000" y="80000"/>
                                    </p:animScale>
                                    <p:animScale>
                                      <p:cBhvr>
                                        <p:cTn id="108" dur="166" decel="50000">
                                          <p:stCondLst>
                                            <p:cond delay="1338"/>
                                          </p:stCondLst>
                                        </p:cTn>
                                        <p:tgtEl>
                                          <p:spTgt spid="38"/>
                                        </p:tgtEl>
                                      </p:cBhvr>
                                      <p:to x="100000" y="100000"/>
                                    </p:animScale>
                                    <p:animScale>
                                      <p:cBhvr>
                                        <p:cTn id="109" dur="26">
                                          <p:stCondLst>
                                            <p:cond delay="1642"/>
                                          </p:stCondLst>
                                        </p:cTn>
                                        <p:tgtEl>
                                          <p:spTgt spid="38"/>
                                        </p:tgtEl>
                                      </p:cBhvr>
                                      <p:to x="100000" y="90000"/>
                                    </p:animScale>
                                    <p:animScale>
                                      <p:cBhvr>
                                        <p:cTn id="110" dur="166" decel="50000">
                                          <p:stCondLst>
                                            <p:cond delay="1668"/>
                                          </p:stCondLst>
                                        </p:cTn>
                                        <p:tgtEl>
                                          <p:spTgt spid="38"/>
                                        </p:tgtEl>
                                      </p:cBhvr>
                                      <p:to x="100000" y="100000"/>
                                    </p:animScale>
                                    <p:animScale>
                                      <p:cBhvr>
                                        <p:cTn id="111" dur="26">
                                          <p:stCondLst>
                                            <p:cond delay="1808"/>
                                          </p:stCondLst>
                                        </p:cTn>
                                        <p:tgtEl>
                                          <p:spTgt spid="38"/>
                                        </p:tgtEl>
                                      </p:cBhvr>
                                      <p:to x="100000" y="95000"/>
                                    </p:animScale>
                                    <p:animScale>
                                      <p:cBhvr>
                                        <p:cTn id="112" dur="166" decel="50000">
                                          <p:stCondLst>
                                            <p:cond delay="1834"/>
                                          </p:stCondLst>
                                        </p:cTn>
                                        <p:tgtEl>
                                          <p:spTgt spid="38"/>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down)">
                                      <p:cBhvr>
                                        <p:cTn id="115" dur="580">
                                          <p:stCondLst>
                                            <p:cond delay="0"/>
                                          </p:stCondLst>
                                        </p:cTn>
                                        <p:tgtEl>
                                          <p:spTgt spid="39"/>
                                        </p:tgtEl>
                                      </p:cBhvr>
                                    </p:animEffect>
                                    <p:anim calcmode="lin" valueType="num">
                                      <p:cBhvr>
                                        <p:cTn id="11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1" dur="26">
                                          <p:stCondLst>
                                            <p:cond delay="650"/>
                                          </p:stCondLst>
                                        </p:cTn>
                                        <p:tgtEl>
                                          <p:spTgt spid="39"/>
                                        </p:tgtEl>
                                      </p:cBhvr>
                                      <p:to x="100000" y="60000"/>
                                    </p:animScale>
                                    <p:animScale>
                                      <p:cBhvr>
                                        <p:cTn id="122" dur="166" decel="50000">
                                          <p:stCondLst>
                                            <p:cond delay="676"/>
                                          </p:stCondLst>
                                        </p:cTn>
                                        <p:tgtEl>
                                          <p:spTgt spid="39"/>
                                        </p:tgtEl>
                                      </p:cBhvr>
                                      <p:to x="100000" y="100000"/>
                                    </p:animScale>
                                    <p:animScale>
                                      <p:cBhvr>
                                        <p:cTn id="123" dur="26">
                                          <p:stCondLst>
                                            <p:cond delay="1312"/>
                                          </p:stCondLst>
                                        </p:cTn>
                                        <p:tgtEl>
                                          <p:spTgt spid="39"/>
                                        </p:tgtEl>
                                      </p:cBhvr>
                                      <p:to x="100000" y="80000"/>
                                    </p:animScale>
                                    <p:animScale>
                                      <p:cBhvr>
                                        <p:cTn id="124" dur="166" decel="50000">
                                          <p:stCondLst>
                                            <p:cond delay="1338"/>
                                          </p:stCondLst>
                                        </p:cTn>
                                        <p:tgtEl>
                                          <p:spTgt spid="39"/>
                                        </p:tgtEl>
                                      </p:cBhvr>
                                      <p:to x="100000" y="100000"/>
                                    </p:animScale>
                                    <p:animScale>
                                      <p:cBhvr>
                                        <p:cTn id="125" dur="26">
                                          <p:stCondLst>
                                            <p:cond delay="1642"/>
                                          </p:stCondLst>
                                        </p:cTn>
                                        <p:tgtEl>
                                          <p:spTgt spid="39"/>
                                        </p:tgtEl>
                                      </p:cBhvr>
                                      <p:to x="100000" y="90000"/>
                                    </p:animScale>
                                    <p:animScale>
                                      <p:cBhvr>
                                        <p:cTn id="126" dur="166" decel="50000">
                                          <p:stCondLst>
                                            <p:cond delay="1668"/>
                                          </p:stCondLst>
                                        </p:cTn>
                                        <p:tgtEl>
                                          <p:spTgt spid="39"/>
                                        </p:tgtEl>
                                      </p:cBhvr>
                                      <p:to x="100000" y="100000"/>
                                    </p:animScale>
                                    <p:animScale>
                                      <p:cBhvr>
                                        <p:cTn id="127" dur="26">
                                          <p:stCondLst>
                                            <p:cond delay="1808"/>
                                          </p:stCondLst>
                                        </p:cTn>
                                        <p:tgtEl>
                                          <p:spTgt spid="39"/>
                                        </p:tgtEl>
                                      </p:cBhvr>
                                      <p:to x="100000" y="95000"/>
                                    </p:animScale>
                                    <p:animScale>
                                      <p:cBhvr>
                                        <p:cTn id="128" dur="166" decel="50000">
                                          <p:stCondLst>
                                            <p:cond delay="1834"/>
                                          </p:stCondLst>
                                        </p:cTn>
                                        <p:tgtEl>
                                          <p:spTgt spid="39"/>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down)">
                                      <p:cBhvr>
                                        <p:cTn id="131" dur="580">
                                          <p:stCondLst>
                                            <p:cond delay="0"/>
                                          </p:stCondLst>
                                        </p:cTn>
                                        <p:tgtEl>
                                          <p:spTgt spid="40"/>
                                        </p:tgtEl>
                                      </p:cBhvr>
                                    </p:animEffect>
                                    <p:anim calcmode="lin" valueType="num">
                                      <p:cBhvr>
                                        <p:cTn id="13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7" dur="26">
                                          <p:stCondLst>
                                            <p:cond delay="650"/>
                                          </p:stCondLst>
                                        </p:cTn>
                                        <p:tgtEl>
                                          <p:spTgt spid="40"/>
                                        </p:tgtEl>
                                      </p:cBhvr>
                                      <p:to x="100000" y="60000"/>
                                    </p:animScale>
                                    <p:animScale>
                                      <p:cBhvr>
                                        <p:cTn id="138" dur="166" decel="50000">
                                          <p:stCondLst>
                                            <p:cond delay="676"/>
                                          </p:stCondLst>
                                        </p:cTn>
                                        <p:tgtEl>
                                          <p:spTgt spid="40"/>
                                        </p:tgtEl>
                                      </p:cBhvr>
                                      <p:to x="100000" y="100000"/>
                                    </p:animScale>
                                    <p:animScale>
                                      <p:cBhvr>
                                        <p:cTn id="139" dur="26">
                                          <p:stCondLst>
                                            <p:cond delay="1312"/>
                                          </p:stCondLst>
                                        </p:cTn>
                                        <p:tgtEl>
                                          <p:spTgt spid="40"/>
                                        </p:tgtEl>
                                      </p:cBhvr>
                                      <p:to x="100000" y="80000"/>
                                    </p:animScale>
                                    <p:animScale>
                                      <p:cBhvr>
                                        <p:cTn id="140" dur="166" decel="50000">
                                          <p:stCondLst>
                                            <p:cond delay="1338"/>
                                          </p:stCondLst>
                                        </p:cTn>
                                        <p:tgtEl>
                                          <p:spTgt spid="40"/>
                                        </p:tgtEl>
                                      </p:cBhvr>
                                      <p:to x="100000" y="100000"/>
                                    </p:animScale>
                                    <p:animScale>
                                      <p:cBhvr>
                                        <p:cTn id="141" dur="26">
                                          <p:stCondLst>
                                            <p:cond delay="1642"/>
                                          </p:stCondLst>
                                        </p:cTn>
                                        <p:tgtEl>
                                          <p:spTgt spid="40"/>
                                        </p:tgtEl>
                                      </p:cBhvr>
                                      <p:to x="100000" y="90000"/>
                                    </p:animScale>
                                    <p:animScale>
                                      <p:cBhvr>
                                        <p:cTn id="142" dur="166" decel="50000">
                                          <p:stCondLst>
                                            <p:cond delay="1668"/>
                                          </p:stCondLst>
                                        </p:cTn>
                                        <p:tgtEl>
                                          <p:spTgt spid="40"/>
                                        </p:tgtEl>
                                      </p:cBhvr>
                                      <p:to x="100000" y="100000"/>
                                    </p:animScale>
                                    <p:animScale>
                                      <p:cBhvr>
                                        <p:cTn id="143" dur="26">
                                          <p:stCondLst>
                                            <p:cond delay="1808"/>
                                          </p:stCondLst>
                                        </p:cTn>
                                        <p:tgtEl>
                                          <p:spTgt spid="40"/>
                                        </p:tgtEl>
                                      </p:cBhvr>
                                      <p:to x="100000" y="95000"/>
                                    </p:animScale>
                                    <p:animScale>
                                      <p:cBhvr>
                                        <p:cTn id="144" dur="166" decel="50000">
                                          <p:stCondLst>
                                            <p:cond delay="1834"/>
                                          </p:stCondLst>
                                        </p:cTn>
                                        <p:tgtEl>
                                          <p:spTgt spid="40"/>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wipe(down)">
                                      <p:cBhvr>
                                        <p:cTn id="147" dur="580">
                                          <p:stCondLst>
                                            <p:cond delay="0"/>
                                          </p:stCondLst>
                                        </p:cTn>
                                        <p:tgtEl>
                                          <p:spTgt spid="45"/>
                                        </p:tgtEl>
                                      </p:cBhvr>
                                    </p:animEffect>
                                    <p:anim calcmode="lin" valueType="num">
                                      <p:cBhvr>
                                        <p:cTn id="14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53" dur="26">
                                          <p:stCondLst>
                                            <p:cond delay="650"/>
                                          </p:stCondLst>
                                        </p:cTn>
                                        <p:tgtEl>
                                          <p:spTgt spid="45"/>
                                        </p:tgtEl>
                                      </p:cBhvr>
                                      <p:to x="100000" y="60000"/>
                                    </p:animScale>
                                    <p:animScale>
                                      <p:cBhvr>
                                        <p:cTn id="154" dur="166" decel="50000">
                                          <p:stCondLst>
                                            <p:cond delay="676"/>
                                          </p:stCondLst>
                                        </p:cTn>
                                        <p:tgtEl>
                                          <p:spTgt spid="45"/>
                                        </p:tgtEl>
                                      </p:cBhvr>
                                      <p:to x="100000" y="100000"/>
                                    </p:animScale>
                                    <p:animScale>
                                      <p:cBhvr>
                                        <p:cTn id="155" dur="26">
                                          <p:stCondLst>
                                            <p:cond delay="1312"/>
                                          </p:stCondLst>
                                        </p:cTn>
                                        <p:tgtEl>
                                          <p:spTgt spid="45"/>
                                        </p:tgtEl>
                                      </p:cBhvr>
                                      <p:to x="100000" y="80000"/>
                                    </p:animScale>
                                    <p:animScale>
                                      <p:cBhvr>
                                        <p:cTn id="156" dur="166" decel="50000">
                                          <p:stCondLst>
                                            <p:cond delay="1338"/>
                                          </p:stCondLst>
                                        </p:cTn>
                                        <p:tgtEl>
                                          <p:spTgt spid="45"/>
                                        </p:tgtEl>
                                      </p:cBhvr>
                                      <p:to x="100000" y="100000"/>
                                    </p:animScale>
                                    <p:animScale>
                                      <p:cBhvr>
                                        <p:cTn id="157" dur="26">
                                          <p:stCondLst>
                                            <p:cond delay="1642"/>
                                          </p:stCondLst>
                                        </p:cTn>
                                        <p:tgtEl>
                                          <p:spTgt spid="45"/>
                                        </p:tgtEl>
                                      </p:cBhvr>
                                      <p:to x="100000" y="90000"/>
                                    </p:animScale>
                                    <p:animScale>
                                      <p:cBhvr>
                                        <p:cTn id="158" dur="166" decel="50000">
                                          <p:stCondLst>
                                            <p:cond delay="1668"/>
                                          </p:stCondLst>
                                        </p:cTn>
                                        <p:tgtEl>
                                          <p:spTgt spid="45"/>
                                        </p:tgtEl>
                                      </p:cBhvr>
                                      <p:to x="100000" y="100000"/>
                                    </p:animScale>
                                    <p:animScale>
                                      <p:cBhvr>
                                        <p:cTn id="159" dur="26">
                                          <p:stCondLst>
                                            <p:cond delay="1808"/>
                                          </p:stCondLst>
                                        </p:cTn>
                                        <p:tgtEl>
                                          <p:spTgt spid="45"/>
                                        </p:tgtEl>
                                      </p:cBhvr>
                                      <p:to x="100000" y="95000"/>
                                    </p:animScale>
                                    <p:animScale>
                                      <p:cBhvr>
                                        <p:cTn id="160" dur="166" decel="50000">
                                          <p:stCondLst>
                                            <p:cond delay="1834"/>
                                          </p:stCondLst>
                                        </p:cTn>
                                        <p:tgtEl>
                                          <p:spTgt spid="45"/>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animEffect transition="in" filter="wipe(down)">
                                      <p:cBhvr>
                                        <p:cTn id="163" dur="580">
                                          <p:stCondLst>
                                            <p:cond delay="0"/>
                                          </p:stCondLst>
                                        </p:cTn>
                                        <p:tgtEl>
                                          <p:spTgt spid="46"/>
                                        </p:tgtEl>
                                      </p:cBhvr>
                                    </p:animEffect>
                                    <p:anim calcmode="lin" valueType="num">
                                      <p:cBhvr>
                                        <p:cTn id="16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69" dur="26">
                                          <p:stCondLst>
                                            <p:cond delay="650"/>
                                          </p:stCondLst>
                                        </p:cTn>
                                        <p:tgtEl>
                                          <p:spTgt spid="46"/>
                                        </p:tgtEl>
                                      </p:cBhvr>
                                      <p:to x="100000" y="60000"/>
                                    </p:animScale>
                                    <p:animScale>
                                      <p:cBhvr>
                                        <p:cTn id="170" dur="166" decel="50000">
                                          <p:stCondLst>
                                            <p:cond delay="676"/>
                                          </p:stCondLst>
                                        </p:cTn>
                                        <p:tgtEl>
                                          <p:spTgt spid="46"/>
                                        </p:tgtEl>
                                      </p:cBhvr>
                                      <p:to x="100000" y="100000"/>
                                    </p:animScale>
                                    <p:animScale>
                                      <p:cBhvr>
                                        <p:cTn id="171" dur="26">
                                          <p:stCondLst>
                                            <p:cond delay="1312"/>
                                          </p:stCondLst>
                                        </p:cTn>
                                        <p:tgtEl>
                                          <p:spTgt spid="46"/>
                                        </p:tgtEl>
                                      </p:cBhvr>
                                      <p:to x="100000" y="80000"/>
                                    </p:animScale>
                                    <p:animScale>
                                      <p:cBhvr>
                                        <p:cTn id="172" dur="166" decel="50000">
                                          <p:stCondLst>
                                            <p:cond delay="1338"/>
                                          </p:stCondLst>
                                        </p:cTn>
                                        <p:tgtEl>
                                          <p:spTgt spid="46"/>
                                        </p:tgtEl>
                                      </p:cBhvr>
                                      <p:to x="100000" y="100000"/>
                                    </p:animScale>
                                    <p:animScale>
                                      <p:cBhvr>
                                        <p:cTn id="173" dur="26">
                                          <p:stCondLst>
                                            <p:cond delay="1642"/>
                                          </p:stCondLst>
                                        </p:cTn>
                                        <p:tgtEl>
                                          <p:spTgt spid="46"/>
                                        </p:tgtEl>
                                      </p:cBhvr>
                                      <p:to x="100000" y="90000"/>
                                    </p:animScale>
                                    <p:animScale>
                                      <p:cBhvr>
                                        <p:cTn id="174" dur="166" decel="50000">
                                          <p:stCondLst>
                                            <p:cond delay="1668"/>
                                          </p:stCondLst>
                                        </p:cTn>
                                        <p:tgtEl>
                                          <p:spTgt spid="46"/>
                                        </p:tgtEl>
                                      </p:cBhvr>
                                      <p:to x="100000" y="100000"/>
                                    </p:animScale>
                                    <p:animScale>
                                      <p:cBhvr>
                                        <p:cTn id="175" dur="26">
                                          <p:stCondLst>
                                            <p:cond delay="1808"/>
                                          </p:stCondLst>
                                        </p:cTn>
                                        <p:tgtEl>
                                          <p:spTgt spid="46"/>
                                        </p:tgtEl>
                                      </p:cBhvr>
                                      <p:to x="100000" y="95000"/>
                                    </p:animScale>
                                    <p:animScale>
                                      <p:cBhvr>
                                        <p:cTn id="176" dur="166" decel="50000">
                                          <p:stCondLst>
                                            <p:cond delay="1834"/>
                                          </p:stCondLst>
                                        </p:cTn>
                                        <p:tgtEl>
                                          <p:spTgt spid="46"/>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47"/>
                                        </p:tgtEl>
                                        <p:attrNameLst>
                                          <p:attrName>style.visibility</p:attrName>
                                        </p:attrNameLst>
                                      </p:cBhvr>
                                      <p:to>
                                        <p:strVal val="visible"/>
                                      </p:to>
                                    </p:set>
                                    <p:animEffect transition="in" filter="wipe(down)">
                                      <p:cBhvr>
                                        <p:cTn id="179" dur="580">
                                          <p:stCondLst>
                                            <p:cond delay="0"/>
                                          </p:stCondLst>
                                        </p:cTn>
                                        <p:tgtEl>
                                          <p:spTgt spid="47"/>
                                        </p:tgtEl>
                                      </p:cBhvr>
                                    </p:animEffect>
                                    <p:anim calcmode="lin" valueType="num">
                                      <p:cBhvr>
                                        <p:cTn id="18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85" dur="26">
                                          <p:stCondLst>
                                            <p:cond delay="650"/>
                                          </p:stCondLst>
                                        </p:cTn>
                                        <p:tgtEl>
                                          <p:spTgt spid="47"/>
                                        </p:tgtEl>
                                      </p:cBhvr>
                                      <p:to x="100000" y="60000"/>
                                    </p:animScale>
                                    <p:animScale>
                                      <p:cBhvr>
                                        <p:cTn id="186" dur="166" decel="50000">
                                          <p:stCondLst>
                                            <p:cond delay="676"/>
                                          </p:stCondLst>
                                        </p:cTn>
                                        <p:tgtEl>
                                          <p:spTgt spid="47"/>
                                        </p:tgtEl>
                                      </p:cBhvr>
                                      <p:to x="100000" y="100000"/>
                                    </p:animScale>
                                    <p:animScale>
                                      <p:cBhvr>
                                        <p:cTn id="187" dur="26">
                                          <p:stCondLst>
                                            <p:cond delay="1312"/>
                                          </p:stCondLst>
                                        </p:cTn>
                                        <p:tgtEl>
                                          <p:spTgt spid="47"/>
                                        </p:tgtEl>
                                      </p:cBhvr>
                                      <p:to x="100000" y="80000"/>
                                    </p:animScale>
                                    <p:animScale>
                                      <p:cBhvr>
                                        <p:cTn id="188" dur="166" decel="50000">
                                          <p:stCondLst>
                                            <p:cond delay="1338"/>
                                          </p:stCondLst>
                                        </p:cTn>
                                        <p:tgtEl>
                                          <p:spTgt spid="47"/>
                                        </p:tgtEl>
                                      </p:cBhvr>
                                      <p:to x="100000" y="100000"/>
                                    </p:animScale>
                                    <p:animScale>
                                      <p:cBhvr>
                                        <p:cTn id="189" dur="26">
                                          <p:stCondLst>
                                            <p:cond delay="1642"/>
                                          </p:stCondLst>
                                        </p:cTn>
                                        <p:tgtEl>
                                          <p:spTgt spid="47"/>
                                        </p:tgtEl>
                                      </p:cBhvr>
                                      <p:to x="100000" y="90000"/>
                                    </p:animScale>
                                    <p:animScale>
                                      <p:cBhvr>
                                        <p:cTn id="190" dur="166" decel="50000">
                                          <p:stCondLst>
                                            <p:cond delay="1668"/>
                                          </p:stCondLst>
                                        </p:cTn>
                                        <p:tgtEl>
                                          <p:spTgt spid="47"/>
                                        </p:tgtEl>
                                      </p:cBhvr>
                                      <p:to x="100000" y="100000"/>
                                    </p:animScale>
                                    <p:animScale>
                                      <p:cBhvr>
                                        <p:cTn id="191" dur="26">
                                          <p:stCondLst>
                                            <p:cond delay="1808"/>
                                          </p:stCondLst>
                                        </p:cTn>
                                        <p:tgtEl>
                                          <p:spTgt spid="47"/>
                                        </p:tgtEl>
                                      </p:cBhvr>
                                      <p:to x="100000" y="95000"/>
                                    </p:animScale>
                                    <p:animScale>
                                      <p:cBhvr>
                                        <p:cTn id="192" dur="166" decel="50000">
                                          <p:stCondLst>
                                            <p:cond delay="1834"/>
                                          </p:stCondLst>
                                        </p:cTn>
                                        <p:tgtEl>
                                          <p:spTgt spid="4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wipe(down)">
                                      <p:cBhvr>
                                        <p:cTn id="195" dur="580">
                                          <p:stCondLst>
                                            <p:cond delay="0"/>
                                          </p:stCondLst>
                                        </p:cTn>
                                        <p:tgtEl>
                                          <p:spTgt spid="48"/>
                                        </p:tgtEl>
                                      </p:cBhvr>
                                    </p:animEffect>
                                    <p:anim calcmode="lin" valueType="num">
                                      <p:cBhvr>
                                        <p:cTn id="19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01" dur="26">
                                          <p:stCondLst>
                                            <p:cond delay="650"/>
                                          </p:stCondLst>
                                        </p:cTn>
                                        <p:tgtEl>
                                          <p:spTgt spid="48"/>
                                        </p:tgtEl>
                                      </p:cBhvr>
                                      <p:to x="100000" y="60000"/>
                                    </p:animScale>
                                    <p:animScale>
                                      <p:cBhvr>
                                        <p:cTn id="202" dur="166" decel="50000">
                                          <p:stCondLst>
                                            <p:cond delay="676"/>
                                          </p:stCondLst>
                                        </p:cTn>
                                        <p:tgtEl>
                                          <p:spTgt spid="48"/>
                                        </p:tgtEl>
                                      </p:cBhvr>
                                      <p:to x="100000" y="100000"/>
                                    </p:animScale>
                                    <p:animScale>
                                      <p:cBhvr>
                                        <p:cTn id="203" dur="26">
                                          <p:stCondLst>
                                            <p:cond delay="1312"/>
                                          </p:stCondLst>
                                        </p:cTn>
                                        <p:tgtEl>
                                          <p:spTgt spid="48"/>
                                        </p:tgtEl>
                                      </p:cBhvr>
                                      <p:to x="100000" y="80000"/>
                                    </p:animScale>
                                    <p:animScale>
                                      <p:cBhvr>
                                        <p:cTn id="204" dur="166" decel="50000">
                                          <p:stCondLst>
                                            <p:cond delay="1338"/>
                                          </p:stCondLst>
                                        </p:cTn>
                                        <p:tgtEl>
                                          <p:spTgt spid="48"/>
                                        </p:tgtEl>
                                      </p:cBhvr>
                                      <p:to x="100000" y="100000"/>
                                    </p:animScale>
                                    <p:animScale>
                                      <p:cBhvr>
                                        <p:cTn id="205" dur="26">
                                          <p:stCondLst>
                                            <p:cond delay="1642"/>
                                          </p:stCondLst>
                                        </p:cTn>
                                        <p:tgtEl>
                                          <p:spTgt spid="48"/>
                                        </p:tgtEl>
                                      </p:cBhvr>
                                      <p:to x="100000" y="90000"/>
                                    </p:animScale>
                                    <p:animScale>
                                      <p:cBhvr>
                                        <p:cTn id="206" dur="166" decel="50000">
                                          <p:stCondLst>
                                            <p:cond delay="1668"/>
                                          </p:stCondLst>
                                        </p:cTn>
                                        <p:tgtEl>
                                          <p:spTgt spid="48"/>
                                        </p:tgtEl>
                                      </p:cBhvr>
                                      <p:to x="100000" y="100000"/>
                                    </p:animScale>
                                    <p:animScale>
                                      <p:cBhvr>
                                        <p:cTn id="207" dur="26">
                                          <p:stCondLst>
                                            <p:cond delay="1808"/>
                                          </p:stCondLst>
                                        </p:cTn>
                                        <p:tgtEl>
                                          <p:spTgt spid="48"/>
                                        </p:tgtEl>
                                      </p:cBhvr>
                                      <p:to x="100000" y="95000"/>
                                    </p:animScale>
                                    <p:animScale>
                                      <p:cBhvr>
                                        <p:cTn id="208"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433" y="1860487"/>
            <a:ext cx="2281714" cy="415498"/>
          </a:xfrm>
          <a:prstGeom prst="rect">
            <a:avLst/>
          </a:prstGeom>
        </p:spPr>
        <p:txBody>
          <a:bodyPr wrap="square">
            <a:spAutoFit/>
          </a:bodyPr>
          <a:lstStyle/>
          <a:p>
            <a:pPr defTabSz="807402">
              <a:defRPr/>
            </a:pPr>
            <a:r>
              <a:rPr lang="en-US"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VÕ QUẢNG</a:t>
            </a:r>
            <a:endParaRPr lang="vi-VN"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2717785" y="452016"/>
            <a:ext cx="2332172" cy="548973"/>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srgbClr val="C00000"/>
                </a:solidFill>
                <a:latin typeface="Times New Roman" panose="02020603050405020304" pitchFamily="18" charset="0"/>
                <a:cs typeface="Times New Roman" panose="02020603050405020304" pitchFamily="18" charset="0"/>
              </a:rPr>
              <a:t>(1920 - 2007)</a:t>
            </a:r>
            <a:endParaRPr lang="en-US" sz="2000" b="1" dirty="0">
              <a:solidFill>
                <a:srgbClr val="C00000"/>
              </a:solidFill>
            </a:endParaRPr>
          </a:p>
        </p:txBody>
      </p:sp>
      <p:sp>
        <p:nvSpPr>
          <p:cNvPr id="168" name="Rectangle 167"/>
          <p:cNvSpPr/>
          <p:nvPr/>
        </p:nvSpPr>
        <p:spPr>
          <a:xfrm>
            <a:off x="2843808" y="42005"/>
            <a:ext cx="2004376" cy="369332"/>
          </a:xfrm>
          <a:prstGeom prst="rect">
            <a:avLst/>
          </a:prstGeom>
        </p:spPr>
        <p:txBody>
          <a:bodyPr wrap="square">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NĂM SINH-MẤT</a:t>
            </a:r>
            <a:endParaRPr lang="en-US" dirty="0">
              <a:solidFill>
                <a:prstClr val="black"/>
              </a:solidFill>
            </a:endParaRPr>
          </a:p>
        </p:txBody>
      </p:sp>
      <p:sp>
        <p:nvSpPr>
          <p:cNvPr id="171" name="Rectangle 170"/>
          <p:cNvSpPr/>
          <p:nvPr/>
        </p:nvSpPr>
        <p:spPr>
          <a:xfrm>
            <a:off x="6372200" y="113462"/>
            <a:ext cx="1416334" cy="369332"/>
          </a:xfrm>
          <a:prstGeom prst="rect">
            <a:avLst/>
          </a:prstGeom>
        </p:spPr>
        <p:txBody>
          <a:bodyPr wrap="square">
            <a:spAutoFit/>
          </a:bodyPr>
          <a:lstStyle/>
          <a:p>
            <a:pPr algn="ctr" defTabSz="685800"/>
            <a:r>
              <a:rPr lang="vi-VN" b="1" dirty="0">
                <a:solidFill>
                  <a:prstClr val="black"/>
                </a:solidFill>
                <a:latin typeface="Times New Roman" panose="02020603050405020304" pitchFamily="18" charset="0"/>
                <a:cs typeface="Times New Roman" panose="02020603050405020304" pitchFamily="18" charset="0"/>
              </a:rPr>
              <a:t>QUÊ QUÁN</a:t>
            </a:r>
            <a:endParaRPr lang="en-US" dirty="0">
              <a:solidFill>
                <a:prstClr val="black"/>
              </a:solidFill>
            </a:endParaRPr>
          </a:p>
        </p:txBody>
      </p:sp>
      <p:sp>
        <p:nvSpPr>
          <p:cNvPr id="38" name="Rounded Rectangle 37"/>
          <p:cNvSpPr/>
          <p:nvPr/>
        </p:nvSpPr>
        <p:spPr>
          <a:xfrm>
            <a:off x="6151220" y="561033"/>
            <a:ext cx="1937952" cy="54897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err="1">
                <a:solidFill>
                  <a:srgbClr val="C00000"/>
                </a:solidFill>
                <a:latin typeface="Times New Roman" panose="02020603050405020304" pitchFamily="18" charset="0"/>
                <a:cs typeface="Times New Roman" panose="02020603050405020304" pitchFamily="18" charset="0"/>
              </a:rPr>
              <a:t>Quảng</a:t>
            </a:r>
            <a:r>
              <a:rPr lang="en-US" sz="2400" b="1" dirty="0">
                <a:solidFill>
                  <a:srgbClr val="C00000"/>
                </a:solidFill>
                <a:latin typeface="Times New Roman" panose="02020603050405020304" pitchFamily="18" charset="0"/>
                <a:cs typeface="Times New Roman" panose="02020603050405020304" pitchFamily="18" charset="0"/>
              </a:rPr>
              <a:t> Nam</a:t>
            </a:r>
            <a:endParaRPr lang="en-US" sz="2000" b="1" dirty="0">
              <a:solidFill>
                <a:srgbClr val="C00000"/>
              </a:solidFill>
            </a:endParaRPr>
          </a:p>
        </p:txBody>
      </p:sp>
      <p:sp>
        <p:nvSpPr>
          <p:cNvPr id="39" name="Rounded Rectangle 38"/>
          <p:cNvSpPr/>
          <p:nvPr/>
        </p:nvSpPr>
        <p:spPr>
          <a:xfrm>
            <a:off x="611560" y="2891310"/>
            <a:ext cx="8033486" cy="87024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srgbClr val="C00000"/>
                </a:solidFill>
                <a:latin typeface="Times New Roman" panose="02020603050405020304" pitchFamily="18" charset="0"/>
                <a:cs typeface="Times New Roman" panose="02020603050405020304" pitchFamily="18" charset="0"/>
              </a:rPr>
              <a:t>G</a:t>
            </a:r>
            <a:r>
              <a:rPr lang="vi-VN" sz="2400" b="1" dirty="0" err="1">
                <a:solidFill>
                  <a:srgbClr val="C00000"/>
                </a:solidFill>
                <a:latin typeface="Times New Roman" panose="02020603050405020304" pitchFamily="18" charset="0"/>
                <a:cs typeface="Times New Roman" panose="02020603050405020304" pitchFamily="18" charset="0"/>
              </a:rPr>
              <a:t>iản</a:t>
            </a:r>
            <a:r>
              <a:rPr lang="vi-VN" sz="2400" b="1" dirty="0">
                <a:solidFill>
                  <a:srgbClr val="C00000"/>
                </a:solidFill>
                <a:latin typeface="Times New Roman" panose="02020603050405020304" pitchFamily="18" charset="0"/>
                <a:cs typeface="Times New Roman" panose="02020603050405020304" pitchFamily="18" charset="0"/>
              </a:rPr>
              <a:t> dị, trong sáng; gợi nhiều liên tưởng bất ngờ, độc đáo</a:t>
            </a:r>
            <a:endParaRPr lang="en-US" sz="2000" b="1" dirty="0">
              <a:solidFill>
                <a:srgbClr val="C00000"/>
              </a:solidFill>
            </a:endParaRPr>
          </a:p>
        </p:txBody>
      </p:sp>
      <p:sp>
        <p:nvSpPr>
          <p:cNvPr id="40" name="Rectangle 39"/>
          <p:cNvSpPr/>
          <p:nvPr/>
        </p:nvSpPr>
        <p:spPr>
          <a:xfrm>
            <a:off x="395536" y="2552756"/>
            <a:ext cx="3012363" cy="369332"/>
          </a:xfrm>
          <a:prstGeom prst="rect">
            <a:avLst/>
          </a:prstGeom>
        </p:spPr>
        <p:txBody>
          <a:bodyPr wrap="none">
            <a:spAutoFit/>
          </a:bodyPr>
          <a:lstStyle/>
          <a:p>
            <a:pPr defTabSz="685800"/>
            <a:r>
              <a:rPr lang="en-US" b="1" dirty="0">
                <a:solidFill>
                  <a:prstClr val="black"/>
                </a:solidFill>
                <a:latin typeface="Times New Roman" panose="02020603050405020304" pitchFamily="18" charset="0"/>
                <a:cs typeface="Times New Roman" panose="02020603050405020304" pitchFamily="18" charset="0"/>
              </a:rPr>
              <a:t>PHONG CÁCH SÁNG TÁC</a:t>
            </a:r>
            <a:endParaRPr lang="en-US" dirty="0">
              <a:solidFill>
                <a:prstClr val="black"/>
              </a:solidFill>
            </a:endParaRPr>
          </a:p>
        </p:txBody>
      </p:sp>
      <p:sp>
        <p:nvSpPr>
          <p:cNvPr id="45" name="Rounded Rectangle 44"/>
          <p:cNvSpPr/>
          <p:nvPr/>
        </p:nvSpPr>
        <p:spPr>
          <a:xfrm>
            <a:off x="2023804" y="1562150"/>
            <a:ext cx="6621241" cy="87024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srgbClr val="C00000"/>
                </a:solidFill>
                <a:latin typeface="Times New Roman" panose="02020603050405020304" pitchFamily="18" charset="0"/>
                <a:cs typeface="Times New Roman" panose="02020603050405020304" pitchFamily="18" charset="0"/>
              </a:rPr>
              <a:t>Ô</a:t>
            </a:r>
            <a:r>
              <a:rPr lang="vi-VN" sz="2400" b="1" dirty="0" err="1">
                <a:solidFill>
                  <a:srgbClr val="C00000"/>
                </a:solidFill>
                <a:latin typeface="Times New Roman" panose="02020603050405020304" pitchFamily="18" charset="0"/>
                <a:cs typeface="Times New Roman" panose="02020603050405020304" pitchFamily="18" charset="0"/>
              </a:rPr>
              <a:t>ng</a:t>
            </a:r>
            <a:r>
              <a:rPr lang="vi-VN" sz="2400" b="1" dirty="0">
                <a:solidFill>
                  <a:srgbClr val="C00000"/>
                </a:solidFill>
                <a:latin typeface="Times New Roman" panose="02020603050405020304" pitchFamily="18" charset="0"/>
                <a:cs typeface="Times New Roman" panose="02020603050405020304" pitchFamily="18" charset="0"/>
              </a:rPr>
              <a:t> sáng tác thơ, văn, kịch bản phim hoạt hình, viết lý luận về văn học thiếu nhi.</a:t>
            </a:r>
            <a:endParaRPr lang="en-US" sz="2000" b="1" dirty="0">
              <a:solidFill>
                <a:srgbClr val="C00000"/>
              </a:solidFill>
            </a:endParaRPr>
          </a:p>
        </p:txBody>
      </p:sp>
      <p:sp>
        <p:nvSpPr>
          <p:cNvPr id="46" name="Rectangle 45"/>
          <p:cNvSpPr/>
          <p:nvPr/>
        </p:nvSpPr>
        <p:spPr>
          <a:xfrm>
            <a:off x="2279294" y="1180209"/>
            <a:ext cx="1772225" cy="369332"/>
          </a:xfrm>
          <a:prstGeom prst="rect">
            <a:avLst/>
          </a:prstGeom>
        </p:spPr>
        <p:txBody>
          <a:bodyPr wrap="square">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TÀI NĂNG</a:t>
            </a:r>
            <a:endParaRPr lang="en-US" dirty="0">
              <a:solidFill>
                <a:prstClr val="black"/>
              </a:solidFill>
            </a:endParaRPr>
          </a:p>
        </p:txBody>
      </p:sp>
      <p:sp>
        <p:nvSpPr>
          <p:cNvPr id="47" name="Rounded Rectangle 46"/>
          <p:cNvSpPr/>
          <p:nvPr/>
        </p:nvSpPr>
        <p:spPr>
          <a:xfrm>
            <a:off x="2186990" y="3979589"/>
            <a:ext cx="6853507"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400" b="1" i="1" dirty="0" err="1">
                <a:solidFill>
                  <a:srgbClr val="C00000"/>
                </a:solidFill>
                <a:latin typeface="Times New Roman" panose="02020603050405020304" pitchFamily="18" charset="0"/>
                <a:cs typeface="Times New Roman" panose="02020603050405020304" pitchFamily="18" charset="0"/>
              </a:rPr>
              <a:t>Nắng</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sớm</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(1965), </a:t>
            </a:r>
            <a:r>
              <a:rPr lang="en-US" sz="2400" b="1" i="1" dirty="0">
                <a:solidFill>
                  <a:srgbClr val="C00000"/>
                </a:solidFill>
                <a:latin typeface="Times New Roman" panose="02020603050405020304" pitchFamily="18" charset="0"/>
                <a:cs typeface="Times New Roman" panose="02020603050405020304" pitchFamily="18" charset="0"/>
              </a:rPr>
              <a:t>Anh </a:t>
            </a:r>
            <a:r>
              <a:rPr lang="en-US" sz="2400" b="1" i="1" dirty="0" err="1">
                <a:solidFill>
                  <a:srgbClr val="C00000"/>
                </a:solidFill>
                <a:latin typeface="Times New Roman" panose="02020603050405020304" pitchFamily="18" charset="0"/>
                <a:cs typeface="Times New Roman" panose="02020603050405020304" pitchFamily="18" charset="0"/>
              </a:rPr>
              <a:t>đom</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đóm</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(1970), </a:t>
            </a:r>
            <a:r>
              <a:rPr lang="en-US" sz="2400" b="1" i="1" dirty="0" err="1">
                <a:solidFill>
                  <a:srgbClr val="C00000"/>
                </a:solidFill>
                <a:latin typeface="Times New Roman" panose="02020603050405020304" pitchFamily="18" charset="0"/>
                <a:cs typeface="Times New Roman" panose="02020603050405020304" pitchFamily="18" charset="0"/>
              </a:rPr>
              <a:t>Quê</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cs typeface="Times New Roman" panose="02020603050405020304" pitchFamily="18" charset="0"/>
              </a:rPr>
              <a:t>nội</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(1974),…</a:t>
            </a:r>
            <a:endParaRPr lang="en-US" sz="2000" b="1" dirty="0">
              <a:solidFill>
                <a:srgbClr val="C00000"/>
              </a:solidFill>
            </a:endParaRPr>
          </a:p>
        </p:txBody>
      </p:sp>
      <p:sp>
        <p:nvSpPr>
          <p:cNvPr id="48" name="Rectangle 47"/>
          <p:cNvSpPr/>
          <p:nvPr/>
        </p:nvSpPr>
        <p:spPr>
          <a:xfrm>
            <a:off x="-104282" y="4193729"/>
            <a:ext cx="2390028" cy="646331"/>
          </a:xfrm>
          <a:prstGeom prst="rect">
            <a:avLst/>
          </a:prstGeom>
        </p:spPr>
        <p:txBody>
          <a:bodyPr wrap="square">
            <a:spAutoFit/>
          </a:bodyPr>
          <a:lstStyle/>
          <a:p>
            <a:pPr algn="ctr" defTabSz="685800"/>
            <a:r>
              <a:rPr lang="en-US" b="1" dirty="0">
                <a:solidFill>
                  <a:prstClr val="black"/>
                </a:solidFill>
                <a:latin typeface="Times New Roman" panose="02020603050405020304" pitchFamily="18" charset="0"/>
                <a:cs typeface="Times New Roman" panose="02020603050405020304" pitchFamily="18" charset="0"/>
              </a:rPr>
              <a:t>TÁC PHẨM TIÊU BIỂU</a:t>
            </a:r>
            <a:endParaRPr lang="en-US" dirty="0">
              <a:solidFill>
                <a:prstClr val="black"/>
              </a:solidFill>
            </a:endParaRPr>
          </a:p>
        </p:txBody>
      </p:sp>
      <p:pic>
        <p:nvPicPr>
          <p:cNvPr id="2" name="Picture 1">
            <a:extLst>
              <a:ext uri="{FF2B5EF4-FFF2-40B4-BE49-F238E27FC236}">
                <a16:creationId xmlns:a16="http://schemas.microsoft.com/office/drawing/2014/main" id="{EE7BFA86-288F-DA94-F387-E15D35ACD005}"/>
              </a:ext>
            </a:extLst>
          </p:cNvPr>
          <p:cNvPicPr>
            <a:picLocks noChangeAspect="1"/>
          </p:cNvPicPr>
          <p:nvPr/>
        </p:nvPicPr>
        <p:blipFill>
          <a:blip r:embed="rId3"/>
          <a:stretch>
            <a:fillRect/>
          </a:stretch>
        </p:blipFill>
        <p:spPr>
          <a:xfrm>
            <a:off x="21656" y="59955"/>
            <a:ext cx="2002147" cy="1727045"/>
          </a:xfrm>
          <a:prstGeom prst="rect">
            <a:avLst/>
          </a:prstGeom>
        </p:spPr>
      </p:pic>
    </p:spTree>
    <p:extLst>
      <p:ext uri="{BB962C8B-B14F-4D97-AF65-F5344CB8AC3E}">
        <p14:creationId xmlns:p14="http://schemas.microsoft.com/office/powerpoint/2010/main" val="375292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xEl>
                                              <p:pRg st="0" end="0"/>
                                            </p:txEl>
                                          </p:spTgt>
                                        </p:tgtEl>
                                        <p:attrNameLst>
                                          <p:attrName>style.visibility</p:attrName>
                                        </p:attrNameLst>
                                      </p:cBhvr>
                                      <p:to>
                                        <p:strVal val="visible"/>
                                      </p:to>
                                    </p:set>
                                    <p:animEffect transition="in" filter="fade">
                                      <p:cBhvr>
                                        <p:cTn id="14" dur="1000"/>
                                        <p:tgtEl>
                                          <p:spTgt spid="38">
                                            <p:txEl>
                                              <p:pRg st="0" end="0"/>
                                            </p:txEl>
                                          </p:spTgt>
                                        </p:tgtEl>
                                      </p:cBhvr>
                                    </p:animEffect>
                                    <p:anim calcmode="lin" valueType="num">
                                      <p:cBhvr>
                                        <p:cTn id="15"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xEl>
                                              <p:pRg st="0" end="0"/>
                                            </p:txEl>
                                          </p:spTgt>
                                        </p:tgtEl>
                                        <p:attrNameLst>
                                          <p:attrName>style.visibility</p:attrName>
                                        </p:attrNameLst>
                                      </p:cBhvr>
                                      <p:to>
                                        <p:strVal val="visible"/>
                                      </p:to>
                                    </p:set>
                                    <p:animEffect transition="in" filter="fade">
                                      <p:cBhvr>
                                        <p:cTn id="21" dur="1000"/>
                                        <p:tgtEl>
                                          <p:spTgt spid="45">
                                            <p:txEl>
                                              <p:pRg st="0" end="0"/>
                                            </p:txEl>
                                          </p:spTgt>
                                        </p:tgtEl>
                                      </p:cBhvr>
                                    </p:animEffect>
                                    <p:anim calcmode="lin" valueType="num">
                                      <p:cBhvr>
                                        <p:cTn id="22"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9">
                                            <p:txEl>
                                              <p:pRg st="0" end="0"/>
                                            </p:txEl>
                                          </p:spTgt>
                                        </p:tgtEl>
                                        <p:attrNameLst>
                                          <p:attrName>style.visibility</p:attrName>
                                        </p:attrNameLst>
                                      </p:cBhvr>
                                      <p:to>
                                        <p:strVal val="visible"/>
                                      </p:to>
                                    </p:set>
                                    <p:animEffect transition="in" filter="fade">
                                      <p:cBhvr>
                                        <p:cTn id="28" dur="1000"/>
                                        <p:tgtEl>
                                          <p:spTgt spid="39">
                                            <p:txEl>
                                              <p:pRg st="0" end="0"/>
                                            </p:txEl>
                                          </p:spTgt>
                                        </p:tgtEl>
                                      </p:cBhvr>
                                    </p:animEffect>
                                    <p:anim calcmode="lin" valueType="num">
                                      <p:cBhvr>
                                        <p:cTn id="29"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fade">
                                      <p:cBhvr>
                                        <p:cTn id="35" dur="1000"/>
                                        <p:tgtEl>
                                          <p:spTgt spid="47">
                                            <p:txEl>
                                              <p:pRg st="0" end="0"/>
                                            </p:txEl>
                                          </p:spTgt>
                                        </p:tgtEl>
                                      </p:cBhvr>
                                    </p:animEffect>
                                    <p:anim calcmode="lin" valueType="num">
                                      <p:cBhvr>
                                        <p:cTn id="36"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370521" y="-37287"/>
            <a:ext cx="4775658" cy="934868"/>
          </a:xfrm>
          <a:prstGeom prst="rect">
            <a:avLst/>
          </a:prstGeom>
        </p:spPr>
      </p:pic>
      <p:pic>
        <p:nvPicPr>
          <p:cNvPr id="26" name="Picture 25"/>
          <p:cNvPicPr>
            <a:picLocks noChangeAspect="1"/>
          </p:cNvPicPr>
          <p:nvPr/>
        </p:nvPicPr>
        <p:blipFill>
          <a:blip r:embed="rId4"/>
          <a:stretch>
            <a:fillRect/>
          </a:stretch>
        </p:blipFill>
        <p:spPr>
          <a:xfrm>
            <a:off x="1000180" y="1093706"/>
            <a:ext cx="6080444" cy="1063774"/>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444208" y="1625592"/>
            <a:ext cx="2569968" cy="2985260"/>
          </a:xfrm>
          <a:prstGeom prst="rect">
            <a:avLst/>
          </a:prstGeom>
        </p:spPr>
      </p:pic>
      <p:sp>
        <p:nvSpPr>
          <p:cNvPr id="28" name="Rounded Rectangle 27"/>
          <p:cNvSpPr/>
          <p:nvPr/>
        </p:nvSpPr>
        <p:spPr>
          <a:xfrm>
            <a:off x="35496" y="1088296"/>
            <a:ext cx="9108504" cy="400373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4134" y="1921933"/>
            <a:ext cx="4738048" cy="2934458"/>
          </a:xfrm>
          <a:prstGeom prst="rect">
            <a:avLst/>
          </a:prstGeom>
        </p:spPr>
        <p:txBody>
          <a:bodyPr wrap="square">
            <a:spAutoFit/>
          </a:bodyPr>
          <a:lstStyle/>
          <a:p>
            <a:pPr defTabSz="685800">
              <a:lnSpc>
                <a:spcPct val="20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 </a:t>
            </a:r>
          </a:p>
          <a:p>
            <a:pPr defTabSz="685800">
              <a:lnSpc>
                <a:spcPct val="20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p>
          <a:p>
            <a:pPr defTabSz="685800">
              <a:lnSpc>
                <a:spcPct val="20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20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grpSp>
        <p:nvGrpSpPr>
          <p:cNvPr id="18" name="Group 17"/>
          <p:cNvGrpSpPr/>
          <p:nvPr/>
        </p:nvGrpSpPr>
        <p:grpSpPr>
          <a:xfrm>
            <a:off x="251520" y="167397"/>
            <a:ext cx="4344475" cy="384721"/>
            <a:chOff x="644526" y="2795827"/>
            <a:chExt cx="11586775" cy="1025917"/>
          </a:xfrm>
        </p:grpSpPr>
        <p:sp>
          <p:nvSpPr>
            <p:cNvPr id="24" name="TextBox 23"/>
            <p:cNvSpPr txBox="1"/>
            <p:nvPr/>
          </p:nvSpPr>
          <p:spPr>
            <a:xfrm>
              <a:off x="1939684" y="2810883"/>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7A436C8-A415-DD34-40F2-BD1DAE14E714}"/>
              </a:ext>
            </a:extLst>
          </p:cNvPr>
          <p:cNvSpPr txBox="1"/>
          <p:nvPr/>
        </p:nvSpPr>
        <p:spPr>
          <a:xfrm>
            <a:off x="1938866" y="1938867"/>
            <a:ext cx="4176313" cy="861979"/>
          </a:xfrm>
          <a:prstGeom prst="rect">
            <a:avLst/>
          </a:prstGeom>
          <a:noFill/>
        </p:spPr>
        <p:txBody>
          <a:bodyPr wrap="square">
            <a:spAutoFit/>
          </a:bodyPr>
          <a:lstStyle/>
          <a:p>
            <a:pPr algn="just"/>
            <a:r>
              <a:rPr lang="vi-VN" sz="2400" dirty="0">
                <a:solidFill>
                  <a:srgbClr val="00B0F0"/>
                </a:solidFill>
                <a:latin typeface="Times New Roman" panose="02020603050405020304" pitchFamily="18" charset="0"/>
                <a:cs typeface="Times New Roman" panose="02020603050405020304" pitchFamily="18" charset="0"/>
              </a:rPr>
              <a:t>trích trong </a:t>
            </a:r>
            <a:r>
              <a:rPr lang="vi-VN" sz="2400" i="1" dirty="0">
                <a:solidFill>
                  <a:srgbClr val="00B0F0"/>
                </a:solidFill>
                <a:latin typeface="Times New Roman" panose="02020603050405020304" pitchFamily="18" charset="0"/>
                <a:cs typeface="Times New Roman" panose="02020603050405020304" pitchFamily="18" charset="0"/>
              </a:rPr>
              <a:t>Tuyển tập Võ Quảng</a:t>
            </a:r>
            <a:r>
              <a:rPr lang="vi-VN" sz="2400" dirty="0">
                <a:solidFill>
                  <a:srgbClr val="00B0F0"/>
                </a:solidFill>
                <a:latin typeface="Times New Roman" panose="02020603050405020304" pitchFamily="18" charset="0"/>
                <a:cs typeface="Times New Roman" panose="02020603050405020304" pitchFamily="18" charset="0"/>
              </a:rPr>
              <a:t>, tập II, xuất bản năm 1998.</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CA6BFB-DA72-289D-5B0F-545114EFE3F1}"/>
              </a:ext>
            </a:extLst>
          </p:cNvPr>
          <p:cNvSpPr txBox="1"/>
          <p:nvPr/>
        </p:nvSpPr>
        <p:spPr>
          <a:xfrm>
            <a:off x="1905000" y="2599267"/>
            <a:ext cx="9395524" cy="718466"/>
          </a:xfrm>
          <a:prstGeom prst="rect">
            <a:avLst/>
          </a:prstGeom>
          <a:noFill/>
        </p:spPr>
        <p:txBody>
          <a:bodyPr wrap="square">
            <a:spAutoFit/>
          </a:bodyPr>
          <a:lstStyle/>
          <a:p>
            <a:pPr algn="just">
              <a:lnSpc>
                <a:spcPct val="200000"/>
              </a:lnSpc>
            </a:pPr>
            <a:r>
              <a:rPr lang="vi-VN" sz="2400" dirty="0">
                <a:solidFill>
                  <a:srgbClr val="00B0F0"/>
                </a:solidFill>
                <a:latin typeface="Times New Roman" panose="02020603050405020304" pitchFamily="18" charset="0"/>
                <a:cs typeface="Times New Roman" panose="02020603050405020304" pitchFamily="18" charset="0"/>
              </a:rPr>
              <a:t>thể thơ năm chữ</a:t>
            </a:r>
          </a:p>
        </p:txBody>
      </p:sp>
      <p:sp>
        <p:nvSpPr>
          <p:cNvPr id="7" name="TextBox 6">
            <a:extLst>
              <a:ext uri="{FF2B5EF4-FFF2-40B4-BE49-F238E27FC236}">
                <a16:creationId xmlns:a16="http://schemas.microsoft.com/office/drawing/2014/main" id="{70DBF49A-2783-0EDC-3C50-4312D1057C9D}"/>
              </a:ext>
            </a:extLst>
          </p:cNvPr>
          <p:cNvSpPr txBox="1"/>
          <p:nvPr/>
        </p:nvSpPr>
        <p:spPr>
          <a:xfrm>
            <a:off x="3563888" y="3373704"/>
            <a:ext cx="9241366" cy="718466"/>
          </a:xfrm>
          <a:prstGeom prst="rect">
            <a:avLst/>
          </a:prstGeom>
          <a:noFill/>
        </p:spPr>
        <p:txBody>
          <a:bodyPr wrap="square">
            <a:spAutoFit/>
          </a:bodyPr>
          <a:lstStyle/>
          <a:p>
            <a:pPr algn="just">
              <a:lnSpc>
                <a:spcPct val="200000"/>
              </a:lnSpc>
            </a:pPr>
            <a:r>
              <a:rPr lang="vi-VN" sz="2400" dirty="0">
                <a:solidFill>
                  <a:srgbClr val="00B0F0"/>
                </a:solidFill>
                <a:latin typeface="Times New Roman" panose="02020603050405020304" pitchFamily="18" charset="0"/>
                <a:cs typeface="Times New Roman" panose="02020603050405020304" pitchFamily="18" charset="0"/>
              </a:rPr>
              <a:t>biểu cảm</a:t>
            </a:r>
          </a:p>
        </p:txBody>
      </p:sp>
    </p:spTree>
    <p:extLst>
      <p:ext uri="{BB962C8B-B14F-4D97-AF65-F5344CB8AC3E}">
        <p14:creationId xmlns:p14="http://schemas.microsoft.com/office/powerpoint/2010/main" val="40970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tối</a:t>
            </a: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Phần 2: Bốn khổ thơ cuối: </a:t>
            </a:r>
            <a:r>
              <a:rPr lang="en-US" sz="2400" dirty="0" err="1">
                <a:solidFill>
                  <a:srgbClr val="FF0000"/>
                </a:solidFill>
                <a:latin typeface="Times New Roman" panose="02020603050405020304" pitchFamily="18" charset="0"/>
                <a:cs typeface="Times New Roman" panose="02020603050405020304" pitchFamily="18" charset="0"/>
              </a:rPr>
              <a:t>Khung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884055" y="1042195"/>
            <a:ext cx="256555" cy="3247026"/>
            <a:chOff x="0" y="0"/>
            <a:chExt cx="684145" cy="8658735"/>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84145" cy="636877"/>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41115"/>
              <a:ext cx="684145" cy="636877"/>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670718"/>
              <a:ext cx="684145" cy="636877"/>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11833"/>
              <a:ext cx="684145" cy="636877"/>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351140"/>
              <a:ext cx="684145" cy="636877"/>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680743"/>
              <a:ext cx="684145" cy="636877"/>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021858"/>
              <a:ext cx="684145" cy="636877"/>
            </a:xfrm>
            <a:prstGeom prst="rect">
              <a:avLst/>
            </a:prstGeom>
          </p:spPr>
        </p:pic>
      </p:grpSp>
      <p:pic>
        <p:nvPicPr>
          <p:cNvPr id="31"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142379"/>
            <a:ext cx="1533247" cy="527054"/>
          </a:xfrm>
          <a:prstGeom prst="rect">
            <a:avLst/>
          </a:prstGeom>
        </p:spPr>
      </p:pic>
      <p:pic>
        <p:nvPicPr>
          <p:cNvPr id="37"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22964" y="1042195"/>
            <a:ext cx="5486400" cy="2380081"/>
          </a:xfrm>
          <a:prstGeom prst="rect">
            <a:avLst/>
          </a:prstGeom>
        </p:spPr>
      </p:pic>
      <p:sp>
        <p:nvSpPr>
          <p:cNvPr id="38" name="TextBox 37"/>
          <p:cNvSpPr txBox="1"/>
          <p:nvPr/>
        </p:nvSpPr>
        <p:spPr>
          <a:xfrm>
            <a:off x="3275856" y="1899678"/>
            <a:ext cx="3098995" cy="646331"/>
          </a:xfrm>
          <a:prstGeom prst="rect">
            <a:avLst/>
          </a:prstGeom>
          <a:noFill/>
        </p:spPr>
        <p:txBody>
          <a:bodyPr wrap="square" rtlCol="0">
            <a:spAutoFit/>
          </a:bodyPr>
          <a:lstStyle/>
          <a:p>
            <a:pPr algn="ctr"/>
            <a:r>
              <a:rPr lang="vi-VN" sz="3600" b="1" dirty="0">
                <a:solidFill>
                  <a:srgbClr val="FF0000"/>
                </a:solidFill>
                <a:latin typeface="+mj-lt"/>
              </a:rPr>
              <a:t>KHỞI ĐỘNG</a:t>
            </a:r>
            <a:endParaRPr lang="en-US" sz="3600" b="1" dirty="0">
              <a:solidFill>
                <a:srgbClr val="FF0000"/>
              </a:solidFill>
              <a:latin typeface="+mj-lt"/>
            </a:endParaRPr>
          </a:p>
        </p:txBody>
      </p:sp>
      <p:pic>
        <p:nvPicPr>
          <p:cNvPr id="23" name="Picture 4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35480" y="3786303"/>
            <a:ext cx="1408520" cy="1484606"/>
          </a:xfrm>
          <a:prstGeom prst="rect">
            <a:avLst/>
          </a:prstGeom>
        </p:spPr>
      </p:pic>
      <p:pic>
        <p:nvPicPr>
          <p:cNvPr id="24" name="Picture 4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15" y="4050392"/>
            <a:ext cx="1088061" cy="1092158"/>
          </a:xfrm>
          <a:prstGeom prst="rect">
            <a:avLst/>
          </a:prstGeom>
        </p:spPr>
      </p:pic>
    </p:spTree>
    <p:extLst>
      <p:ext uri="{BB962C8B-B14F-4D97-AF65-F5344CB8AC3E}">
        <p14:creationId xmlns:p14="http://schemas.microsoft.com/office/powerpoint/2010/main" val="176779097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1" y="2133073"/>
            <a:ext cx="4329752" cy="294072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76641"/>
            </a:xfrm>
            <a:prstGeom prst="rect">
              <a:avLst/>
            </a:prstGeom>
            <a:noFill/>
          </p:spPr>
          <p:txBody>
            <a:bodyPr wrap="square">
              <a:spAutoFit/>
            </a:bodyPr>
            <a:lstStyle/>
            <a:p>
              <a:pPr algn="ctr" defTabSz="685800">
                <a:lnSpc>
                  <a:spcPct val="115000"/>
                </a:lnSpc>
                <a:defRPr/>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1, 2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id="{356EE56C-6EA5-DA1A-3287-C0863C4CD0E5}"/>
              </a:ext>
            </a:extLst>
          </p:cNvPr>
          <p:cNvSpPr/>
          <p:nvPr/>
        </p:nvSpPr>
        <p:spPr>
          <a:xfrm>
            <a:off x="4432111" y="1463723"/>
            <a:ext cx="4585648" cy="303444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68580" algn="just">
              <a:lnSpc>
                <a:spcPct val="115000"/>
              </a:lnSpc>
              <a:buFont typeface="Symbol" panose="05050102010706020507" pitchFamily="18" charset="2"/>
              <a:buChar char="-"/>
              <a:tabLst>
                <a:tab pos="212884" algn="l"/>
              </a:tabLst>
            </a:pP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68580" algn="just">
              <a:lnSpc>
                <a:spcPct val="115000"/>
              </a:lnSpc>
              <a:buFont typeface="Symbol" panose="05050102010706020507" pitchFamily="18" charset="2"/>
              <a:buChar char="-"/>
              <a:tabLst>
                <a:tab pos="212884" algn="l"/>
              </a:tabLst>
            </a:pPr>
            <a:r>
              <a:rPr lang="en-US" sz="2100" dirty="0">
                <a:solidFill>
                  <a:srgbClr val="000000"/>
                </a:solidFill>
                <a:latin typeface="Times New Roman" panose="02020603050405020304" pitchFamily="18" charset="0"/>
                <a:ea typeface="Calibri" panose="020F0502020204030204" pitchFamily="34" charset="0"/>
              </a:rPr>
              <a:t> Cho </a:t>
            </a:r>
            <a:r>
              <a:rPr lang="en-US" sz="2100" dirty="0" err="1">
                <a:solidFill>
                  <a:srgbClr val="000000"/>
                </a:solidFill>
                <a:latin typeface="Times New Roman" panose="02020603050405020304" pitchFamily="18" charset="0"/>
                <a:ea typeface="Calibri" panose="020F0502020204030204" pitchFamily="34" charset="0"/>
              </a:rPr>
              <a:t>biết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vật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trữ</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tình</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tôi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nhắc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đến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trong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bài</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thơ</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là</a:t>
            </a:r>
            <a:r>
              <a:rPr lang="en-US" sz="2100" dirty="0">
                <a:solidFill>
                  <a:srgbClr val="000000"/>
                </a:solidFill>
                <a:latin typeface="Times New Roman" panose="02020603050405020304" pitchFamily="18" charset="0"/>
                <a:ea typeface="Calibri" panose="020F0502020204030204" pitchFamily="34" charset="0"/>
              </a:rPr>
              <a:t> ai, </a:t>
            </a:r>
            <a:r>
              <a:rPr lang="en-US" sz="2100" dirty="0" err="1">
                <a:solidFill>
                  <a:srgbClr val="000000"/>
                </a:solidFill>
                <a:latin typeface="Times New Roman" panose="02020603050405020304" pitchFamily="18" charset="0"/>
                <a:ea typeface="Calibri" panose="020F0502020204030204" pitchFamily="34" charset="0"/>
              </a:rPr>
              <a:t>đang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làm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gì</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và</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tâm</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trạng</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của</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nhân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vật</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được</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thể</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hiện</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như</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thế</a:t>
            </a:r>
            <a:r>
              <a:rPr lang="en-US" sz="2100" dirty="0">
                <a:solidFill>
                  <a:srgbClr val="000000"/>
                </a:solidFill>
                <a:latin typeface="Times New Roman" panose="02020603050405020304" pitchFamily="18" charset="0"/>
                <a:ea typeface="Calibri" panose="020F0502020204030204" pitchFamily="34" charset="0"/>
              </a:rPr>
              <a:t> </a:t>
            </a:r>
            <a:r>
              <a:rPr lang="en-US" sz="2100" dirty="0" err="1">
                <a:solidFill>
                  <a:srgbClr val="000000"/>
                </a:solidFill>
                <a:latin typeface="Times New Roman" panose="02020603050405020304" pitchFamily="18" charset="0"/>
                <a:ea typeface="Calibri" panose="020F0502020204030204" pitchFamily="34" charset="0"/>
              </a:rPr>
              <a:t>nào</a:t>
            </a:r>
            <a:r>
              <a:rPr lang="en-US" sz="2100" dirty="0">
                <a:solidFill>
                  <a:srgbClr val="000000"/>
                </a:solidFill>
                <a:latin typeface="Times New Roman" panose="02020603050405020304" pitchFamily="18" charset="0"/>
                <a:ea typeface="Calibri" panose="020F0502020204030204" pitchFamily="34" charset="0"/>
              </a:rPr>
              <a:t>. </a:t>
            </a:r>
            <a:endParaRPr lang="en-US" sz="2100" dirty="0"/>
          </a:p>
        </p:txBody>
      </p:sp>
      <p:grpSp>
        <p:nvGrpSpPr>
          <p:cNvPr id="2" name="Group 1">
            <a:extLst>
              <a:ext uri="{FF2B5EF4-FFF2-40B4-BE49-F238E27FC236}">
                <a16:creationId xmlns:a16="http://schemas.microsoft.com/office/drawing/2014/main" id="{0573B624-ACED-EB03-906D-D839A1BCDBEF}"/>
              </a:ext>
            </a:extLst>
          </p:cNvPr>
          <p:cNvGrpSpPr/>
          <p:nvPr/>
        </p:nvGrpSpPr>
        <p:grpSpPr>
          <a:xfrm>
            <a:off x="472886" y="591193"/>
            <a:ext cx="6361733" cy="440806"/>
            <a:chOff x="644526" y="2766774"/>
            <a:chExt cx="16900075" cy="1054970"/>
          </a:xfrm>
        </p:grpSpPr>
        <p:sp>
          <p:nvSpPr>
            <p:cNvPr id="3" name="TextBox 2">
              <a:extLst>
                <a:ext uri="{FF2B5EF4-FFF2-40B4-BE49-F238E27FC236}">
                  <a16:creationId xmlns:a16="http://schemas.microsoft.com/office/drawing/2014/main" id="{78B2DD53-A757-099F-8502-4FAF495E5860}"/>
                </a:ext>
              </a:extLst>
            </p:cNvPr>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19">
              <a:extLst>
                <a:ext uri="{FF2B5EF4-FFF2-40B4-BE49-F238E27FC236}">
                  <a16:creationId xmlns:a16="http://schemas.microsoft.com/office/drawing/2014/main" id="{9D5416E6-2303-1135-8D0C-F6013ABEF209}"/>
                </a:ext>
              </a:extLst>
            </p:cNvPr>
            <p:cNvSpPr/>
            <p:nvPr/>
          </p:nvSpPr>
          <p:spPr>
            <a:xfrm>
              <a:off x="644526" y="2823875"/>
              <a:ext cx="1269205" cy="804673"/>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11" name="TextBox 10">
              <a:extLst>
                <a:ext uri="{FF2B5EF4-FFF2-40B4-BE49-F238E27FC236}">
                  <a16:creationId xmlns:a16="http://schemas.microsoft.com/office/drawing/2014/main" id="{1264D2D0-1CEB-42C8-21E7-8A3BAFC00BF3}"/>
                </a:ext>
              </a:extLst>
            </p:cNvPr>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2" name="Group 11">
            <a:extLst>
              <a:ext uri="{FF2B5EF4-FFF2-40B4-BE49-F238E27FC236}">
                <a16:creationId xmlns:a16="http://schemas.microsoft.com/office/drawing/2014/main" id="{14E34EDD-838D-0239-426D-14ADF49239DE}"/>
              </a:ext>
            </a:extLst>
          </p:cNvPr>
          <p:cNvGrpSpPr/>
          <p:nvPr/>
        </p:nvGrpSpPr>
        <p:grpSpPr>
          <a:xfrm>
            <a:off x="208761" y="150229"/>
            <a:ext cx="7146789" cy="369332"/>
            <a:chOff x="-178462" y="1828800"/>
            <a:chExt cx="19060588" cy="984870"/>
          </a:xfrm>
        </p:grpSpPr>
        <p:sp>
          <p:nvSpPr>
            <p:cNvPr id="13" name="Round Same Side Corner Rectangle 11">
              <a:extLst>
                <a:ext uri="{FF2B5EF4-FFF2-40B4-BE49-F238E27FC236}">
                  <a16:creationId xmlns:a16="http://schemas.microsoft.com/office/drawing/2014/main" id="{801B6284-8614-BAC3-1455-969FE23B4EC4}"/>
                </a:ext>
              </a:extLst>
            </p:cNvPr>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4" name="TextBox 13">
              <a:extLst>
                <a:ext uri="{FF2B5EF4-FFF2-40B4-BE49-F238E27FC236}">
                  <a16:creationId xmlns:a16="http://schemas.microsoft.com/office/drawing/2014/main" id="{CDEFC614-D7AA-585F-C3CE-0A959EBA17DB}"/>
                </a:ext>
              </a:extLst>
            </p:cNvPr>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a:extLst>
                <a:ext uri="{FF2B5EF4-FFF2-40B4-BE49-F238E27FC236}">
                  <a16:creationId xmlns:a16="http://schemas.microsoft.com/office/drawing/2014/main" id="{11ADA646-3904-81CE-38F1-C59D4B921336}"/>
                </a:ext>
              </a:extLst>
            </p:cNvPr>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59708" y="45355"/>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3" y="-32657"/>
            <a:ext cx="3707904" cy="5019131"/>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endParaRPr lang="en-US" sz="2400" dirty="0">
              <a:latin typeface="+mj-lt"/>
            </a:endParaRPr>
          </a:p>
        </p:txBody>
      </p:sp>
      <p:sp>
        <p:nvSpPr>
          <p:cNvPr id="3" name="Rectangle 2"/>
          <p:cNvSpPr/>
          <p:nvPr/>
        </p:nvSpPr>
        <p:spPr>
          <a:xfrm>
            <a:off x="179513" y="734786"/>
            <a:ext cx="4955440" cy="1687963"/>
          </a:xfrm>
          <a:prstGeom prst="rect">
            <a:avLst/>
          </a:prstGeom>
        </p:spPr>
        <p:txBody>
          <a:bodyPr wrap="square">
            <a:spAutoFit/>
          </a:bodyPr>
          <a:lstStyle/>
          <a:p>
            <a:pPr algn="just">
              <a:lnSpc>
                <a:spcPct val="150000"/>
              </a:lnSpc>
            </a:pPr>
            <a:r>
              <a:rPr lang="vi-VN" sz="2400" b="1" dirty="0">
                <a:latin typeface="+mj-lt"/>
              </a:rPr>
              <a:t>- Thời gian</a:t>
            </a:r>
            <a:r>
              <a:rPr lang="vi-VN" sz="2400" dirty="0">
                <a:latin typeface="+mj-lt"/>
              </a:rPr>
              <a:t>:</a:t>
            </a:r>
          </a:p>
          <a:p>
            <a:pPr algn="just">
              <a:lnSpc>
                <a:spcPct val="150000"/>
              </a:lnSpc>
            </a:pPr>
            <a:r>
              <a:rPr lang="vi-VN" sz="2400" b="1" dirty="0">
                <a:latin typeface="+mj-lt"/>
              </a:rPr>
              <a:t>- Không gian</a:t>
            </a:r>
            <a:r>
              <a:rPr lang="vi-VN" sz="2400" dirty="0">
                <a:latin typeface="+mj-lt"/>
              </a:rPr>
              <a:t>:</a:t>
            </a:r>
          </a:p>
          <a:p>
            <a:pPr algn="just">
              <a:lnSpc>
                <a:spcPct val="150000"/>
              </a:lnSpc>
            </a:pPr>
            <a:r>
              <a:rPr lang="vi-VN" sz="2400" b="1" dirty="0">
                <a:latin typeface="+mj-lt"/>
              </a:rPr>
              <a:t>-</a:t>
            </a:r>
            <a:r>
              <a:rPr lang="en-US" sz="2400" b="1" dirty="0">
                <a:latin typeface="+mj-lt"/>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vi-VN" sz="2400" b="1" dirty="0">
                <a:latin typeface="Times New Roman" panose="02020603050405020304" pitchFamily="18" charset="0"/>
                <a:cs typeface="Times New Roman" panose="02020603050405020304" pitchFamily="18" charset="0"/>
              </a:rPr>
              <a:t>: </a:t>
            </a:r>
          </a:p>
        </p:txBody>
      </p:sp>
      <p:sp>
        <p:nvSpPr>
          <p:cNvPr id="23" name="TextBox 22"/>
          <p:cNvSpPr txBox="1"/>
          <p:nvPr/>
        </p:nvSpPr>
        <p:spPr>
          <a:xfrm>
            <a:off x="5370353" y="59554"/>
            <a:ext cx="1707557"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508616" y="1203598"/>
            <a:ext cx="1431032"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a:cxnSpLocks/>
          </p:cNvCxnSpPr>
          <p:nvPr/>
        </p:nvCxnSpPr>
        <p:spPr>
          <a:xfrm>
            <a:off x="5775501" y="555526"/>
            <a:ext cx="2828947"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5652120" y="1649597"/>
            <a:ext cx="3312368" cy="15666"/>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16727" y="3402793"/>
            <a:ext cx="1964851"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trời</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251520" y="4155926"/>
            <a:ext cx="4652455"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58E9A96-EC66-9184-941C-09FB82D59125}"/>
              </a:ext>
            </a:extLst>
          </p:cNvPr>
          <p:cNvSpPr txBox="1"/>
          <p:nvPr/>
        </p:nvSpPr>
        <p:spPr>
          <a:xfrm>
            <a:off x="1820667" y="843662"/>
            <a:ext cx="1673131" cy="400110"/>
          </a:xfrm>
          <a:prstGeom prst="rect">
            <a:avLst/>
          </a:prstGeom>
          <a:noFill/>
        </p:spPr>
        <p:txBody>
          <a:bodyPr wrap="square" rtlCol="0">
            <a:spAutoFit/>
          </a:bodyPr>
          <a:lstStyle/>
          <a:p>
            <a:r>
              <a:rPr lang="vi-VN" sz="2000" dirty="0">
                <a:latin typeface="+mj-lt"/>
              </a:rPr>
              <a:t>Xế chiều</a:t>
            </a:r>
            <a:endParaRPr lang="en-US" sz="2000" dirty="0"/>
          </a:p>
        </p:txBody>
      </p:sp>
      <p:sp>
        <p:nvSpPr>
          <p:cNvPr id="4" name="TextBox 3">
            <a:extLst>
              <a:ext uri="{FF2B5EF4-FFF2-40B4-BE49-F238E27FC236}">
                <a16:creationId xmlns:a16="http://schemas.microsoft.com/office/drawing/2014/main" id="{F6BA5871-C362-CF90-AD06-6052D3F2FE0C}"/>
              </a:ext>
            </a:extLst>
          </p:cNvPr>
          <p:cNvSpPr txBox="1"/>
          <p:nvPr/>
        </p:nvSpPr>
        <p:spPr>
          <a:xfrm>
            <a:off x="2123728" y="1418765"/>
            <a:ext cx="2952328" cy="461665"/>
          </a:xfrm>
          <a:prstGeom prst="rect">
            <a:avLst/>
          </a:prstGeom>
          <a:noFill/>
        </p:spPr>
        <p:txBody>
          <a:bodyPr wrap="square" rtlCol="0">
            <a:spAutoFit/>
          </a:bodyPr>
          <a:lstStyle/>
          <a:p>
            <a:r>
              <a:rPr lang="vi-VN" sz="2400" dirty="0">
                <a:latin typeface="+mj-lt"/>
              </a:rPr>
              <a:t>đồng quê,</a:t>
            </a:r>
            <a:r>
              <a:rPr lang="en-US" sz="2400" dirty="0">
                <a:latin typeface="+mj-lt"/>
              </a:rPr>
              <a:t> </a:t>
            </a:r>
            <a:r>
              <a:rPr lang="en-US" sz="2400" dirty="0" err="1">
                <a:latin typeface="Times New Roman" panose="02020603050405020304" pitchFamily="18" charset="0"/>
                <a:cs typeface="Times New Roman" panose="02020603050405020304" pitchFamily="18" charset="0"/>
              </a:rPr>
              <a:t>trời</a:t>
            </a:r>
            <a:r>
              <a:rPr lang="vi-VN" sz="2400" dirty="0">
                <a:latin typeface="+mj-lt"/>
              </a:rPr>
              <a:t> yên tĩnh</a:t>
            </a:r>
            <a:endParaRPr lang="en-US" sz="2400" dirty="0"/>
          </a:p>
        </p:txBody>
      </p:sp>
      <p:sp>
        <p:nvSpPr>
          <p:cNvPr id="7" name="TextBox 6">
            <a:extLst>
              <a:ext uri="{FF2B5EF4-FFF2-40B4-BE49-F238E27FC236}">
                <a16:creationId xmlns:a16="http://schemas.microsoft.com/office/drawing/2014/main" id="{13E24CA3-5573-AB4C-C67B-7BC380CD981A}"/>
              </a:ext>
            </a:extLst>
          </p:cNvPr>
          <p:cNvSpPr txBox="1"/>
          <p:nvPr/>
        </p:nvSpPr>
        <p:spPr>
          <a:xfrm>
            <a:off x="251520" y="2280276"/>
            <a:ext cx="5800011" cy="1695144"/>
          </a:xfrm>
          <a:prstGeom prst="rect">
            <a:avLst/>
          </a:prstGeom>
          <a:noFill/>
        </p:spPr>
        <p:txBody>
          <a:bodyPr wrap="square">
            <a:spAutoFit/>
          </a:bodyPr>
          <a:lstStyle/>
          <a:p>
            <a:pPr algn="just">
              <a:lnSpc>
                <a:spcPct val="150000"/>
              </a:lnSpc>
            </a:pPr>
            <a:r>
              <a:rPr lang="vi-VN" sz="2400" dirty="0">
                <a:latin typeface="+mj-lt"/>
              </a:rPr>
              <a:t>+ Bóng chiều tỏa ra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endParaRPr lang="vi-VN" sz="2400" dirty="0">
              <a:latin typeface="Times New Roman" panose="02020603050405020304" pitchFamily="18" charset="0"/>
              <a:cs typeface="Times New Roman" panose="02020603050405020304" pitchFamily="18" charset="0"/>
            </a:endParaRPr>
          </a:p>
          <a:p>
            <a:pPr algn="just">
              <a:lnSpc>
                <a:spcPct val="150000"/>
              </a:lnSpc>
            </a:pPr>
            <a:r>
              <a:rPr lang="vi-VN" sz="2400" dirty="0">
                <a:latin typeface="+mj-lt"/>
              </a:rPr>
              <a:t>+ Đồng quê xanh </a:t>
            </a:r>
            <a:r>
              <a:rPr lang="vi-VN" sz="2400" dirty="0" err="1">
                <a:latin typeface="+mj-lt"/>
              </a:rPr>
              <a:t>thẫm</a:t>
            </a:r>
            <a:r>
              <a:rPr lang="vi-VN" sz="2400" dirty="0">
                <a:latin typeface="+mj-lt"/>
              </a:rPr>
              <a:t> – tối mò</a:t>
            </a:r>
          </a:p>
          <a:p>
            <a:pPr algn="just">
              <a:lnSpc>
                <a:spcPct val="150000"/>
              </a:lnSpc>
            </a:pPr>
            <a:r>
              <a:rPr lang="vi-VN" sz="2400" dirty="0">
                <a:latin typeface="+mj-lt"/>
              </a:rPr>
              <a:t>+ Trâu ăn no cỏ, đủng đỉnh đi về</a:t>
            </a:r>
            <a:endParaRPr lang="en-US" sz="2400" dirty="0"/>
          </a:p>
        </p:txBody>
      </p:sp>
      <p:cxnSp>
        <p:nvCxnSpPr>
          <p:cNvPr id="9" name="Straight Connector 8">
            <a:extLst>
              <a:ext uri="{FF2B5EF4-FFF2-40B4-BE49-F238E27FC236}">
                <a16:creationId xmlns:a16="http://schemas.microsoft.com/office/drawing/2014/main" id="{49CA617A-2371-B1E7-93BB-B104AD39B43F}"/>
              </a:ext>
            </a:extLst>
          </p:cNvPr>
          <p:cNvCxnSpPr>
            <a:cxnSpLocks/>
          </p:cNvCxnSpPr>
          <p:nvPr/>
        </p:nvCxnSpPr>
        <p:spPr>
          <a:xfrm>
            <a:off x="6840252" y="1059582"/>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2" nodeType="clickEffect">
                                  <p:stCondLst>
                                    <p:cond delay="0"/>
                                  </p:stCondLst>
                                  <p:childTnLst>
                                    <p:animEffect transition="out" filter="checkerboard(across)">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5" presetClass="exit" presetSubtype="10" fill="hold" grpId="2" nodeType="withEffect">
                                  <p:stCondLst>
                                    <p:cond delay="0"/>
                                  </p:stCondLst>
                                  <p:childTnLst>
                                    <p:animEffect transition="out" filter="checkerboard(across)">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5" presetClass="exit" presetSubtype="10" fill="hold" grpId="2" nodeType="withEffect">
                                  <p:stCondLst>
                                    <p:cond delay="0"/>
                                  </p:stCondLst>
                                  <p:childTnLst>
                                    <p:animEffect transition="out" filter="checkerboard(across)">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1000"/>
                                        <p:tgtEl>
                                          <p:spTgt spid="28"/>
                                        </p:tgtEl>
                                      </p:cBhvr>
                                    </p:animEffect>
                                    <p:anim calcmode="lin" valueType="num">
                                      <p:cBhvr>
                                        <p:cTn id="91" dur="1000" fill="hold"/>
                                        <p:tgtEl>
                                          <p:spTgt spid="28"/>
                                        </p:tgtEl>
                                        <p:attrNameLst>
                                          <p:attrName>ppt_x</p:attrName>
                                        </p:attrNameLst>
                                      </p:cBhvr>
                                      <p:tavLst>
                                        <p:tav tm="0">
                                          <p:val>
                                            <p:strVal val="#ppt_x"/>
                                          </p:val>
                                        </p:tav>
                                        <p:tav tm="100000">
                                          <p:val>
                                            <p:strVal val="#ppt_x"/>
                                          </p:val>
                                        </p:tav>
                                      </p:tavLst>
                                    </p:anim>
                                    <p:anim calcmode="lin" valueType="num">
                                      <p:cBhvr>
                                        <p:cTn id="9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7">
                                            <p:txEl>
                                              <p:pRg st="0" end="0"/>
                                            </p:txEl>
                                          </p:spTgt>
                                        </p:tgtEl>
                                        <p:attrNameLst>
                                          <p:attrName>style.visibility</p:attrName>
                                        </p:attrNameLst>
                                      </p:cBhvr>
                                      <p:to>
                                        <p:strVal val="visible"/>
                                      </p:to>
                                    </p:set>
                                    <p:animEffect transition="in" filter="fade">
                                      <p:cBhvr>
                                        <p:cTn id="97" dur="1000"/>
                                        <p:tgtEl>
                                          <p:spTgt spid="7">
                                            <p:txEl>
                                              <p:pRg st="0" end="0"/>
                                            </p:txEl>
                                          </p:spTgt>
                                        </p:tgtEl>
                                      </p:cBhvr>
                                    </p:animEffect>
                                    <p:anim calcmode="lin" valueType="num">
                                      <p:cBhvr>
                                        <p:cTn id="9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7">
                                            <p:txEl>
                                              <p:pRg st="1" end="1"/>
                                            </p:txEl>
                                          </p:spTgt>
                                        </p:tgtEl>
                                        <p:attrNameLst>
                                          <p:attrName>style.visibility</p:attrName>
                                        </p:attrNameLst>
                                      </p:cBhvr>
                                      <p:to>
                                        <p:strVal val="visible"/>
                                      </p:to>
                                    </p:set>
                                    <p:animEffect transition="in" filter="fade">
                                      <p:cBhvr>
                                        <p:cTn id="104" dur="1000"/>
                                        <p:tgtEl>
                                          <p:spTgt spid="7">
                                            <p:txEl>
                                              <p:pRg st="1" end="1"/>
                                            </p:txEl>
                                          </p:spTgt>
                                        </p:tgtEl>
                                      </p:cBhvr>
                                    </p:animEffect>
                                    <p:anim calcmode="lin" valueType="num">
                                      <p:cBhvr>
                                        <p:cTn id="10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0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7">
                                            <p:txEl>
                                              <p:pRg st="2" end="2"/>
                                            </p:txEl>
                                          </p:spTgt>
                                        </p:tgtEl>
                                        <p:attrNameLst>
                                          <p:attrName>style.visibility</p:attrName>
                                        </p:attrNameLst>
                                      </p:cBhvr>
                                      <p:to>
                                        <p:strVal val="visible"/>
                                      </p:to>
                                    </p:set>
                                    <p:animEffect transition="in" filter="fade">
                                      <p:cBhvr>
                                        <p:cTn id="111" dur="1000"/>
                                        <p:tgtEl>
                                          <p:spTgt spid="7">
                                            <p:txEl>
                                              <p:pRg st="2" end="2"/>
                                            </p:txEl>
                                          </p:spTgt>
                                        </p:tgtEl>
                                      </p:cBhvr>
                                    </p:animEffect>
                                    <p:anim calcmode="lin" valueType="num">
                                      <p:cBhvr>
                                        <p:cTn id="11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1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wipe(down)">
                                      <p:cBhvr>
                                        <p:cTn id="118" dur="580">
                                          <p:stCondLst>
                                            <p:cond delay="0"/>
                                          </p:stCondLst>
                                        </p:cTn>
                                        <p:tgtEl>
                                          <p:spTgt spid="30"/>
                                        </p:tgtEl>
                                      </p:cBhvr>
                                    </p:animEffect>
                                    <p:anim calcmode="lin" valueType="num">
                                      <p:cBhvr>
                                        <p:cTn id="11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24" dur="26">
                                          <p:stCondLst>
                                            <p:cond delay="650"/>
                                          </p:stCondLst>
                                        </p:cTn>
                                        <p:tgtEl>
                                          <p:spTgt spid="30"/>
                                        </p:tgtEl>
                                      </p:cBhvr>
                                      <p:to x="100000" y="60000"/>
                                    </p:animScale>
                                    <p:animScale>
                                      <p:cBhvr>
                                        <p:cTn id="125" dur="166" decel="50000">
                                          <p:stCondLst>
                                            <p:cond delay="676"/>
                                          </p:stCondLst>
                                        </p:cTn>
                                        <p:tgtEl>
                                          <p:spTgt spid="30"/>
                                        </p:tgtEl>
                                      </p:cBhvr>
                                      <p:to x="100000" y="100000"/>
                                    </p:animScale>
                                    <p:animScale>
                                      <p:cBhvr>
                                        <p:cTn id="126" dur="26">
                                          <p:stCondLst>
                                            <p:cond delay="1312"/>
                                          </p:stCondLst>
                                        </p:cTn>
                                        <p:tgtEl>
                                          <p:spTgt spid="30"/>
                                        </p:tgtEl>
                                      </p:cBhvr>
                                      <p:to x="100000" y="80000"/>
                                    </p:animScale>
                                    <p:animScale>
                                      <p:cBhvr>
                                        <p:cTn id="127" dur="166" decel="50000">
                                          <p:stCondLst>
                                            <p:cond delay="1338"/>
                                          </p:stCondLst>
                                        </p:cTn>
                                        <p:tgtEl>
                                          <p:spTgt spid="30"/>
                                        </p:tgtEl>
                                      </p:cBhvr>
                                      <p:to x="100000" y="100000"/>
                                    </p:animScale>
                                    <p:animScale>
                                      <p:cBhvr>
                                        <p:cTn id="128" dur="26">
                                          <p:stCondLst>
                                            <p:cond delay="1642"/>
                                          </p:stCondLst>
                                        </p:cTn>
                                        <p:tgtEl>
                                          <p:spTgt spid="30"/>
                                        </p:tgtEl>
                                      </p:cBhvr>
                                      <p:to x="100000" y="90000"/>
                                    </p:animScale>
                                    <p:animScale>
                                      <p:cBhvr>
                                        <p:cTn id="129" dur="166" decel="50000">
                                          <p:stCondLst>
                                            <p:cond delay="1668"/>
                                          </p:stCondLst>
                                        </p:cTn>
                                        <p:tgtEl>
                                          <p:spTgt spid="30"/>
                                        </p:tgtEl>
                                      </p:cBhvr>
                                      <p:to x="100000" y="100000"/>
                                    </p:animScale>
                                    <p:animScale>
                                      <p:cBhvr>
                                        <p:cTn id="130" dur="26">
                                          <p:stCondLst>
                                            <p:cond delay="1808"/>
                                          </p:stCondLst>
                                        </p:cTn>
                                        <p:tgtEl>
                                          <p:spTgt spid="30"/>
                                        </p:tgtEl>
                                      </p:cBhvr>
                                      <p:to x="100000" y="95000"/>
                                    </p:animScale>
                                    <p:animScale>
                                      <p:cBhvr>
                                        <p:cTn id="131"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p:bldP spid="23" grpId="0" animBg="1"/>
      <p:bldP spid="23" grpId="2" animBg="1"/>
      <p:bldP spid="24" grpId="0" animBg="1"/>
      <p:bldP spid="24" grpId="2" animBg="1"/>
      <p:bldP spid="29" grpId="0" animBg="1"/>
      <p:bldP spid="29" grpId="2" animBg="1"/>
      <p:bldP spid="30" grpId="0" animBg="1"/>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3707905"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49036" y="930729"/>
            <a:ext cx="2138123" cy="3713287"/>
          </a:xfrm>
          <a:prstGeom prst="rect">
            <a:avLst/>
          </a:prstGeom>
        </p:spPr>
        <p:txBody>
          <a:bodyPr wrap="square">
            <a:spAutoFit/>
          </a:bodyPr>
          <a:lstStyle/>
          <a:p>
            <a:pPr algn="just">
              <a:lnSpc>
                <a:spcPct val="200000"/>
              </a:lnSpc>
            </a:pPr>
            <a:r>
              <a:rPr lang="vi-VN" sz="2400" b="1" dirty="0">
                <a:latin typeface="+mj-lt"/>
              </a:rPr>
              <a:t>- Nhân vật tôi</a:t>
            </a:r>
            <a:r>
              <a:rPr lang="en-US" sz="2400" dirty="0">
                <a:latin typeface="+mj-lt"/>
              </a:rPr>
              <a:t>: </a:t>
            </a:r>
            <a:endParaRPr lang="vi-VN" sz="2400" dirty="0">
              <a:latin typeface="+mj-lt"/>
            </a:endParaRPr>
          </a:p>
          <a:p>
            <a:pPr algn="just">
              <a:lnSpc>
                <a:spcPct val="200000"/>
              </a:lnSpc>
            </a:pPr>
            <a:endParaRPr lang="en-US" sz="2400" b="1" dirty="0">
              <a:latin typeface="+mj-lt"/>
            </a:endParaRPr>
          </a:p>
          <a:p>
            <a:pPr algn="just">
              <a:lnSpc>
                <a:spcPct val="200000"/>
              </a:lnSpc>
            </a:pPr>
            <a:r>
              <a:rPr lang="vi-VN" sz="2400" b="1" dirty="0">
                <a:latin typeface="+mj-lt"/>
              </a:rPr>
              <a:t>- Hành động:</a:t>
            </a:r>
            <a:endParaRPr lang="vi-VN" sz="2400" dirty="0">
              <a:latin typeface="+mj-lt"/>
            </a:endParaRPr>
          </a:p>
          <a:p>
            <a:pPr algn="just">
              <a:lnSpc>
                <a:spcPct val="200000"/>
              </a:lnSpc>
            </a:pPr>
            <a:endParaRPr lang="en-US" sz="2400" dirty="0">
              <a:latin typeface="+mj-lt"/>
            </a:endParaRPr>
          </a:p>
          <a:p>
            <a:pPr algn="just">
              <a:lnSpc>
                <a:spcPct val="200000"/>
              </a:lnSpc>
            </a:pPr>
            <a:r>
              <a:rPr lang="vi-VN" sz="2400" dirty="0">
                <a:latin typeface="+mj-lt"/>
              </a:rPr>
              <a:t>- </a:t>
            </a:r>
            <a:r>
              <a:rPr lang="vi-VN" sz="2400" b="1" dirty="0">
                <a:latin typeface="+mj-lt"/>
              </a:rPr>
              <a:t>Tâm trạng</a:t>
            </a:r>
            <a:r>
              <a:rPr lang="vi-VN" sz="2400" dirty="0">
                <a:latin typeface="+mj-lt"/>
              </a:rPr>
              <a:t>:</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4B255B-10A7-4AC7-6FD0-54E2E70ADFC1}"/>
              </a:ext>
            </a:extLst>
          </p:cNvPr>
          <p:cNvSpPr txBox="1"/>
          <p:nvPr/>
        </p:nvSpPr>
        <p:spPr>
          <a:xfrm>
            <a:off x="2587159" y="1191628"/>
            <a:ext cx="5323114" cy="830997"/>
          </a:xfrm>
          <a:prstGeom prst="rect">
            <a:avLst/>
          </a:prstGeom>
          <a:noFill/>
        </p:spPr>
        <p:txBody>
          <a:bodyPr wrap="square">
            <a:spAutoFit/>
          </a:bodyPr>
          <a:lstStyle/>
          <a:p>
            <a:r>
              <a:rPr lang="vi-VN" sz="2400" dirty="0">
                <a:latin typeface="+mj-lt"/>
              </a:rPr>
              <a:t>Cậu bé chăn trâu, </a:t>
            </a:r>
            <a:endParaRPr lang="en-US" sz="2400" dirty="0">
              <a:latin typeface="+mj-lt"/>
            </a:endParaRPr>
          </a:p>
          <a:p>
            <a:r>
              <a:rPr lang="vi-VN" sz="2400" dirty="0">
                <a:latin typeface="+mj-lt"/>
              </a:rPr>
              <a:t>sống ở làng quê.</a:t>
            </a:r>
            <a:endParaRPr lang="en-US" sz="2400" dirty="0"/>
          </a:p>
        </p:txBody>
      </p:sp>
      <p:sp>
        <p:nvSpPr>
          <p:cNvPr id="7" name="TextBox 6">
            <a:extLst>
              <a:ext uri="{FF2B5EF4-FFF2-40B4-BE49-F238E27FC236}">
                <a16:creationId xmlns:a16="http://schemas.microsoft.com/office/drawing/2014/main" id="{65ACEA89-0020-4668-E577-0FD76C026564}"/>
              </a:ext>
            </a:extLst>
          </p:cNvPr>
          <p:cNvSpPr txBox="1"/>
          <p:nvPr/>
        </p:nvSpPr>
        <p:spPr>
          <a:xfrm>
            <a:off x="2552785" y="2427107"/>
            <a:ext cx="5323114" cy="718466"/>
          </a:xfrm>
          <a:prstGeom prst="rect">
            <a:avLst/>
          </a:prstGeom>
          <a:noFill/>
        </p:spPr>
        <p:txBody>
          <a:bodyPr wrap="square">
            <a:spAutoFit/>
          </a:bodyPr>
          <a:lstStyle/>
          <a:p>
            <a:pPr algn="just">
              <a:lnSpc>
                <a:spcPct val="200000"/>
              </a:lnSpc>
            </a:pPr>
            <a:r>
              <a:rPr lang="vi-VN" sz="2400" dirty="0">
                <a:latin typeface="+mj-lt"/>
              </a:rPr>
              <a:t>dắt trâu đi về</a:t>
            </a:r>
          </a:p>
        </p:txBody>
      </p:sp>
      <p:sp>
        <p:nvSpPr>
          <p:cNvPr id="9" name="TextBox 8">
            <a:extLst>
              <a:ext uri="{FF2B5EF4-FFF2-40B4-BE49-F238E27FC236}">
                <a16:creationId xmlns:a16="http://schemas.microsoft.com/office/drawing/2014/main" id="{F5E58273-62EB-B691-1B20-80DCB0D24020}"/>
              </a:ext>
            </a:extLst>
          </p:cNvPr>
          <p:cNvSpPr txBox="1"/>
          <p:nvPr/>
        </p:nvSpPr>
        <p:spPr>
          <a:xfrm>
            <a:off x="2536723" y="4060875"/>
            <a:ext cx="5323114" cy="830997"/>
          </a:xfrm>
          <a:prstGeom prst="rect">
            <a:avLst/>
          </a:prstGeom>
          <a:noFill/>
        </p:spPr>
        <p:txBody>
          <a:bodyPr wrap="square">
            <a:spAutoFit/>
          </a:bodyPr>
          <a:lstStyle/>
          <a:p>
            <a:r>
              <a:rPr lang="vi-VN" sz="2400" dirty="0">
                <a:latin typeface="+mj-lt"/>
              </a:rPr>
              <a:t>Vui vẻ, thư giãn </a:t>
            </a:r>
            <a:endParaRPr lang="en-US" sz="2400" dirty="0">
              <a:latin typeface="+mj-lt"/>
            </a:endParaRPr>
          </a:p>
          <a:p>
            <a:r>
              <a:rPr lang="vi-VN" sz="2400" dirty="0">
                <a:latin typeface="+mj-lt"/>
              </a:rPr>
              <a:t>sau một ngày dài.</a:t>
            </a:r>
            <a:endParaRPr lang="en-US" sz="2400" dirty="0"/>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1" grpId="0" animBg="1"/>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339502"/>
            <a:ext cx="3288263" cy="3539430"/>
          </a:xfrm>
          <a:prstGeom prst="rect">
            <a:avLst/>
          </a:prstGeom>
        </p:spPr>
        <p:txBody>
          <a:bodyPr wrap="square">
            <a:spAutoFit/>
          </a:bodyPr>
          <a:lstStyle/>
          <a:p>
            <a:pPr algn="just"/>
            <a:r>
              <a:rPr lang="vi-VN" sz="3200" dirty="0">
                <a:solidFill>
                  <a:srgbClr val="FF0000"/>
                </a:solidFill>
                <a:latin typeface="+mj-lt"/>
              </a:rPr>
              <a:t>Khung cảnh làng quê êm ả, yên bình</a:t>
            </a:r>
            <a:r>
              <a:rPr lang="en-US" sz="3200" dirty="0">
                <a:solidFill>
                  <a:srgbClr val="FF0000"/>
                </a:solidFill>
                <a:latin typeface="+mj-lt"/>
              </a:rPr>
              <a:t>; </a:t>
            </a:r>
            <a:r>
              <a:rPr lang="vi-VN" sz="3200" dirty="0">
                <a:solidFill>
                  <a:srgbClr val="FF0000"/>
                </a:solidFill>
                <a:latin typeface="+mj-lt"/>
              </a:rPr>
              <a:t>trời chuyển tối rất nhanh, mọi sự vật như chìm vào trạng thái nghỉ ngơi</a:t>
            </a:r>
            <a:endParaRPr lang="en-US" sz="32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a:t>
            </a:r>
            <a:r>
              <a:rPr lang="en-US" sz="2100" dirty="0">
                <a:latin typeface="+mj-lt"/>
              </a:rPr>
              <a:t>H</a:t>
            </a:r>
            <a:r>
              <a:rPr lang="vi-VN" sz="2100" dirty="0">
                <a:latin typeface="+mj-lt"/>
              </a:rPr>
              <a:t>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br>
              <a:rPr lang="vi-VN" sz="2100" dirty="0">
                <a:latin typeface="+mj-lt"/>
              </a:rPr>
            </a:br>
            <a:endParaRPr lang="en-US" sz="2100"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9746" y="-24185"/>
            <a:ext cx="2644254" cy="1194537"/>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628"/>
            <a:ext cx="1985750" cy="102648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257720" y="134055"/>
            <a:ext cx="6628560" cy="915246"/>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 4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12592" y="1305510"/>
            <a:ext cx="4626591" cy="102648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bầu</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đêm</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4817659" y="1810053"/>
            <a:ext cx="736979" cy="915246"/>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5633114" y="1305510"/>
            <a:ext cx="3398295" cy="178570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5373806" y="3725839"/>
            <a:ext cx="3657602" cy="132889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7014950" y="2976707"/>
            <a:ext cx="634622" cy="86364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4591513" y="3932663"/>
            <a:ext cx="736979" cy="915246"/>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12592" y="2872740"/>
            <a:ext cx="4403854" cy="218199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bầu</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đêm</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trí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12668" y="691118"/>
            <a:ext cx="806233" cy="771179"/>
          </a:xfrm>
          <a:prstGeom prst="rect">
            <a:avLst/>
          </a:prstGeom>
        </p:spPr>
      </p:pic>
      <p:pic>
        <p:nvPicPr>
          <p:cNvPr id="17" name="Picture 16"/>
          <p:cNvPicPr>
            <a:picLocks noChangeAspect="1"/>
          </p:cNvPicPr>
          <p:nvPr/>
        </p:nvPicPr>
        <p:blipFill>
          <a:blip r:embed="rId4"/>
          <a:stretch>
            <a:fillRect/>
          </a:stretch>
        </p:blipFill>
        <p:spPr>
          <a:xfrm>
            <a:off x="117573" y="1491630"/>
            <a:ext cx="806233" cy="771179"/>
          </a:xfrm>
          <a:prstGeom prst="rect">
            <a:avLst/>
          </a:prstGeom>
        </p:spPr>
      </p:pic>
      <p:pic>
        <p:nvPicPr>
          <p:cNvPr id="22" name="Picture 21"/>
          <p:cNvPicPr>
            <a:picLocks noChangeAspect="1"/>
          </p:cNvPicPr>
          <p:nvPr/>
        </p:nvPicPr>
        <p:blipFill>
          <a:blip r:embed="rId4"/>
          <a:stretch>
            <a:fillRect/>
          </a:stretch>
        </p:blipFill>
        <p:spPr>
          <a:xfrm>
            <a:off x="117573" y="2355726"/>
            <a:ext cx="806233" cy="771179"/>
          </a:xfrm>
          <a:prstGeom prst="rect">
            <a:avLst/>
          </a:prstGeom>
        </p:spPr>
      </p:pic>
      <p:pic>
        <p:nvPicPr>
          <p:cNvPr id="26" name="Picture 25"/>
          <p:cNvPicPr>
            <a:picLocks noChangeAspect="1"/>
          </p:cNvPicPr>
          <p:nvPr/>
        </p:nvPicPr>
        <p:blipFill>
          <a:blip r:embed="rId4"/>
          <a:stretch>
            <a:fillRect/>
          </a:stretch>
        </p:blipFill>
        <p:spPr>
          <a:xfrm>
            <a:off x="107504" y="3219822"/>
            <a:ext cx="806233" cy="771179"/>
          </a:xfrm>
          <a:prstGeom prst="rect">
            <a:avLst/>
          </a:prstGeom>
        </p:spPr>
      </p:pic>
      <p:pic>
        <p:nvPicPr>
          <p:cNvPr id="27" name="Picture 26"/>
          <p:cNvPicPr>
            <a:picLocks noChangeAspect="1"/>
          </p:cNvPicPr>
          <p:nvPr/>
        </p:nvPicPr>
        <p:blipFill>
          <a:blip r:embed="rId4"/>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err="1">
                <a:solidFill>
                  <a:schemeClr val="bg1"/>
                </a:solidFill>
                <a:latin typeface="Times New Roman" pitchFamily="18" charset="0"/>
                <a:cs typeface="Times New Roman" pitchFamily="18" charset="0"/>
              </a:rPr>
              <a:t>Dải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Ngân</a:t>
            </a:r>
            <a:r>
              <a:rPr lang="en-US" sz="2200" dirty="0">
                <a:solidFill>
                  <a:schemeClr val="bg1"/>
                </a:solidFill>
                <a:latin typeface="Times New Roman" pitchFamily="18" charset="0"/>
                <a:cs typeface="Times New Roman" pitchFamily="18" charset="0"/>
              </a:rPr>
              <a:t> Hà</a:t>
            </a: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a:solidFill>
                  <a:schemeClr val="bg1"/>
                </a:solidFill>
                <a:latin typeface="Times New Roman" pitchFamily="18" charset="0"/>
                <a:cs typeface="Times New Roman" pitchFamily="18" charset="0"/>
              </a:rPr>
              <a:t>Sao </a:t>
            </a:r>
            <a:r>
              <a:rPr lang="en-US" sz="2200" dirty="0" err="1">
                <a:solidFill>
                  <a:schemeClr val="bg1"/>
                </a:solidFill>
                <a:latin typeface="Times New Roman" pitchFamily="18" charset="0"/>
                <a:cs typeface="Times New Roman" pitchFamily="18" charset="0"/>
              </a:rPr>
              <a:t>Thần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Nông</a:t>
            </a:r>
            <a:endParaRPr lang="en-US" sz="2200" dirty="0">
              <a:solidFill>
                <a:schemeClr val="bg1"/>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a:solidFill>
                  <a:schemeClr val="bg1"/>
                </a:solidFill>
                <a:latin typeface="Times New Roman" pitchFamily="18" charset="0"/>
                <a:cs typeface="Times New Roman" pitchFamily="18" charset="0"/>
              </a:rPr>
              <a:t>Sao </a:t>
            </a:r>
            <a:r>
              <a:rPr lang="en-US" sz="2200" dirty="0" err="1">
                <a:solidFill>
                  <a:schemeClr val="bg1"/>
                </a:solidFill>
                <a:latin typeface="Times New Roman" pitchFamily="18" charset="0"/>
                <a:cs typeface="Times New Roman" pitchFamily="18" charset="0"/>
              </a:rPr>
              <a:t>Hôm</a:t>
            </a:r>
            <a:endParaRPr lang="en-US" sz="2200" dirty="0">
              <a:solidFill>
                <a:schemeClr val="bg1"/>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a:solidFill>
                  <a:schemeClr val="bg1"/>
                </a:solidFill>
                <a:latin typeface="Times New Roman" pitchFamily="18" charset="0"/>
                <a:cs typeface="Times New Roman" pitchFamily="18" charset="0"/>
              </a:rPr>
              <a:t>Sao </a:t>
            </a:r>
            <a:r>
              <a:rPr lang="en-US" sz="2200" dirty="0" err="1">
                <a:solidFill>
                  <a:schemeClr val="bg1"/>
                </a:solidFill>
                <a:latin typeface="Times New Roman" pitchFamily="18" charset="0"/>
                <a:cs typeface="Times New Roman" pitchFamily="18" charset="0"/>
              </a:rPr>
              <a:t>Đại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Hùng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tinh</a:t>
            </a:r>
            <a:endParaRPr lang="en-US" sz="2200" dirty="0">
              <a:solidFill>
                <a:schemeClr val="bg1"/>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a:solidFill>
                  <a:schemeClr val="bg1"/>
                </a:solidFill>
                <a:latin typeface="Times New Roman" pitchFamily="18" charset="0"/>
                <a:cs typeface="Times New Roman" pitchFamily="18" charset="0"/>
              </a:rPr>
              <a:t>Sao </a:t>
            </a:r>
            <a:r>
              <a:rPr lang="en-US" sz="2200" dirty="0" err="1">
                <a:solidFill>
                  <a:schemeClr val="bg1"/>
                </a:solidFill>
                <a:latin typeface="Times New Roman" pitchFamily="18" charset="0"/>
                <a:cs typeface="Times New Roman" pitchFamily="18" charset="0"/>
              </a:rPr>
              <a:t>dọc</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ngang</a:t>
            </a:r>
            <a:endParaRPr lang="en-US" sz="2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022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trí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54001" y="857878"/>
            <a:ext cx="1859374" cy="430887"/>
          </a:xfrm>
          <a:prstGeom prst="rect">
            <a:avLst/>
          </a:prstGeom>
          <a:noFill/>
        </p:spPr>
        <p:txBody>
          <a:bodyPr wrap="square" rtlCol="0">
            <a:spAutoFit/>
          </a:bodyPr>
          <a:lstStyle/>
          <a:p>
            <a:r>
              <a:rPr lang="en-US" sz="2200" dirty="0" err="1">
                <a:solidFill>
                  <a:prstClr val="black"/>
                </a:solidFill>
                <a:latin typeface="Times New Roman" pitchFamily="18" charset="0"/>
                <a:cs typeface="Times New Roman" pitchFamily="18" charset="0"/>
              </a:rPr>
              <a:t>Dải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Ngân</a:t>
            </a:r>
            <a:r>
              <a:rPr lang="en-US" sz="2200" dirty="0">
                <a:solidFill>
                  <a:prstClr val="black"/>
                </a:solidFill>
                <a:latin typeface="Times New Roman" pitchFamily="18" charset="0"/>
                <a:cs typeface="Times New Roman" pitchFamily="18" charset="0"/>
              </a:rPr>
              <a:t> Hà</a:t>
            </a: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Thần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Đại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Hùng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dọc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701103" y="734571"/>
            <a:ext cx="2765389"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chảy</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trời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921539" y="1766418"/>
            <a:ext cx="2852483"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94262" y="3415495"/>
            <a:ext cx="2717898"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701103" y="4436656"/>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1D0EF59-9F0F-ED2F-DF09-E433CDCD9FA9}"/>
              </a:ext>
            </a:extLst>
          </p:cNvPr>
          <p:cNvSpPr txBox="1"/>
          <p:nvPr/>
        </p:nvSpPr>
        <p:spPr>
          <a:xfrm>
            <a:off x="6089515" y="651435"/>
            <a:ext cx="2934533" cy="1973232"/>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defRPr/>
            </a:pP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a:t>
            </a:r>
            <a:r>
              <a:rPr lang="en-US" sz="2100" dirty="0">
                <a:solidFill>
                  <a:schemeClr val="tx1"/>
                </a:solidFill>
                <a:latin typeface="Times New Roman" panose="02020603050405020304" pitchFamily="18" charset="0"/>
              </a:rPr>
              <a:t>ã</a:t>
            </a:r>
            <a:r>
              <a:rPr lang="vi-VN" sz="2100" dirty="0">
                <a:solidFill>
                  <a:schemeClr val="tx1"/>
                </a:solidFill>
                <a:latin typeface="Times New Roman" panose="02020603050405020304" pitchFamily="18" charset="0"/>
              </a:rPr>
              <a:t>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p:txBody>
      </p:sp>
      <p:cxnSp>
        <p:nvCxnSpPr>
          <p:cNvPr id="12" name="Straight Connector 11">
            <a:extLst>
              <a:ext uri="{FF2B5EF4-FFF2-40B4-BE49-F238E27FC236}">
                <a16:creationId xmlns:a16="http://schemas.microsoft.com/office/drawing/2014/main" id="{009AC098-D2F1-6DDD-6DE8-7834B47F2C79}"/>
              </a:ext>
            </a:extLst>
          </p:cNvPr>
          <p:cNvCxnSpPr>
            <a:cxnSpLocks/>
          </p:cNvCxnSpPr>
          <p:nvPr/>
        </p:nvCxnSpPr>
        <p:spPr>
          <a:xfrm>
            <a:off x="6228184" y="1150069"/>
            <a:ext cx="2376264"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CC7B33-34E5-ECE1-04D2-8C64163FE1CD}"/>
              </a:ext>
            </a:extLst>
          </p:cNvPr>
          <p:cNvCxnSpPr>
            <a:cxnSpLocks/>
          </p:cNvCxnSpPr>
          <p:nvPr/>
        </p:nvCxnSpPr>
        <p:spPr>
          <a:xfrm>
            <a:off x="6768244" y="1638051"/>
            <a:ext cx="187220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FF7945-4075-680F-31DF-201CB0CF4761}"/>
              </a:ext>
            </a:extLst>
          </p:cNvPr>
          <p:cNvCxnSpPr>
            <a:cxnSpLocks/>
          </p:cNvCxnSpPr>
          <p:nvPr/>
        </p:nvCxnSpPr>
        <p:spPr>
          <a:xfrm>
            <a:off x="6656681" y="2637061"/>
            <a:ext cx="18002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9702AE68-0F67-7B0C-EA49-8A78D25B828B}"/>
              </a:ext>
            </a:extLst>
          </p:cNvPr>
          <p:cNvSpPr/>
          <p:nvPr/>
        </p:nvSpPr>
        <p:spPr>
          <a:xfrm rot="10800000" flipH="1">
            <a:off x="5657468" y="691118"/>
            <a:ext cx="412357" cy="4307392"/>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b="1" dirty="0">
              <a:highlight>
                <a:srgbClr val="FFFF00"/>
              </a:highlight>
            </a:endParaRPr>
          </a:p>
        </p:txBody>
      </p:sp>
      <p:sp>
        <p:nvSpPr>
          <p:cNvPr id="5" name="Thought Bubble: Cloud 4">
            <a:extLst>
              <a:ext uri="{FF2B5EF4-FFF2-40B4-BE49-F238E27FC236}">
                <a16:creationId xmlns:a16="http://schemas.microsoft.com/office/drawing/2014/main" id="{5086C6B9-28E2-60DB-6CD7-CC9B0F52DB31}"/>
              </a:ext>
            </a:extLst>
          </p:cNvPr>
          <p:cNvSpPr/>
          <p:nvPr/>
        </p:nvSpPr>
        <p:spPr>
          <a:xfrm>
            <a:off x="6012160" y="3112648"/>
            <a:ext cx="3456384" cy="1885862"/>
          </a:xfrm>
          <a:prstGeom prst="cloudCallout">
            <a:avLst>
              <a:gd name="adj1" fmla="val -45721"/>
              <a:gd name="adj2" fmla="val -7078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Ngàn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hăng</a:t>
            </a:r>
            <a:r>
              <a:rPr lang="en-US" sz="2400" dirty="0">
                <a:latin typeface="Times New Roman" panose="02020603050405020304" pitchFamily="18" charset="0"/>
                <a:cs typeface="Times New Roman" panose="02020603050405020304" pitchFamily="18" charset="0"/>
              </a:rPr>
              <a:t> say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250"/>
                                        <p:tgtEl>
                                          <p:spTgt spid="3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80">
                                          <p:stCondLst>
                                            <p:cond delay="0"/>
                                          </p:stCondLst>
                                        </p:cTn>
                                        <p:tgtEl>
                                          <p:spTgt spid="5"/>
                                        </p:tgtEl>
                                      </p:cBhvr>
                                    </p:animEffect>
                                    <p:anim calcmode="lin" valueType="num">
                                      <p:cBhvr>
                                        <p:cTn id="5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gtEl>
                                      </p:cBhvr>
                                      <p:to x="100000" y="60000"/>
                                    </p:animScale>
                                    <p:animScale>
                                      <p:cBhvr>
                                        <p:cTn id="64" dur="166" decel="50000">
                                          <p:stCondLst>
                                            <p:cond delay="676"/>
                                          </p:stCondLst>
                                        </p:cTn>
                                        <p:tgtEl>
                                          <p:spTgt spid="5"/>
                                        </p:tgtEl>
                                      </p:cBhvr>
                                      <p:to x="100000" y="100000"/>
                                    </p:animScale>
                                    <p:animScale>
                                      <p:cBhvr>
                                        <p:cTn id="65" dur="26">
                                          <p:stCondLst>
                                            <p:cond delay="1312"/>
                                          </p:stCondLst>
                                        </p:cTn>
                                        <p:tgtEl>
                                          <p:spTgt spid="5"/>
                                        </p:tgtEl>
                                      </p:cBhvr>
                                      <p:to x="100000" y="80000"/>
                                    </p:animScale>
                                    <p:animScale>
                                      <p:cBhvr>
                                        <p:cTn id="66" dur="166" decel="50000">
                                          <p:stCondLst>
                                            <p:cond delay="1338"/>
                                          </p:stCondLst>
                                        </p:cTn>
                                        <p:tgtEl>
                                          <p:spTgt spid="5"/>
                                        </p:tgtEl>
                                      </p:cBhvr>
                                      <p:to x="100000" y="100000"/>
                                    </p:animScale>
                                    <p:animScale>
                                      <p:cBhvr>
                                        <p:cTn id="67" dur="26">
                                          <p:stCondLst>
                                            <p:cond delay="1642"/>
                                          </p:stCondLst>
                                        </p:cTn>
                                        <p:tgtEl>
                                          <p:spTgt spid="5"/>
                                        </p:tgtEl>
                                      </p:cBhvr>
                                      <p:to x="100000" y="90000"/>
                                    </p:animScale>
                                    <p:animScale>
                                      <p:cBhvr>
                                        <p:cTn id="68" dur="166" decel="50000">
                                          <p:stCondLst>
                                            <p:cond delay="1668"/>
                                          </p:stCondLst>
                                        </p:cTn>
                                        <p:tgtEl>
                                          <p:spTgt spid="5"/>
                                        </p:tgtEl>
                                      </p:cBhvr>
                                      <p:to x="100000" y="100000"/>
                                    </p:animScale>
                                    <p:animScale>
                                      <p:cBhvr>
                                        <p:cTn id="69" dur="26">
                                          <p:stCondLst>
                                            <p:cond delay="1808"/>
                                          </p:stCondLst>
                                        </p:cTn>
                                        <p:tgtEl>
                                          <p:spTgt spid="5"/>
                                        </p:tgtEl>
                                      </p:cBhvr>
                                      <p:to x="100000" y="95000"/>
                                    </p:animScale>
                                    <p:animScale>
                                      <p:cBhvr>
                                        <p:cTn id="7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10" grpId="0" animBg="1"/>
      <p:bldP spid="3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trí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12668" y="691118"/>
            <a:ext cx="806233" cy="771179"/>
          </a:xfrm>
          <a:prstGeom prst="rect">
            <a:avLst/>
          </a:prstGeom>
        </p:spPr>
      </p:pic>
      <p:pic>
        <p:nvPicPr>
          <p:cNvPr id="17" name="Picture 16"/>
          <p:cNvPicPr>
            <a:picLocks noChangeAspect="1"/>
          </p:cNvPicPr>
          <p:nvPr/>
        </p:nvPicPr>
        <p:blipFill>
          <a:blip r:embed="rId4"/>
          <a:stretch>
            <a:fillRect/>
          </a:stretch>
        </p:blipFill>
        <p:spPr>
          <a:xfrm>
            <a:off x="117573" y="1491630"/>
            <a:ext cx="806233" cy="771179"/>
          </a:xfrm>
          <a:prstGeom prst="rect">
            <a:avLst/>
          </a:prstGeom>
        </p:spPr>
      </p:pic>
      <p:pic>
        <p:nvPicPr>
          <p:cNvPr id="22" name="Picture 21"/>
          <p:cNvPicPr>
            <a:picLocks noChangeAspect="1"/>
          </p:cNvPicPr>
          <p:nvPr/>
        </p:nvPicPr>
        <p:blipFill>
          <a:blip r:embed="rId4"/>
          <a:stretch>
            <a:fillRect/>
          </a:stretch>
        </p:blipFill>
        <p:spPr>
          <a:xfrm>
            <a:off x="117573" y="2355726"/>
            <a:ext cx="806233" cy="771179"/>
          </a:xfrm>
          <a:prstGeom prst="rect">
            <a:avLst/>
          </a:prstGeom>
        </p:spPr>
      </p:pic>
      <p:pic>
        <p:nvPicPr>
          <p:cNvPr id="26" name="Picture 25"/>
          <p:cNvPicPr>
            <a:picLocks noChangeAspect="1"/>
          </p:cNvPicPr>
          <p:nvPr/>
        </p:nvPicPr>
        <p:blipFill>
          <a:blip r:embed="rId4"/>
          <a:stretch>
            <a:fillRect/>
          </a:stretch>
        </p:blipFill>
        <p:spPr>
          <a:xfrm>
            <a:off x="107504" y="3219822"/>
            <a:ext cx="806233" cy="771179"/>
          </a:xfrm>
          <a:prstGeom prst="rect">
            <a:avLst/>
          </a:prstGeom>
        </p:spPr>
      </p:pic>
      <p:pic>
        <p:nvPicPr>
          <p:cNvPr id="27" name="Picture 26"/>
          <p:cNvPicPr>
            <a:picLocks noChangeAspect="1"/>
          </p:cNvPicPr>
          <p:nvPr/>
        </p:nvPicPr>
        <p:blipFill>
          <a:blip r:embed="rId4"/>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b="1" dirty="0" err="1">
                <a:solidFill>
                  <a:schemeClr val="bg1"/>
                </a:solidFill>
                <a:latin typeface="Times New Roman" pitchFamily="18" charset="0"/>
                <a:cs typeface="Times New Roman" pitchFamily="18" charset="0"/>
              </a:rPr>
              <a:t>Dải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Ngân</a:t>
            </a:r>
            <a:r>
              <a:rPr lang="en-US" sz="2200" b="1" dirty="0">
                <a:solidFill>
                  <a:schemeClr val="bg1"/>
                </a:solidFill>
                <a:latin typeface="Times New Roman" pitchFamily="18" charset="0"/>
                <a:cs typeface="Times New Roman" pitchFamily="18" charset="0"/>
              </a:rPr>
              <a:t> Hà</a:t>
            </a: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b="1" dirty="0">
                <a:solidFill>
                  <a:schemeClr val="bg1"/>
                </a:solidFill>
                <a:latin typeface="Times New Roman" pitchFamily="18" charset="0"/>
                <a:cs typeface="Times New Roman" pitchFamily="18" charset="0"/>
              </a:rPr>
              <a:t>Sao </a:t>
            </a:r>
            <a:r>
              <a:rPr lang="en-US" sz="2200" b="1" dirty="0" err="1">
                <a:solidFill>
                  <a:schemeClr val="bg1"/>
                </a:solidFill>
                <a:latin typeface="Times New Roman" pitchFamily="18" charset="0"/>
                <a:cs typeface="Times New Roman" pitchFamily="18" charset="0"/>
              </a:rPr>
              <a:t>Thần</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Nông</a:t>
            </a:r>
            <a:endParaRPr lang="en-US" sz="2200" b="1" dirty="0">
              <a:solidFill>
                <a:schemeClr val="bg1"/>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b="1" dirty="0">
                <a:solidFill>
                  <a:schemeClr val="bg1"/>
                </a:solidFill>
                <a:latin typeface="Times New Roman" pitchFamily="18" charset="0"/>
                <a:cs typeface="Times New Roman" pitchFamily="18" charset="0"/>
              </a:rPr>
              <a:t>Sao </a:t>
            </a:r>
            <a:r>
              <a:rPr lang="en-US" sz="2200" b="1" dirty="0" err="1">
                <a:solidFill>
                  <a:schemeClr val="bg1"/>
                </a:solidFill>
                <a:latin typeface="Times New Roman" pitchFamily="18" charset="0"/>
                <a:cs typeface="Times New Roman" pitchFamily="18" charset="0"/>
              </a:rPr>
              <a:t>Hôm</a:t>
            </a:r>
            <a:endParaRPr lang="en-US" sz="2200" b="1" dirty="0">
              <a:solidFill>
                <a:schemeClr val="bg1"/>
              </a:solidFill>
              <a:latin typeface="Times New Roman" pitchFamily="18" charset="0"/>
              <a:cs typeface="Times New Roman" pitchFamily="18" charset="0"/>
            </a:endParaRPr>
          </a:p>
        </p:txBody>
      </p:sp>
      <p:sp>
        <p:nvSpPr>
          <p:cNvPr id="31" name="TextBox 30"/>
          <p:cNvSpPr txBox="1"/>
          <p:nvPr/>
        </p:nvSpPr>
        <p:spPr>
          <a:xfrm>
            <a:off x="836565" y="3494266"/>
            <a:ext cx="2727323" cy="430887"/>
          </a:xfrm>
          <a:prstGeom prst="rect">
            <a:avLst/>
          </a:prstGeom>
          <a:noFill/>
        </p:spPr>
        <p:txBody>
          <a:bodyPr wrap="square" rtlCol="0">
            <a:spAutoFit/>
          </a:bodyPr>
          <a:lstStyle/>
          <a:p>
            <a:pPr algn="ctr"/>
            <a:r>
              <a:rPr lang="en-US" sz="2200" b="1" dirty="0">
                <a:solidFill>
                  <a:schemeClr val="bg1"/>
                </a:solidFill>
                <a:latin typeface="Times New Roman" pitchFamily="18" charset="0"/>
                <a:cs typeface="Times New Roman" pitchFamily="18" charset="0"/>
              </a:rPr>
              <a:t>Sao </a:t>
            </a:r>
            <a:r>
              <a:rPr lang="en-US" sz="2200" b="1" dirty="0" err="1">
                <a:solidFill>
                  <a:schemeClr val="bg1"/>
                </a:solidFill>
                <a:latin typeface="Times New Roman" pitchFamily="18" charset="0"/>
                <a:cs typeface="Times New Roman" pitchFamily="18" charset="0"/>
              </a:rPr>
              <a:t>Đại</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Hùng</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tinh</a:t>
            </a:r>
            <a:endParaRPr lang="en-US" sz="2200" b="1" dirty="0">
              <a:solidFill>
                <a:schemeClr val="bg1"/>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b="1" dirty="0">
                <a:solidFill>
                  <a:schemeClr val="bg1"/>
                </a:solidFill>
                <a:latin typeface="Times New Roman" pitchFamily="18" charset="0"/>
                <a:cs typeface="Times New Roman" pitchFamily="18" charset="0"/>
              </a:rPr>
              <a:t>Sao </a:t>
            </a:r>
            <a:r>
              <a:rPr lang="en-US" sz="2200" b="1" dirty="0" err="1">
                <a:solidFill>
                  <a:schemeClr val="bg1"/>
                </a:solidFill>
                <a:latin typeface="Times New Roman" pitchFamily="18" charset="0"/>
                <a:cs typeface="Times New Roman" pitchFamily="18" charset="0"/>
              </a:rPr>
              <a:t>dọc</a:t>
            </a:r>
            <a:r>
              <a:rPr lang="en-US" sz="2200" b="1" dirty="0">
                <a:solidFill>
                  <a:schemeClr val="bg1"/>
                </a:solidFill>
                <a:latin typeface="Times New Roman" pitchFamily="18" charset="0"/>
                <a:cs typeface="Times New Roman" pitchFamily="18" charset="0"/>
              </a:rPr>
              <a:t> </a:t>
            </a:r>
            <a:r>
              <a:rPr lang="en-US" sz="2200" b="1" dirty="0" err="1">
                <a:solidFill>
                  <a:schemeClr val="bg1"/>
                </a:solidFill>
                <a:latin typeface="Times New Roman" pitchFamily="18" charset="0"/>
                <a:cs typeface="Times New Roman" pitchFamily="18" charset="0"/>
              </a:rPr>
              <a:t>ngang</a:t>
            </a:r>
            <a:endParaRPr lang="en-US" sz="2200" b="1" dirty="0">
              <a:solidFill>
                <a:schemeClr val="bg1"/>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id="{51A4BAA6-26C0-0B0A-A09F-C164829703E9}"/>
              </a:ext>
            </a:extLst>
          </p:cNvPr>
          <p:cNvSpPr/>
          <p:nvPr/>
        </p:nvSpPr>
        <p:spPr>
          <a:xfrm>
            <a:off x="3707904" y="3003798"/>
            <a:ext cx="5244982" cy="1742207"/>
          </a:xfrm>
          <a:custGeom>
            <a:avLst/>
            <a:gdLst>
              <a:gd name="connsiteX0" fmla="*/ 0 w 5244982"/>
              <a:gd name="connsiteY0" fmla="*/ 290374 h 1742207"/>
              <a:gd name="connsiteX1" fmla="*/ 290374 w 5244982"/>
              <a:gd name="connsiteY1" fmla="*/ 0 h 1742207"/>
              <a:gd name="connsiteX2" fmla="*/ 920046 w 5244982"/>
              <a:gd name="connsiteY2" fmla="*/ 0 h 1742207"/>
              <a:gd name="connsiteX3" fmla="*/ 1409790 w 5244982"/>
              <a:gd name="connsiteY3" fmla="*/ 0 h 1742207"/>
              <a:gd name="connsiteX4" fmla="*/ 2039462 w 5244982"/>
              <a:gd name="connsiteY4" fmla="*/ 0 h 1742207"/>
              <a:gd name="connsiteX5" fmla="*/ 2482564 w 5244982"/>
              <a:gd name="connsiteY5" fmla="*/ 0 h 1742207"/>
              <a:gd name="connsiteX6" fmla="*/ 3112236 w 5244982"/>
              <a:gd name="connsiteY6" fmla="*/ 0 h 1742207"/>
              <a:gd name="connsiteX7" fmla="*/ 3601980 w 5244982"/>
              <a:gd name="connsiteY7" fmla="*/ 0 h 1742207"/>
              <a:gd name="connsiteX8" fmla="*/ 4045082 w 5244982"/>
              <a:gd name="connsiteY8" fmla="*/ 0 h 1742207"/>
              <a:gd name="connsiteX9" fmla="*/ 4954608 w 5244982"/>
              <a:gd name="connsiteY9" fmla="*/ 0 h 1742207"/>
              <a:gd name="connsiteX10" fmla="*/ 5244982 w 5244982"/>
              <a:gd name="connsiteY10" fmla="*/ 290374 h 1742207"/>
              <a:gd name="connsiteX11" fmla="*/ 5244982 w 5244982"/>
              <a:gd name="connsiteY11" fmla="*/ 882718 h 1742207"/>
              <a:gd name="connsiteX12" fmla="*/ 5244982 w 5244982"/>
              <a:gd name="connsiteY12" fmla="*/ 1451833 h 1742207"/>
              <a:gd name="connsiteX13" fmla="*/ 4954608 w 5244982"/>
              <a:gd name="connsiteY13" fmla="*/ 1742207 h 1742207"/>
              <a:gd name="connsiteX14" fmla="*/ 4511506 w 5244982"/>
              <a:gd name="connsiteY14" fmla="*/ 1742207 h 1742207"/>
              <a:gd name="connsiteX15" fmla="*/ 3835192 w 5244982"/>
              <a:gd name="connsiteY15" fmla="*/ 1742207 h 1742207"/>
              <a:gd name="connsiteX16" fmla="*/ 3252163 w 5244982"/>
              <a:gd name="connsiteY16" fmla="*/ 1742207 h 1742207"/>
              <a:gd name="connsiteX17" fmla="*/ 2575849 w 5244982"/>
              <a:gd name="connsiteY17" fmla="*/ 1742207 h 1742207"/>
              <a:gd name="connsiteX18" fmla="*/ 1946177 w 5244982"/>
              <a:gd name="connsiteY18" fmla="*/ 1742207 h 1742207"/>
              <a:gd name="connsiteX19" fmla="*/ 1409790 w 5244982"/>
              <a:gd name="connsiteY19" fmla="*/ 1742207 h 1742207"/>
              <a:gd name="connsiteX20" fmla="*/ 290374 w 5244982"/>
              <a:gd name="connsiteY20" fmla="*/ 1742207 h 1742207"/>
              <a:gd name="connsiteX21" fmla="*/ 0 w 5244982"/>
              <a:gd name="connsiteY21" fmla="*/ 1451833 h 1742207"/>
              <a:gd name="connsiteX22" fmla="*/ 0 w 5244982"/>
              <a:gd name="connsiteY22" fmla="*/ 871104 h 1742207"/>
              <a:gd name="connsiteX23" fmla="*/ 0 w 5244982"/>
              <a:gd name="connsiteY23" fmla="*/ 290374 h 17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44982" h="1742207" fill="none" extrusionOk="0">
                <a:moveTo>
                  <a:pt x="0" y="290374"/>
                </a:moveTo>
                <a:cubicBezTo>
                  <a:pt x="-2676" y="135376"/>
                  <a:pt x="103831" y="-34728"/>
                  <a:pt x="290374" y="0"/>
                </a:cubicBezTo>
                <a:cubicBezTo>
                  <a:pt x="445571" y="-73139"/>
                  <a:pt x="762518" y="59751"/>
                  <a:pt x="920046" y="0"/>
                </a:cubicBezTo>
                <a:cubicBezTo>
                  <a:pt x="1077574" y="-59751"/>
                  <a:pt x="1297779" y="15741"/>
                  <a:pt x="1409790" y="0"/>
                </a:cubicBezTo>
                <a:cubicBezTo>
                  <a:pt x="1521801" y="-15741"/>
                  <a:pt x="1804715" y="54423"/>
                  <a:pt x="2039462" y="0"/>
                </a:cubicBezTo>
                <a:cubicBezTo>
                  <a:pt x="2274209" y="-54423"/>
                  <a:pt x="2338644" y="16014"/>
                  <a:pt x="2482564" y="0"/>
                </a:cubicBezTo>
                <a:cubicBezTo>
                  <a:pt x="2626484" y="-16014"/>
                  <a:pt x="2964632" y="54466"/>
                  <a:pt x="3112236" y="0"/>
                </a:cubicBezTo>
                <a:cubicBezTo>
                  <a:pt x="3259840" y="-54466"/>
                  <a:pt x="3494643" y="17066"/>
                  <a:pt x="3601980" y="0"/>
                </a:cubicBezTo>
                <a:cubicBezTo>
                  <a:pt x="3709317" y="-17066"/>
                  <a:pt x="3878607" y="11461"/>
                  <a:pt x="4045082" y="0"/>
                </a:cubicBezTo>
                <a:cubicBezTo>
                  <a:pt x="4211557" y="-11461"/>
                  <a:pt x="4606259" y="36708"/>
                  <a:pt x="4954608" y="0"/>
                </a:cubicBezTo>
                <a:cubicBezTo>
                  <a:pt x="5107593" y="27630"/>
                  <a:pt x="5257031" y="133461"/>
                  <a:pt x="5244982" y="290374"/>
                </a:cubicBezTo>
                <a:cubicBezTo>
                  <a:pt x="5296098" y="498036"/>
                  <a:pt x="5231158" y="677736"/>
                  <a:pt x="5244982" y="882718"/>
                </a:cubicBezTo>
                <a:cubicBezTo>
                  <a:pt x="5258806" y="1087700"/>
                  <a:pt x="5212258" y="1198943"/>
                  <a:pt x="5244982" y="1451833"/>
                </a:cubicBezTo>
                <a:cubicBezTo>
                  <a:pt x="5256997" y="1641569"/>
                  <a:pt x="5127607" y="1754702"/>
                  <a:pt x="4954608" y="1742207"/>
                </a:cubicBezTo>
                <a:cubicBezTo>
                  <a:pt x="4808882" y="1786965"/>
                  <a:pt x="4691555" y="1731119"/>
                  <a:pt x="4511506" y="1742207"/>
                </a:cubicBezTo>
                <a:cubicBezTo>
                  <a:pt x="4331457" y="1753295"/>
                  <a:pt x="4126357" y="1723514"/>
                  <a:pt x="3835192" y="1742207"/>
                </a:cubicBezTo>
                <a:cubicBezTo>
                  <a:pt x="3544027" y="1760900"/>
                  <a:pt x="3434033" y="1696813"/>
                  <a:pt x="3252163" y="1742207"/>
                </a:cubicBezTo>
                <a:cubicBezTo>
                  <a:pt x="3070293" y="1787601"/>
                  <a:pt x="2875423" y="1728379"/>
                  <a:pt x="2575849" y="1742207"/>
                </a:cubicBezTo>
                <a:cubicBezTo>
                  <a:pt x="2276275" y="1756035"/>
                  <a:pt x="2178334" y="1697751"/>
                  <a:pt x="1946177" y="1742207"/>
                </a:cubicBezTo>
                <a:cubicBezTo>
                  <a:pt x="1714020" y="1786663"/>
                  <a:pt x="1525665" y="1736586"/>
                  <a:pt x="1409790" y="1742207"/>
                </a:cubicBezTo>
                <a:cubicBezTo>
                  <a:pt x="1293915" y="1747828"/>
                  <a:pt x="833389" y="1731602"/>
                  <a:pt x="290374" y="1742207"/>
                </a:cubicBezTo>
                <a:cubicBezTo>
                  <a:pt x="130704" y="1774026"/>
                  <a:pt x="9223" y="1603926"/>
                  <a:pt x="0" y="1451833"/>
                </a:cubicBezTo>
                <a:cubicBezTo>
                  <a:pt x="-38461" y="1282578"/>
                  <a:pt x="62702" y="1076872"/>
                  <a:pt x="0" y="871104"/>
                </a:cubicBezTo>
                <a:cubicBezTo>
                  <a:pt x="-62702" y="665336"/>
                  <a:pt x="14833" y="513171"/>
                  <a:pt x="0" y="290374"/>
                </a:cubicBezTo>
                <a:close/>
              </a:path>
              <a:path w="5244982" h="1742207" stroke="0" extrusionOk="0">
                <a:moveTo>
                  <a:pt x="0" y="290374"/>
                </a:moveTo>
                <a:cubicBezTo>
                  <a:pt x="-26053" y="113935"/>
                  <a:pt x="90174" y="14949"/>
                  <a:pt x="290374" y="0"/>
                </a:cubicBezTo>
                <a:cubicBezTo>
                  <a:pt x="441308" y="-76514"/>
                  <a:pt x="828526" y="40455"/>
                  <a:pt x="966688" y="0"/>
                </a:cubicBezTo>
                <a:cubicBezTo>
                  <a:pt x="1104850" y="-40455"/>
                  <a:pt x="1327244" y="37119"/>
                  <a:pt x="1503075" y="0"/>
                </a:cubicBezTo>
                <a:cubicBezTo>
                  <a:pt x="1678906" y="-37119"/>
                  <a:pt x="1859218" y="43055"/>
                  <a:pt x="1992819" y="0"/>
                </a:cubicBezTo>
                <a:cubicBezTo>
                  <a:pt x="2126420" y="-43055"/>
                  <a:pt x="2410073" y="8899"/>
                  <a:pt x="2622491" y="0"/>
                </a:cubicBezTo>
                <a:cubicBezTo>
                  <a:pt x="2834909" y="-8899"/>
                  <a:pt x="3041992" y="61438"/>
                  <a:pt x="3158878" y="0"/>
                </a:cubicBezTo>
                <a:cubicBezTo>
                  <a:pt x="3275764" y="-61438"/>
                  <a:pt x="3648200" y="7758"/>
                  <a:pt x="3835192" y="0"/>
                </a:cubicBezTo>
                <a:cubicBezTo>
                  <a:pt x="4022184" y="-7758"/>
                  <a:pt x="4186472" y="12186"/>
                  <a:pt x="4324936" y="0"/>
                </a:cubicBezTo>
                <a:cubicBezTo>
                  <a:pt x="4463400" y="-12186"/>
                  <a:pt x="4720454" y="54908"/>
                  <a:pt x="4954608" y="0"/>
                </a:cubicBezTo>
                <a:cubicBezTo>
                  <a:pt x="5144113" y="7005"/>
                  <a:pt x="5201959" y="123046"/>
                  <a:pt x="5244982" y="290374"/>
                </a:cubicBezTo>
                <a:cubicBezTo>
                  <a:pt x="5286444" y="571878"/>
                  <a:pt x="5194544" y="659993"/>
                  <a:pt x="5244982" y="871104"/>
                </a:cubicBezTo>
                <a:cubicBezTo>
                  <a:pt x="5295420" y="1082215"/>
                  <a:pt x="5235494" y="1319743"/>
                  <a:pt x="5244982" y="1451833"/>
                </a:cubicBezTo>
                <a:cubicBezTo>
                  <a:pt x="5267493" y="1639776"/>
                  <a:pt x="5137931" y="1722110"/>
                  <a:pt x="4954608" y="1742207"/>
                </a:cubicBezTo>
                <a:cubicBezTo>
                  <a:pt x="4704627" y="1757835"/>
                  <a:pt x="4633647" y="1689961"/>
                  <a:pt x="4371579" y="1742207"/>
                </a:cubicBezTo>
                <a:cubicBezTo>
                  <a:pt x="4109511" y="1794453"/>
                  <a:pt x="4017170" y="1694263"/>
                  <a:pt x="3788550" y="1742207"/>
                </a:cubicBezTo>
                <a:cubicBezTo>
                  <a:pt x="3559930" y="1790151"/>
                  <a:pt x="3287154" y="1709099"/>
                  <a:pt x="3112236" y="1742207"/>
                </a:cubicBezTo>
                <a:cubicBezTo>
                  <a:pt x="2937318" y="1775315"/>
                  <a:pt x="2812899" y="1738651"/>
                  <a:pt x="2529206" y="1742207"/>
                </a:cubicBezTo>
                <a:cubicBezTo>
                  <a:pt x="2245513" y="1745763"/>
                  <a:pt x="2278896" y="1725980"/>
                  <a:pt x="2086104" y="1742207"/>
                </a:cubicBezTo>
                <a:cubicBezTo>
                  <a:pt x="1893312" y="1758434"/>
                  <a:pt x="1734600" y="1725501"/>
                  <a:pt x="1596360" y="1742207"/>
                </a:cubicBezTo>
                <a:cubicBezTo>
                  <a:pt x="1458120" y="1758913"/>
                  <a:pt x="1220867" y="1683989"/>
                  <a:pt x="920046" y="1742207"/>
                </a:cubicBezTo>
                <a:cubicBezTo>
                  <a:pt x="619225" y="1800425"/>
                  <a:pt x="587880" y="1689611"/>
                  <a:pt x="290374" y="1742207"/>
                </a:cubicBezTo>
                <a:cubicBezTo>
                  <a:pt x="142118" y="1766191"/>
                  <a:pt x="-40082" y="1633339"/>
                  <a:pt x="0" y="1451833"/>
                </a:cubicBezTo>
                <a:cubicBezTo>
                  <a:pt x="-63901" y="1221346"/>
                  <a:pt x="64510" y="1080861"/>
                  <a:pt x="0" y="859489"/>
                </a:cubicBezTo>
                <a:cubicBezTo>
                  <a:pt x="-64510" y="638117"/>
                  <a:pt x="6920" y="479926"/>
                  <a:pt x="0" y="290374"/>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FF0000"/>
                </a:solidFill>
                <a:latin typeface="Times New Roman" pitchFamily="18" charset="0"/>
                <a:cs typeface="Times New Roman"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rPr>
              <a:t>Khung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lung </a:t>
            </a:r>
            <a:r>
              <a:rPr lang="en-US" sz="2400" b="1" dirty="0" err="1">
                <a:solidFill>
                  <a:srgbClr val="FF0000"/>
                </a:solidFill>
                <a:latin typeface="Times New Roman" panose="02020603050405020304" pitchFamily="18" charset="0"/>
                <a:cs typeface="Times New Roman" panose="02020603050405020304" pitchFamily="18" charset="0"/>
              </a:rPr>
              <a:t>linh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vui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rộn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tựa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hăng</a:t>
            </a:r>
            <a:r>
              <a:rPr lang="en-US" sz="2400" b="1" dirty="0">
                <a:solidFill>
                  <a:srgbClr val="FF0000"/>
                </a:solidFill>
                <a:latin typeface="Times New Roman" panose="02020603050405020304" pitchFamily="18" charset="0"/>
                <a:cs typeface="Times New Roman" panose="02020603050405020304" pitchFamily="18" charset="0"/>
              </a:rPr>
              <a:t> say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B12FD679-0A5A-9AB7-77B5-6CD17E95AAD2}"/>
              </a:ext>
            </a:extLst>
          </p:cNvPr>
          <p:cNvSpPr/>
          <p:nvPr/>
        </p:nvSpPr>
        <p:spPr>
          <a:xfrm>
            <a:off x="3563888" y="691118"/>
            <a:ext cx="5388998" cy="1946059"/>
          </a:xfrm>
          <a:custGeom>
            <a:avLst/>
            <a:gdLst>
              <a:gd name="connsiteX0" fmla="*/ 0 w 5388998"/>
              <a:gd name="connsiteY0" fmla="*/ 324350 h 1946059"/>
              <a:gd name="connsiteX1" fmla="*/ 324350 w 5388998"/>
              <a:gd name="connsiteY1" fmla="*/ 0 h 1946059"/>
              <a:gd name="connsiteX2" fmla="*/ 869484 w 5388998"/>
              <a:gd name="connsiteY2" fmla="*/ 0 h 1946059"/>
              <a:gd name="connsiteX3" fmla="*/ 1319813 w 5388998"/>
              <a:gd name="connsiteY3" fmla="*/ 0 h 1946059"/>
              <a:gd name="connsiteX4" fmla="*/ 1959753 w 5388998"/>
              <a:gd name="connsiteY4" fmla="*/ 0 h 1946059"/>
              <a:gd name="connsiteX5" fmla="*/ 2457484 w 5388998"/>
              <a:gd name="connsiteY5" fmla="*/ 0 h 1946059"/>
              <a:gd name="connsiteX6" fmla="*/ 2907812 w 5388998"/>
              <a:gd name="connsiteY6" fmla="*/ 0 h 1946059"/>
              <a:gd name="connsiteX7" fmla="*/ 3405544 w 5388998"/>
              <a:gd name="connsiteY7" fmla="*/ 0 h 1946059"/>
              <a:gd name="connsiteX8" fmla="*/ 4045484 w 5388998"/>
              <a:gd name="connsiteY8" fmla="*/ 0 h 1946059"/>
              <a:gd name="connsiteX9" fmla="*/ 4543215 w 5388998"/>
              <a:gd name="connsiteY9" fmla="*/ 0 h 1946059"/>
              <a:gd name="connsiteX10" fmla="*/ 5064648 w 5388998"/>
              <a:gd name="connsiteY10" fmla="*/ 0 h 1946059"/>
              <a:gd name="connsiteX11" fmla="*/ 5388998 w 5388998"/>
              <a:gd name="connsiteY11" fmla="*/ 324350 h 1946059"/>
              <a:gd name="connsiteX12" fmla="*/ 5388998 w 5388998"/>
              <a:gd name="connsiteY12" fmla="*/ 769777 h 1946059"/>
              <a:gd name="connsiteX13" fmla="*/ 5388998 w 5388998"/>
              <a:gd name="connsiteY13" fmla="*/ 1176282 h 1946059"/>
              <a:gd name="connsiteX14" fmla="*/ 5388998 w 5388998"/>
              <a:gd name="connsiteY14" fmla="*/ 1621709 h 1946059"/>
              <a:gd name="connsiteX15" fmla="*/ 5064648 w 5388998"/>
              <a:gd name="connsiteY15" fmla="*/ 1946059 h 1946059"/>
              <a:gd name="connsiteX16" fmla="*/ 4614320 w 5388998"/>
              <a:gd name="connsiteY16" fmla="*/ 1946059 h 1946059"/>
              <a:gd name="connsiteX17" fmla="*/ 4069185 w 5388998"/>
              <a:gd name="connsiteY17" fmla="*/ 1946059 h 1946059"/>
              <a:gd name="connsiteX18" fmla="*/ 3429245 w 5388998"/>
              <a:gd name="connsiteY18" fmla="*/ 1946059 h 1946059"/>
              <a:gd name="connsiteX19" fmla="*/ 2931514 w 5388998"/>
              <a:gd name="connsiteY19" fmla="*/ 1946059 h 1946059"/>
              <a:gd name="connsiteX20" fmla="*/ 2338977 w 5388998"/>
              <a:gd name="connsiteY20" fmla="*/ 1946059 h 1946059"/>
              <a:gd name="connsiteX21" fmla="*/ 1888648 w 5388998"/>
              <a:gd name="connsiteY21" fmla="*/ 1946059 h 1946059"/>
              <a:gd name="connsiteX22" fmla="*/ 1201305 w 5388998"/>
              <a:gd name="connsiteY22" fmla="*/ 1946059 h 1946059"/>
              <a:gd name="connsiteX23" fmla="*/ 324350 w 5388998"/>
              <a:gd name="connsiteY23" fmla="*/ 1946059 h 1946059"/>
              <a:gd name="connsiteX24" fmla="*/ 0 w 5388998"/>
              <a:gd name="connsiteY24" fmla="*/ 1621709 h 1946059"/>
              <a:gd name="connsiteX25" fmla="*/ 0 w 5388998"/>
              <a:gd name="connsiteY25" fmla="*/ 1189256 h 1946059"/>
              <a:gd name="connsiteX26" fmla="*/ 0 w 5388998"/>
              <a:gd name="connsiteY26" fmla="*/ 756803 h 1946059"/>
              <a:gd name="connsiteX27" fmla="*/ 0 w 5388998"/>
              <a:gd name="connsiteY27" fmla="*/ 324350 h 194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88998" h="1946059" fill="none" extrusionOk="0">
                <a:moveTo>
                  <a:pt x="0" y="324350"/>
                </a:moveTo>
                <a:cubicBezTo>
                  <a:pt x="-2531" y="92701"/>
                  <a:pt x="152540" y="4614"/>
                  <a:pt x="324350" y="0"/>
                </a:cubicBezTo>
                <a:cubicBezTo>
                  <a:pt x="570131" y="-51650"/>
                  <a:pt x="680311" y="28321"/>
                  <a:pt x="869484" y="0"/>
                </a:cubicBezTo>
                <a:cubicBezTo>
                  <a:pt x="1058657" y="-28321"/>
                  <a:pt x="1214273" y="40034"/>
                  <a:pt x="1319813" y="0"/>
                </a:cubicBezTo>
                <a:cubicBezTo>
                  <a:pt x="1425353" y="-40034"/>
                  <a:pt x="1810376" y="4299"/>
                  <a:pt x="1959753" y="0"/>
                </a:cubicBezTo>
                <a:cubicBezTo>
                  <a:pt x="2109130" y="-4299"/>
                  <a:pt x="2254991" y="13158"/>
                  <a:pt x="2457484" y="0"/>
                </a:cubicBezTo>
                <a:cubicBezTo>
                  <a:pt x="2659977" y="-13158"/>
                  <a:pt x="2802422" y="49099"/>
                  <a:pt x="2907812" y="0"/>
                </a:cubicBezTo>
                <a:cubicBezTo>
                  <a:pt x="3013202" y="-49099"/>
                  <a:pt x="3183816" y="15269"/>
                  <a:pt x="3405544" y="0"/>
                </a:cubicBezTo>
                <a:cubicBezTo>
                  <a:pt x="3627272" y="-15269"/>
                  <a:pt x="3729250" y="48725"/>
                  <a:pt x="4045484" y="0"/>
                </a:cubicBezTo>
                <a:cubicBezTo>
                  <a:pt x="4361718" y="-48725"/>
                  <a:pt x="4335428" y="28502"/>
                  <a:pt x="4543215" y="0"/>
                </a:cubicBezTo>
                <a:cubicBezTo>
                  <a:pt x="4751002" y="-28502"/>
                  <a:pt x="4853210" y="33846"/>
                  <a:pt x="5064648" y="0"/>
                </a:cubicBezTo>
                <a:cubicBezTo>
                  <a:pt x="5281282" y="7436"/>
                  <a:pt x="5377186" y="152843"/>
                  <a:pt x="5388998" y="324350"/>
                </a:cubicBezTo>
                <a:cubicBezTo>
                  <a:pt x="5427855" y="522255"/>
                  <a:pt x="5346293" y="552847"/>
                  <a:pt x="5388998" y="769777"/>
                </a:cubicBezTo>
                <a:cubicBezTo>
                  <a:pt x="5431703" y="986707"/>
                  <a:pt x="5387545" y="1000283"/>
                  <a:pt x="5388998" y="1176282"/>
                </a:cubicBezTo>
                <a:cubicBezTo>
                  <a:pt x="5390451" y="1352282"/>
                  <a:pt x="5359870" y="1496744"/>
                  <a:pt x="5388998" y="1621709"/>
                </a:cubicBezTo>
                <a:cubicBezTo>
                  <a:pt x="5363090" y="1754567"/>
                  <a:pt x="5210748" y="1961411"/>
                  <a:pt x="5064648" y="1946059"/>
                </a:cubicBezTo>
                <a:cubicBezTo>
                  <a:pt x="4971057" y="1950094"/>
                  <a:pt x="4787524" y="1932513"/>
                  <a:pt x="4614320" y="1946059"/>
                </a:cubicBezTo>
                <a:cubicBezTo>
                  <a:pt x="4441116" y="1959605"/>
                  <a:pt x="4273710" y="1890760"/>
                  <a:pt x="4069185" y="1946059"/>
                </a:cubicBezTo>
                <a:cubicBezTo>
                  <a:pt x="3864661" y="2001358"/>
                  <a:pt x="3659494" y="1929083"/>
                  <a:pt x="3429245" y="1946059"/>
                </a:cubicBezTo>
                <a:cubicBezTo>
                  <a:pt x="3198996" y="1963035"/>
                  <a:pt x="3165338" y="1942373"/>
                  <a:pt x="2931514" y="1946059"/>
                </a:cubicBezTo>
                <a:cubicBezTo>
                  <a:pt x="2697690" y="1949745"/>
                  <a:pt x="2629226" y="1940372"/>
                  <a:pt x="2338977" y="1946059"/>
                </a:cubicBezTo>
                <a:cubicBezTo>
                  <a:pt x="2048728" y="1951746"/>
                  <a:pt x="2015401" y="1892509"/>
                  <a:pt x="1888648" y="1946059"/>
                </a:cubicBezTo>
                <a:cubicBezTo>
                  <a:pt x="1761895" y="1999609"/>
                  <a:pt x="1370228" y="1897180"/>
                  <a:pt x="1201305" y="1946059"/>
                </a:cubicBezTo>
                <a:cubicBezTo>
                  <a:pt x="1032382" y="1994938"/>
                  <a:pt x="508036" y="1923923"/>
                  <a:pt x="324350" y="1946059"/>
                </a:cubicBezTo>
                <a:cubicBezTo>
                  <a:pt x="146453" y="1941271"/>
                  <a:pt x="12399" y="1754272"/>
                  <a:pt x="0" y="1621709"/>
                </a:cubicBezTo>
                <a:cubicBezTo>
                  <a:pt x="-14360" y="1498469"/>
                  <a:pt x="38499" y="1330757"/>
                  <a:pt x="0" y="1189256"/>
                </a:cubicBezTo>
                <a:cubicBezTo>
                  <a:pt x="-38499" y="1047755"/>
                  <a:pt x="35252" y="873957"/>
                  <a:pt x="0" y="756803"/>
                </a:cubicBezTo>
                <a:cubicBezTo>
                  <a:pt x="-35252" y="639649"/>
                  <a:pt x="36220" y="474551"/>
                  <a:pt x="0" y="324350"/>
                </a:cubicBezTo>
                <a:close/>
              </a:path>
              <a:path w="5388998" h="1946059" stroke="0" extrusionOk="0">
                <a:moveTo>
                  <a:pt x="0" y="324350"/>
                </a:moveTo>
                <a:cubicBezTo>
                  <a:pt x="-40624" y="120158"/>
                  <a:pt x="112478" y="12287"/>
                  <a:pt x="324350" y="0"/>
                </a:cubicBezTo>
                <a:cubicBezTo>
                  <a:pt x="639465" y="-65314"/>
                  <a:pt x="701508" y="1221"/>
                  <a:pt x="1011693" y="0"/>
                </a:cubicBezTo>
                <a:cubicBezTo>
                  <a:pt x="1321878" y="-1221"/>
                  <a:pt x="1292910" y="33584"/>
                  <a:pt x="1556827" y="0"/>
                </a:cubicBezTo>
                <a:cubicBezTo>
                  <a:pt x="1820744" y="-33584"/>
                  <a:pt x="1893743" y="57290"/>
                  <a:pt x="2054559" y="0"/>
                </a:cubicBezTo>
                <a:cubicBezTo>
                  <a:pt x="2215375" y="-57290"/>
                  <a:pt x="2458190" y="19283"/>
                  <a:pt x="2694499" y="0"/>
                </a:cubicBezTo>
                <a:cubicBezTo>
                  <a:pt x="2930808" y="-19283"/>
                  <a:pt x="2971236" y="17635"/>
                  <a:pt x="3239633" y="0"/>
                </a:cubicBezTo>
                <a:cubicBezTo>
                  <a:pt x="3508030" y="-17635"/>
                  <a:pt x="3722036" y="7377"/>
                  <a:pt x="3926976" y="0"/>
                </a:cubicBezTo>
                <a:cubicBezTo>
                  <a:pt x="4131916" y="-7377"/>
                  <a:pt x="4273244" y="252"/>
                  <a:pt x="4424708" y="0"/>
                </a:cubicBezTo>
                <a:cubicBezTo>
                  <a:pt x="4576172" y="-252"/>
                  <a:pt x="4839787" y="20429"/>
                  <a:pt x="5064648" y="0"/>
                </a:cubicBezTo>
                <a:cubicBezTo>
                  <a:pt x="5252967" y="2209"/>
                  <a:pt x="5363564" y="141102"/>
                  <a:pt x="5388998" y="324350"/>
                </a:cubicBezTo>
                <a:cubicBezTo>
                  <a:pt x="5419805" y="489463"/>
                  <a:pt x="5384671" y="644437"/>
                  <a:pt x="5388998" y="756803"/>
                </a:cubicBezTo>
                <a:cubicBezTo>
                  <a:pt x="5393325" y="869169"/>
                  <a:pt x="5343971" y="1032377"/>
                  <a:pt x="5388998" y="1176282"/>
                </a:cubicBezTo>
                <a:cubicBezTo>
                  <a:pt x="5434025" y="1320187"/>
                  <a:pt x="5362250" y="1532473"/>
                  <a:pt x="5388998" y="1621709"/>
                </a:cubicBezTo>
                <a:cubicBezTo>
                  <a:pt x="5415118" y="1768417"/>
                  <a:pt x="5217836" y="1936029"/>
                  <a:pt x="5064648" y="1946059"/>
                </a:cubicBezTo>
                <a:cubicBezTo>
                  <a:pt x="4909532" y="1968723"/>
                  <a:pt x="4685908" y="1921375"/>
                  <a:pt x="4472111" y="1946059"/>
                </a:cubicBezTo>
                <a:cubicBezTo>
                  <a:pt x="4258314" y="1970743"/>
                  <a:pt x="3991932" y="1884120"/>
                  <a:pt x="3784768" y="1946059"/>
                </a:cubicBezTo>
                <a:cubicBezTo>
                  <a:pt x="3577604" y="2007998"/>
                  <a:pt x="3393649" y="1898799"/>
                  <a:pt x="3192230" y="1946059"/>
                </a:cubicBezTo>
                <a:cubicBezTo>
                  <a:pt x="2990811" y="1993319"/>
                  <a:pt x="2933334" y="1908657"/>
                  <a:pt x="2741902" y="1946059"/>
                </a:cubicBezTo>
                <a:cubicBezTo>
                  <a:pt x="2550470" y="1983461"/>
                  <a:pt x="2406581" y="1888169"/>
                  <a:pt x="2244171" y="1946059"/>
                </a:cubicBezTo>
                <a:cubicBezTo>
                  <a:pt x="2081761" y="2003949"/>
                  <a:pt x="1833437" y="1932424"/>
                  <a:pt x="1556827" y="1946059"/>
                </a:cubicBezTo>
                <a:cubicBezTo>
                  <a:pt x="1280217" y="1959694"/>
                  <a:pt x="1216469" y="1906677"/>
                  <a:pt x="964290" y="1946059"/>
                </a:cubicBezTo>
                <a:cubicBezTo>
                  <a:pt x="712111" y="1985441"/>
                  <a:pt x="587209" y="1919499"/>
                  <a:pt x="324350" y="1946059"/>
                </a:cubicBezTo>
                <a:cubicBezTo>
                  <a:pt x="143961" y="1912228"/>
                  <a:pt x="4412" y="1801763"/>
                  <a:pt x="0" y="1621709"/>
                </a:cubicBezTo>
                <a:cubicBezTo>
                  <a:pt x="-37058" y="1439315"/>
                  <a:pt x="24028" y="1405037"/>
                  <a:pt x="0" y="1189256"/>
                </a:cubicBezTo>
                <a:cubicBezTo>
                  <a:pt x="-24028" y="973475"/>
                  <a:pt x="34166" y="944294"/>
                  <a:pt x="0" y="756803"/>
                </a:cubicBezTo>
                <a:cubicBezTo>
                  <a:pt x="-34166" y="569312"/>
                  <a:pt x="14596" y="537397"/>
                  <a:pt x="0" y="324350"/>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FF0000"/>
                </a:solidFill>
                <a:latin typeface="Times New Roman" pitchFamily="18" charset="0"/>
                <a:cs typeface="Times New Roman" pitchFamily="18" charset="0"/>
                <a:sym typeface="Wingdings" panose="05000000000000000000" pitchFamily="2" charset="2"/>
              </a:rPr>
              <a:t> </a:t>
            </a:r>
            <a:r>
              <a:rPr lang="en-US" sz="2400" b="1" dirty="0" err="1">
                <a:solidFill>
                  <a:srgbClr val="FF0000"/>
                </a:solidFill>
                <a:latin typeface="Times New Roman" pitchFamily="18" charset="0"/>
                <a:cs typeface="Times New Roman" pitchFamily="18" charset="0"/>
              </a:rPr>
              <a:t>Nghệ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liệt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kê</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ngôi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sao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như</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cụ</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lao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đang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hăng</a:t>
            </a:r>
            <a:r>
              <a:rPr lang="en-US" sz="2400" b="1" dirty="0">
                <a:solidFill>
                  <a:srgbClr val="FF0000"/>
                </a:solidFill>
                <a:latin typeface="Times New Roman" pitchFamily="18" charset="0"/>
                <a:cs typeface="Times New Roman" pitchFamily="18" charset="0"/>
              </a:rPr>
              <a:t> say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việc</a:t>
            </a:r>
            <a:r>
              <a:rPr lang="en-US" sz="2400" b="1" dirty="0">
                <a:solidFill>
                  <a:srgbClr val="FF0000"/>
                </a:solidFill>
                <a:latin typeface="Times New Roman" pitchFamily="18" charset="0"/>
                <a:cs typeface="Times New Roman" pitchFamily="18" charset="0"/>
              </a:rPr>
              <a:t>.</a:t>
            </a:r>
          </a:p>
        </p:txBody>
      </p:sp>
      <p:sp>
        <p:nvSpPr>
          <p:cNvPr id="15" name="Cloud 14">
            <a:extLst>
              <a:ext uri="{FF2B5EF4-FFF2-40B4-BE49-F238E27FC236}">
                <a16:creationId xmlns:a16="http://schemas.microsoft.com/office/drawing/2014/main" id="{051351B5-A04D-2697-459A-58AFEAB3F2DF}"/>
              </a:ext>
            </a:extLst>
          </p:cNvPr>
          <p:cNvSpPr/>
          <p:nvPr/>
        </p:nvSpPr>
        <p:spPr>
          <a:xfrm>
            <a:off x="2267744" y="745047"/>
            <a:ext cx="6945092" cy="2808312"/>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solidFill>
                  <a:srgbClr val="0070C0"/>
                </a:solidFill>
                <a:latin typeface="Times New Roman" panose="02020603050405020304" pitchFamily="18" charset="0"/>
                <a:ea typeface="Calibri" panose="020F0502020204030204" pitchFamily="34" charset="0"/>
              </a:rPr>
              <a:t>Nhân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vật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tôi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là</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một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cậu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bé</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có</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trí</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tưởng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tượng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phong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phú</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yêu</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đời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gần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gũi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hoà</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hợp</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với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thiên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nhiên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đất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trời</a:t>
            </a:r>
            <a:r>
              <a:rPr lang="en-US" sz="2800" b="1" dirty="0">
                <a:solidFill>
                  <a:srgbClr val="0070C0"/>
                </a:solidFill>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22979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6" name="Rectangle 5"/>
          <p:cNvSpPr/>
          <p:nvPr/>
        </p:nvSpPr>
        <p:spPr>
          <a:xfrm>
            <a:off x="611560" y="1923678"/>
            <a:ext cx="8352928"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rgbClr val="FF0000"/>
                </a:solidFill>
                <a:latin typeface="Times New Roman" panose="02020603050405020304" pitchFamily="18" charset="0"/>
                <a:cs typeface="Times New Roman" panose="02020603050405020304" pitchFamily="18" charset="0"/>
              </a:rPr>
              <a:t>Ngàn 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bầu trời sao nơi “thiên đường” mang tên Nhật Bản">
            <a:extLst>
              <a:ext uri="{FF2B5EF4-FFF2-40B4-BE49-F238E27FC236}">
                <a16:creationId xmlns:a16="http://schemas.microsoft.com/office/drawing/2014/main" id="{A05E9196-4A1C-83C4-F2FB-043991385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843558"/>
            <a:ext cx="9108503" cy="4242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C96DEB-317C-D66A-9D6B-21DA56413B28}"/>
              </a:ext>
            </a:extLst>
          </p:cNvPr>
          <p:cNvSpPr txBox="1"/>
          <p:nvPr/>
        </p:nvSpPr>
        <p:spPr>
          <a:xfrm>
            <a:off x="1331640" y="195486"/>
            <a:ext cx="6984776" cy="523220"/>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Lánh</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Đố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Tỏa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8455660"/>
      </p:ext>
    </p:extLst>
  </p:cSld>
  <p:clrMapOvr>
    <a:masterClrMapping/>
  </p:clrMapOvr>
  <p:transition spd="slow">
    <p:strips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795958"/>
          </a:xfrm>
          <a:prstGeom prst="rect">
            <a:avLst/>
          </a:prstGeom>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Bài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bao la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795958"/>
          </a:xfrm>
          <a:prstGeom prst="rect">
            <a:avLst/>
          </a:prstGeom>
        </p:spPr>
        <p:txBody>
          <a:bodyPr wrap="square">
            <a:spAutoFit/>
          </a:bodyPr>
          <a:lstStyle/>
          <a:p>
            <a:pPr algn="just">
              <a:lnSpc>
                <a:spcPct val="150000"/>
              </a:lnSpc>
            </a:pPr>
            <a:r>
              <a:rPr lang="en-US" sz="2400" dirty="0">
                <a:latin typeface="+mj-lt"/>
              </a:rPr>
              <a:t>- </a:t>
            </a:r>
            <a:r>
              <a:rPr lang="vi-VN" sz="2400" dirty="0">
                <a:latin typeface="+mj-lt"/>
              </a:rPr>
              <a:t>Thơ 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a:t>
            </a:r>
            <a:r>
              <a:rPr lang="en-US" sz="2400" dirty="0">
                <a:latin typeface="+mj-lt"/>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vi-VN" sz="2400" dirty="0">
                <a:latin typeface="Times New Roman" panose="02020603050405020304" pitchFamily="18" charset="0"/>
                <a:cs typeface="Times New Roman" panose="02020603050405020304" pitchFamily="18" charset="0"/>
              </a:rPr>
              <a:t> </a:t>
            </a:r>
            <a:r>
              <a:rPr lang="vi-VN" sz="2400" dirty="0">
                <a:latin typeface="+mj-lt"/>
              </a:rPr>
              <a:t>gần gũi, sinh động</a:t>
            </a:r>
            <a:r>
              <a:rPr lang="en-US" sz="2400" dirty="0">
                <a:latin typeface="+mj-lt"/>
              </a:rPr>
              <a:t>.</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dirty="0">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1580" y="2381346"/>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
        <p:nvSpPr>
          <p:cNvPr id="7" name="Arrow: Right 6">
            <a:extLst>
              <a:ext uri="{FF2B5EF4-FFF2-40B4-BE49-F238E27FC236}">
                <a16:creationId xmlns:a16="http://schemas.microsoft.com/office/drawing/2014/main" id="{5C856371-74CB-FEAD-F460-3FFCEDEDF46D}"/>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
        <p:nvSpPr>
          <p:cNvPr id="2" name="Arrow: Right 1">
            <a:extLst>
              <a:ext uri="{FF2B5EF4-FFF2-40B4-BE49-F238E27FC236}">
                <a16:creationId xmlns:a16="http://schemas.microsoft.com/office/drawing/2014/main" id="{A189C61C-4051-3D44-84F7-50491FD4ECB6}"/>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par>
                                <p:cTn id="24" presetID="1" presetClass="mediacall" presetSubtype="0" fill="hold" nodeType="withEffect">
                                  <p:stCondLst>
                                    <p:cond delay="0"/>
                                  </p:stCondLst>
                                  <p:childTnLst>
                                    <p:cmd type="call" cmd="playFrom(0.0)">
                                      <p:cBhvr>
                                        <p:cTn id="25" dur="5984" fill="hold"/>
                                        <p:tgtEl>
                                          <p:spTgt spid="29"/>
                                        </p:tgtEl>
                                      </p:cBhvr>
                                    </p:cmd>
                                  </p:childTnLst>
                                </p:cTn>
                              </p:par>
                              <p:par>
                                <p:cTn id="26" presetID="1" presetClass="mediacall" presetSubtype="0" fill="hold" nodeType="withEffect">
                                  <p:stCondLst>
                                    <p:cond delay="0"/>
                                  </p:stCondLst>
                                  <p:childTnLst>
                                    <p:cmd type="call" cmd="playFrom(0.0)">
                                      <p:cBhvr>
                                        <p:cTn id="27" dur="7184" fill="hold"/>
                                        <p:tgtEl>
                                          <p:spTgt spid="30"/>
                                        </p:tgtEl>
                                      </p:cBhvr>
                                    </p:cmd>
                                  </p:childTnLst>
                                </p:cTn>
                              </p:par>
                              <p:par>
                                <p:cTn id="28" presetID="1" presetClass="mediacall" presetSubtype="0" fill="hold" nodeType="withEffect">
                                  <p:stCondLst>
                                    <p:cond delay="0"/>
                                  </p:stCondLst>
                                  <p:childTnLst>
                                    <p:cmd type="call" cmd="playFrom(0.0)">
                                      <p:cBhvr>
                                        <p:cTn id="29" dur="3728" fill="hold"/>
                                        <p:tgtEl>
                                          <p:spTgt spid="31"/>
                                        </p:tgtEl>
                                      </p:cBhvr>
                                    </p:cmd>
                                  </p:childTnLst>
                                </p:cTn>
                              </p:par>
                              <p:par>
                                <p:cTn id="30" presetID="1" presetClass="mediacall" presetSubtype="0" fill="hold" nodeType="withEffect">
                                  <p:stCondLst>
                                    <p:cond delay="0"/>
                                  </p:stCondLst>
                                  <p:childTnLst>
                                    <p:cmd type="call" cmd="playFrom(0.0)">
                                      <p:cBhvr>
                                        <p:cTn id="31" dur="1952" fill="hold"/>
                                        <p:tgtEl>
                                          <p:spTgt spid="32"/>
                                        </p:tgtEl>
                                      </p:cBhvr>
                                    </p:cmd>
                                  </p:childTnLst>
                                </p:cTn>
                              </p:par>
                            </p:childTnLst>
                          </p:cTn>
                        </p:par>
                        <p:par>
                          <p:cTn id="32" fill="hold">
                            <p:stCondLst>
                              <p:cond delay="13186"/>
                            </p:stCondLst>
                            <p:childTnLst>
                              <p:par>
                                <p:cTn id="33" presetID="10" presetClass="exit" presetSubtype="0" fill="hold" nodeType="afterEffect">
                                  <p:stCondLst>
                                    <p:cond delay="0"/>
                                  </p:stCondLst>
                                  <p:childTnLst>
                                    <p:animEffect transition="out" filter="fade">
                                      <p:cBhvr>
                                        <p:cTn id="34" dur="10"/>
                                        <p:tgtEl>
                                          <p:spTgt spid="8"/>
                                        </p:tgtEl>
                                      </p:cBhvr>
                                    </p:animEffect>
                                    <p:set>
                                      <p:cBhvr>
                                        <p:cTn id="35" dur="1" fill="hold">
                                          <p:stCondLst>
                                            <p:cond delay="9"/>
                                          </p:stCondLst>
                                        </p:cTn>
                                        <p:tgtEl>
                                          <p:spTgt spid="8"/>
                                        </p:tgtEl>
                                        <p:attrNameLst>
                                          <p:attrName>style.visibility</p:attrName>
                                        </p:attrNameLst>
                                      </p:cBhvr>
                                      <p:to>
                                        <p:strVal val="hidden"/>
                                      </p:to>
                                    </p:set>
                                  </p:childTnLst>
                                </p:cTn>
                              </p:par>
                            </p:childTnLst>
                          </p:cTn>
                        </p:par>
                        <p:par>
                          <p:cTn id="36" fill="hold">
                            <p:stCondLst>
                              <p:cond delay="13196"/>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
                                        <p:tgtEl>
                                          <p:spTgt spid="13"/>
                                        </p:tgtEl>
                                      </p:cBhvr>
                                    </p:animEffect>
                                  </p:childTnLst>
                                </p:cTn>
                              </p:par>
                              <p:par>
                                <p:cTn id="40" presetID="35" presetClass="path" presetSubtype="0" accel="50000" decel="50000" fill="hold" nodeType="withEffect">
                                  <p:stCondLst>
                                    <p:cond delay="0"/>
                                  </p:stCondLst>
                                  <p:childTnLst>
                                    <p:animMotion origin="layout" path="M 5.55112E-17 3.7037E-6 L -0.26493 -0.07361 " pathEditMode="relative" rAng="0" ptsTypes="AA">
                                      <p:cBhvr>
                                        <p:cTn id="41" dur="1000" fill="hold"/>
                                        <p:tgtEl>
                                          <p:spTgt spid="13"/>
                                        </p:tgtEl>
                                        <p:attrNameLst>
                                          <p:attrName>ppt_x</p:attrName>
                                          <p:attrName>ppt_y</p:attrName>
                                        </p:attrNameLst>
                                      </p:cBhvr>
                                      <p:rCtr x="-13247" y="-3681"/>
                                    </p:animMotion>
                                  </p:childTnLst>
                                </p:cTn>
                              </p:par>
                            </p:childTnLst>
                          </p:cTn>
                        </p:par>
                        <p:par>
                          <p:cTn id="42" fill="hold">
                            <p:stCondLst>
                              <p:cond delay="14196"/>
                            </p:stCondLst>
                            <p:childTnLst>
                              <p:par>
                                <p:cTn id="43" presetID="10" presetClass="exit" presetSubtype="0" fill="hold" nodeType="afterEffect">
                                  <p:stCondLst>
                                    <p:cond delay="0"/>
                                  </p:stCondLst>
                                  <p:childTnLst>
                                    <p:animEffect transition="out" filter="fade">
                                      <p:cBhvr>
                                        <p:cTn id="44" dur="10"/>
                                        <p:tgtEl>
                                          <p:spTgt spid="13"/>
                                        </p:tgtEl>
                                      </p:cBhvr>
                                    </p:animEffect>
                                    <p:set>
                                      <p:cBhvr>
                                        <p:cTn id="45" dur="1" fill="hold">
                                          <p:stCondLst>
                                            <p:cond delay="9"/>
                                          </p:stCondLst>
                                        </p:cTn>
                                        <p:tgtEl>
                                          <p:spTgt spid="1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
                                        <p:tgtEl>
                                          <p:spTgt spid="15"/>
                                        </p:tgtEl>
                                      </p:cBhvr>
                                    </p:animEffect>
                                  </p:childTnLst>
                                </p:cTn>
                              </p:par>
                            </p:childTnLst>
                          </p:cTn>
                        </p:par>
                        <p:par>
                          <p:cTn id="49" fill="hold">
                            <p:stCondLst>
                              <p:cond delay="14206"/>
                            </p:stCondLst>
                            <p:childTnLst>
                              <p:par>
                                <p:cTn id="50" presetID="1" presetClass="mediacall" presetSubtype="0" fill="hold" nodeType="afterEffect">
                                  <p:stCondLst>
                                    <p:cond delay="0"/>
                                  </p:stCondLst>
                                  <p:childTnLst>
                                    <p:cmd type="call" cmd="playFrom(0.0)">
                                      <p:cBhvr>
                                        <p:cTn id="51" dur="2144"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9"/>
                </p:tgtEl>
              </p:cMediaNode>
            </p:audio>
            <p:audio>
              <p:cMediaNode vol="80000">
                <p:cTn id="53" fill="hold" display="0">
                  <p:stCondLst>
                    <p:cond delay="indefinite"/>
                  </p:stCondLst>
                  <p:endCondLst>
                    <p:cond evt="onStopAudio" delay="0">
                      <p:tgtEl>
                        <p:sldTgt/>
                      </p:tgtEl>
                    </p:cond>
                  </p:endCondLst>
                </p:cTn>
                <p:tgtEl>
                  <p:spTgt spid="30"/>
                </p:tgtEl>
              </p:cMediaNode>
            </p:audio>
            <p:audio>
              <p:cMediaNode vol="80000">
                <p:cTn id="54" fill="hold" display="0">
                  <p:stCondLst>
                    <p:cond delay="indefinite"/>
                  </p:stCondLst>
                  <p:endCondLst>
                    <p:cond evt="onStopAudio" delay="0">
                      <p:tgtEl>
                        <p:sldTgt/>
                      </p:tgtEl>
                    </p:cond>
                  </p:endCondLst>
                </p:cTn>
                <p:tgtEl>
                  <p:spTgt spid="31"/>
                </p:tgtEl>
              </p:cMediaNode>
            </p:audio>
            <p:audio>
              <p:cMediaNode vol="80000">
                <p:cTn id="55" fill="hold" display="0">
                  <p:stCondLst>
                    <p:cond delay="indefinite"/>
                  </p:stCondLst>
                  <p:endCondLst>
                    <p:cond evt="onStopAudio" delay="0">
                      <p:tgtEl>
                        <p:sldTgt/>
                      </p:tgtEl>
                    </p:cond>
                  </p:endCondLst>
                </p:cTn>
                <p:tgtEl>
                  <p:spTgt spid="32"/>
                </p:tgtEl>
              </p:cMediaNode>
            </p:audio>
            <p:audio>
              <p:cMediaNode vol="80000">
                <p:cTn id="56" fill="hold" display="0">
                  <p:stCondLst>
                    <p:cond delay="indefinite"/>
                  </p:stCondLst>
                  <p:endCondLst>
                    <p:cond evt="onStopAudio" delay="0">
                      <p:tgtEl>
                        <p:sldTgt/>
                      </p:tgtEl>
                    </p:cond>
                  </p:endCondLst>
                </p:cTn>
                <p:tgtEl>
                  <p:spTgt spid="3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2AB5233C-5CDA-F2E7-CCC6-45454E12392E}"/>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4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năm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lục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tự</a:t>
            </a:r>
            <a:r>
              <a:rPr lang="en-US" sz="2400" b="1" dirty="0">
                <a:solidFill>
                  <a:prstClr val="white"/>
                </a:solidFill>
                <a:latin typeface="Times New Roman" panose="02020603050405020304" pitchFamily="18" charset="0"/>
                <a:cs typeface="Times New Roman" panose="02020603050405020304" pitchFamily="18" charset="0"/>
              </a:rPr>
              <a:t> do</a:t>
            </a:r>
          </a:p>
        </p:txBody>
      </p:sp>
      <p:sp>
        <p:nvSpPr>
          <p:cNvPr id="2" name="Arrow: Right 1">
            <a:extLst>
              <a:ext uri="{FF2B5EF4-FFF2-40B4-BE49-F238E27FC236}">
                <a16:creationId xmlns:a16="http://schemas.microsoft.com/office/drawing/2014/main" id="{193D41A5-C6E6-0DBD-DD45-1B2C925B9497}"/>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3"/>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NGÔI SAO</a:t>
            </a:r>
          </a:p>
        </p:txBody>
      </p:sp>
      <p:pic>
        <p:nvPicPr>
          <p:cNvPr id="6" name="Picture 5"/>
          <p:cNvPicPr>
            <a:picLocks noChangeAspect="1"/>
          </p:cNvPicPr>
          <p:nvPr/>
        </p:nvPicPr>
        <p:blipFill>
          <a:blip r:embed="rId4"/>
          <a:stretch>
            <a:fillRect/>
          </a:stretch>
        </p:blipFill>
        <p:spPr>
          <a:xfrm>
            <a:off x="5076056" y="2358540"/>
            <a:ext cx="3888432" cy="2620349"/>
          </a:xfrm>
          <a:prstGeom prst="rect">
            <a:avLst/>
          </a:prstGeom>
          <a:ln>
            <a:noFill/>
          </a:ln>
          <a:effectLst>
            <a:softEdge rad="112500"/>
          </a:effectLst>
        </p:spPr>
      </p:pic>
      <p:sp>
        <p:nvSpPr>
          <p:cNvPr id="8" name="TextBox 7">
            <a:extLst>
              <a:ext uri="{FF2B5EF4-FFF2-40B4-BE49-F238E27FC236}">
                <a16:creationId xmlns:a16="http://schemas.microsoft.com/office/drawing/2014/main" id="{0BDB7D64-1760-C5A3-B0D2-AB33763757B9}"/>
              </a:ext>
            </a:extLst>
          </p:cNvPr>
          <p:cNvSpPr txBox="1"/>
          <p:nvPr/>
        </p:nvSpPr>
        <p:spPr>
          <a:xfrm>
            <a:off x="1259632" y="164611"/>
            <a:ext cx="7488832" cy="1384995"/>
          </a:xfrm>
          <a:prstGeom prst="rect">
            <a:avLst/>
          </a:prstGeom>
          <a:noFill/>
        </p:spPr>
        <p:txBody>
          <a:bodyPr wrap="square">
            <a:spAutoFit/>
          </a:bodyPr>
          <a:lstStyle/>
          <a:p>
            <a:pPr algn="ctr"/>
            <a:r>
              <a:rPr lang="vi-VN" sz="2800" b="1" i="0" dirty="0">
                <a:solidFill>
                  <a:srgbClr val="FF0000"/>
                </a:solidFill>
                <a:effectLst/>
                <a:latin typeface="+mj-lt"/>
              </a:rPr>
              <a:t>Vật gì đếm mãi không xong </a:t>
            </a:r>
          </a:p>
          <a:p>
            <a:pPr algn="ctr"/>
            <a:r>
              <a:rPr lang="vi-VN" sz="2800" b="1" i="0" dirty="0">
                <a:solidFill>
                  <a:srgbClr val="FF0000"/>
                </a:solidFill>
                <a:effectLst/>
                <a:latin typeface="+mj-lt"/>
              </a:rPr>
              <a:t>Mưa thì biến mất, tạnh ra đây trời</a:t>
            </a:r>
          </a:p>
          <a:p>
            <a:pPr algn="r"/>
            <a:r>
              <a:rPr lang="vi-VN" sz="2800" b="1" i="0" dirty="0">
                <a:solidFill>
                  <a:srgbClr val="FF0000"/>
                </a:solidFill>
                <a:effectLst/>
                <a:latin typeface="+mj-lt"/>
              </a:rPr>
              <a:t>Đố là gì?</a:t>
            </a:r>
          </a:p>
        </p:txBody>
      </p:sp>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ABD01CA3-A808-F225-0BCB-EB4E78D98D5D}"/>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a:solidFill>
                  <a:srgbClr val="FF0000"/>
                </a:solidFill>
                <a:latin typeface="Times New Roman" pitchFamily="18" charset="0"/>
                <a:cs typeface="Times New Roman" pitchFamily="18" charset="0"/>
              </a:rPr>
              <a:t>Đâu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láy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xuất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thơ</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a:solidFill>
                  <a:prstClr val="white"/>
                </a:solidFill>
                <a:latin typeface="Times New Roman" panose="02020603050405020304" pitchFamily="18" charset="0"/>
                <a:cs typeface="Times New Roman" panose="02020603050405020304" pitchFamily="18" charset="0"/>
              </a:rPr>
              <a:t>Bầu</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đủng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Quạt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đỉnh</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lồng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lộng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rã</a:t>
            </a:r>
            <a:r>
              <a:rPr lang="en-US" b="1" dirty="0">
                <a:solidFill>
                  <a:schemeClr val="bg1"/>
                </a:solidFill>
                <a:latin typeface="Times New Roman" pitchFamily="18" charset="0"/>
                <a:cs typeface="Times New Roman" pitchFamily="18" charset="0"/>
                <a:sym typeface="Arial"/>
              </a:rPr>
              <a:t>…</a:t>
            </a: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a:solidFill>
                  <a:prstClr val="white"/>
                </a:solidFill>
                <a:latin typeface="Times New Roman" panose="02020603050405020304" pitchFamily="18" charset="0"/>
                <a:cs typeface="Times New Roman" panose="02020603050405020304" pitchFamily="18" charset="0"/>
              </a:rPr>
              <a:t>Làm</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việc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lộng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6B373D7B-36B5-8864-5D3E-0614DB4CCDE9}"/>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a:solidFill>
                  <a:srgbClr val="FF0000"/>
                </a:solidFill>
                <a:latin typeface="Times New Roman" pitchFamily="18" charset="0"/>
                <a:cs typeface="Times New Roman" pitchFamily="18" charset="0"/>
              </a:rPr>
              <a:t>chiếc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bằng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vàng</a:t>
            </a:r>
            <a:r>
              <a:rPr lang="vi-VN" sz="2400" b="1" dirty="0">
                <a:solidFill>
                  <a:srgbClr val="FF0000"/>
                </a:solidFill>
                <a:latin typeface="Times New Roman" pitchFamily="18" charset="0"/>
                <a:cs typeface="Times New Roman" pitchFamily="18" charset="0"/>
              </a:rPr>
              <a:t>”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Hùng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B974E6E4-A778-6416-B512-9FC758C7F58A}"/>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en-US" sz="2400" b="1" dirty="0" err="1">
                <a:solidFill>
                  <a:srgbClr val="FF0000"/>
                </a:solidFill>
              </a:rPr>
              <a:t>Ngàn</a:t>
            </a:r>
            <a:r>
              <a:rPr lang="en-US" sz="2400" b="1" dirty="0">
                <a:solidFill>
                  <a:srgbClr val="FF0000"/>
                </a:solidFill>
              </a:rPr>
              <a:t> </a:t>
            </a:r>
            <a:r>
              <a:rPr lang="en-US" sz="2400" b="1" dirty="0" err="1">
                <a:solidFill>
                  <a:srgbClr val="FF0000"/>
                </a:solidFill>
              </a:rPr>
              <a:t>sao</a:t>
            </a:r>
            <a:r>
              <a:rPr lang="en-US" sz="2400" b="1" dirty="0">
                <a:solidFill>
                  <a:srgbClr val="FF0000"/>
                </a:solidFill>
              </a:rPr>
              <a:t> </a:t>
            </a:r>
            <a:r>
              <a:rPr lang="en-US" sz="2400" b="1" dirty="0" err="1">
                <a:solidFill>
                  <a:srgbClr val="FF0000"/>
                </a:solidFill>
              </a:rPr>
              <a:t>vui</a:t>
            </a:r>
            <a:r>
              <a:rPr lang="en-US" sz="2400" b="1" dirty="0">
                <a:solidFill>
                  <a:srgbClr val="FF0000"/>
                </a:solidFill>
              </a:rPr>
              <a:t> </a:t>
            </a:r>
            <a:r>
              <a:rPr lang="en-US" sz="2400" b="1" dirty="0" err="1">
                <a:solidFill>
                  <a:srgbClr val="FF0000"/>
                </a:solidFill>
              </a:rPr>
              <a:t>làm</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dirty="0" err="1">
                <a:solidFill>
                  <a:srgbClr val="FF0000"/>
                </a:solidFill>
              </a:rPr>
              <a:t>Mãi</a:t>
            </a:r>
            <a:r>
              <a:rPr lang="en-US" sz="2400" b="1" dirty="0">
                <a:solidFill>
                  <a:srgbClr val="FF0000"/>
                </a:solidFill>
              </a:rPr>
              <a:t> </a:t>
            </a:r>
            <a:r>
              <a:rPr lang="en-US" sz="2400" b="1" dirty="0" err="1">
                <a:solidFill>
                  <a:srgbClr val="FF0000"/>
                </a:solidFill>
              </a:rPr>
              <a:t>đến</a:t>
            </a:r>
            <a:r>
              <a:rPr lang="en-US" sz="2400" b="1" dirty="0">
                <a:solidFill>
                  <a:srgbClr val="FF0000"/>
                </a:solidFill>
              </a:rPr>
              <a:t> </a:t>
            </a:r>
            <a:r>
              <a:rPr lang="en-US" sz="2400" b="1" dirty="0" err="1">
                <a:solidFill>
                  <a:srgbClr val="FF0000"/>
                </a:solidFill>
              </a:rPr>
              <a:t>lúc</a:t>
            </a:r>
            <a:r>
              <a:rPr lang="en-US" sz="2400" b="1" dirty="0">
                <a:solidFill>
                  <a:srgbClr val="FF0000"/>
                </a:solidFill>
              </a:rPr>
              <a:t> </a:t>
            </a:r>
            <a:r>
              <a:rPr lang="en-US" sz="2400" b="1" dirty="0" err="1">
                <a:solidFill>
                  <a:srgbClr val="FF0000"/>
                </a:solidFill>
              </a:rPr>
              <a:t>hừng</a:t>
            </a:r>
            <a:r>
              <a:rPr lang="en-US" sz="2400" b="1" dirty="0">
                <a:solidFill>
                  <a:srgbClr val="FF0000"/>
                </a:solidFill>
              </a:rPr>
              <a:t> </a:t>
            </a:r>
            <a:r>
              <a:rPr lang="en-US" sz="2400" b="1" dirty="0" err="1">
                <a:solidFill>
                  <a:srgbClr val="FF0000"/>
                </a:solidFill>
              </a:rPr>
              <a:t>đông</a:t>
            </a:r>
            <a:r>
              <a:rPr lang="vi-VN" sz="2400" b="1" dirty="0">
                <a:solidFill>
                  <a:srgbClr val="FF0000"/>
                </a:solidFill>
              </a:rPr>
              <a:t>” 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So </a:t>
            </a:r>
            <a:r>
              <a:rPr lang="en-US" sz="2400" b="1" dirty="0" err="1">
                <a:solidFill>
                  <a:prstClr val="white"/>
                </a:solidFill>
                <a:latin typeface="Times New Roman" panose="02020603050405020304" pitchFamily="18" charset="0"/>
                <a:cs typeface="Times New Roman" panose="02020603050405020304" pitchFamily="18" charset="0"/>
              </a:rPr>
              <a:t>sánh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hóa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điệp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5F1C96C8-7397-6E45-6430-4EAB0F6999F1}"/>
              </a:ext>
            </a:extLst>
          </p:cNvPr>
          <p:cNvSpPr/>
          <p:nvPr/>
        </p:nvSpPr>
        <p:spPr>
          <a:xfrm>
            <a:off x="6372200" y="2571750"/>
            <a:ext cx="1728192" cy="41535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3"/>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CHỔI</a:t>
            </a:r>
          </a:p>
        </p:txBody>
      </p:sp>
      <p:pic>
        <p:nvPicPr>
          <p:cNvPr id="7" name="Picture 6"/>
          <p:cNvPicPr>
            <a:picLocks noChangeAspect="1"/>
          </p:cNvPicPr>
          <p:nvPr/>
        </p:nvPicPr>
        <p:blipFill>
          <a:blip r:embed="rId4"/>
          <a:stretch>
            <a:fillRect/>
          </a:stretch>
        </p:blipFill>
        <p:spPr>
          <a:xfrm>
            <a:off x="5148064" y="2467190"/>
            <a:ext cx="3744416" cy="2304256"/>
          </a:xfrm>
          <a:prstGeom prst="rect">
            <a:avLst/>
          </a:prstGeom>
        </p:spPr>
      </p:pic>
      <p:pic>
        <p:nvPicPr>
          <p:cNvPr id="9" name="Picture 8">
            <a:extLst>
              <a:ext uri="{FF2B5EF4-FFF2-40B4-BE49-F238E27FC236}">
                <a16:creationId xmlns:a16="http://schemas.microsoft.com/office/drawing/2014/main" id="{C90E12F7-1843-01F3-6804-92922D7B09AA}"/>
              </a:ext>
            </a:extLst>
          </p:cNvPr>
          <p:cNvPicPr>
            <a:picLocks noChangeAspect="1"/>
          </p:cNvPicPr>
          <p:nvPr/>
        </p:nvPicPr>
        <p:blipFill>
          <a:blip r:embed="rId5"/>
          <a:stretch>
            <a:fillRect/>
          </a:stretch>
        </p:blipFill>
        <p:spPr>
          <a:xfrm>
            <a:off x="1475656" y="41307"/>
            <a:ext cx="7416824" cy="1954379"/>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MAI</a:t>
            </a:r>
          </a:p>
        </p:txBody>
      </p:sp>
      <p:pic>
        <p:nvPicPr>
          <p:cNvPr id="6" name="Picture 5"/>
          <p:cNvPicPr>
            <a:picLocks noChangeAspect="1"/>
          </p:cNvPicPr>
          <p:nvPr/>
        </p:nvPicPr>
        <p:blipFill>
          <a:blip r:embed="rId5"/>
          <a:stretch>
            <a:fillRect/>
          </a:stretch>
        </p:blipFill>
        <p:spPr>
          <a:xfrm>
            <a:off x="4996893" y="2387236"/>
            <a:ext cx="389558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609424" y="1680465"/>
            <a:ext cx="1280416" cy="1285418"/>
          </a:xfrm>
          <a:prstGeom prst="rect">
            <a:avLst/>
          </a:prstGeom>
        </p:spPr>
      </p:pic>
      <p:sp>
        <p:nvSpPr>
          <p:cNvPr id="5" name="TextBox 4"/>
          <p:cNvSpPr txBox="1"/>
          <p:nvPr/>
        </p:nvSpPr>
        <p:spPr>
          <a:xfrm>
            <a:off x="2684064" y="2038376"/>
            <a:ext cx="44622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THẦN NÔNG</a:t>
            </a:r>
          </a:p>
        </p:txBody>
      </p:sp>
      <p:pic>
        <p:nvPicPr>
          <p:cNvPr id="6" name="Picture 5"/>
          <p:cNvPicPr>
            <a:picLocks noChangeAspect="1"/>
          </p:cNvPicPr>
          <p:nvPr/>
        </p:nvPicPr>
        <p:blipFill>
          <a:blip r:embed="rId5"/>
          <a:stretch>
            <a:fillRect/>
          </a:stretch>
        </p:blipFill>
        <p:spPr>
          <a:xfrm>
            <a:off x="4788024" y="2681085"/>
            <a:ext cx="3835127" cy="2213006"/>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Ủ ĐỀ 3- ĐẾM SAO - ÂM NHẠC LỚP 3 - CÁNH DIỀU">
            <a:hlinkClick r:id="" action="ppaction://media"/>
            <a:extLst>
              <a:ext uri="{FF2B5EF4-FFF2-40B4-BE49-F238E27FC236}">
                <a16:creationId xmlns:a16="http://schemas.microsoft.com/office/drawing/2014/main" id="{AED0B21D-BE4F-7FCF-983B-DC2F7E3D94D5}"/>
              </a:ext>
            </a:extLst>
          </p:cNvPr>
          <p:cNvPicPr>
            <a:picLocks noChangeAspect="1"/>
          </p:cNvPicPr>
          <p:nvPr>
            <a:videoFile r:link="rId1"/>
            <p:extLst>
              <p:ext uri="{DAA4B4D4-6D71-4841-9C94-3DE7FCFB9230}">
                <p14:media xmlns:p14="http://schemas.microsoft.com/office/powerpoint/2010/main" r:embed="rId2">
                  <p14:trim end="62333"/>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14373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40866" y="1347614"/>
            <a:ext cx="6552728" cy="1865077"/>
          </a:xfrm>
          <a:prstGeom prst="rect">
            <a:avLst/>
          </a:prstGeom>
        </p:spPr>
      </p:pic>
      <p:sp>
        <p:nvSpPr>
          <p:cNvPr id="8" name="TextBox 7"/>
          <p:cNvSpPr txBox="1"/>
          <p:nvPr/>
        </p:nvSpPr>
        <p:spPr>
          <a:xfrm>
            <a:off x="6804248" y="2607754"/>
            <a:ext cx="1944216" cy="461665"/>
          </a:xfrm>
          <a:prstGeom prst="rect">
            <a:avLst/>
          </a:prstGeom>
          <a:noFill/>
        </p:spPr>
        <p:txBody>
          <a:bodyPr wrap="square" rtlCol="0">
            <a:spAutoFit/>
          </a:bodyPr>
          <a:lstStyle/>
          <a:p>
            <a:pPr algn="ctr"/>
            <a:r>
              <a:rPr lang="vi-VN" sz="2400" b="1" i="1" dirty="0">
                <a:latin typeface="Times New Roman" panose="02020603050405020304" pitchFamily="18" charset="0"/>
                <a:cs typeface="Times New Roman" panose="02020603050405020304" pitchFamily="18" charset="0"/>
              </a:rPr>
              <a:t>- Võ Quảng-</a:t>
            </a:r>
            <a:endParaRPr lang="en-US" sz="2400" b="1"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41C1CA2-C500-D102-B755-66F6A340DAB6}"/>
              </a:ext>
            </a:extLst>
          </p:cNvPr>
          <p:cNvSpPr txBox="1"/>
          <p:nvPr/>
        </p:nvSpPr>
        <p:spPr>
          <a:xfrm>
            <a:off x="4644008" y="377247"/>
            <a:ext cx="4320480" cy="646331"/>
          </a:xfrm>
          <a:prstGeom prst="rect">
            <a:avLst/>
          </a:prstGeom>
          <a:noFill/>
        </p:spPr>
        <p:txBody>
          <a:bodyPr wrap="square" rtlCol="0">
            <a:spAutoFit/>
          </a:bodyPr>
          <a:lstStyle/>
          <a:p>
            <a:r>
              <a:rPr lang="en-US" sz="3600" b="1" i="1" dirty="0">
                <a:latin typeface="VNI-Present" pitchFamily="2" charset="0"/>
              </a:rPr>
              <a:t>ĐỌC VĂN BẢN 3:</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2960</TotalTime>
  <Words>1831</Words>
  <Application>Microsoft Office PowerPoint</Application>
  <PresentationFormat>On-screen Show (16:9)</PresentationFormat>
  <Paragraphs>235</Paragraphs>
  <Slides>43</Slides>
  <Notes>27</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.VnTime</vt:lpstr>
      <vt:lpstr>Arial</vt:lpstr>
      <vt:lpstr>Calibri</vt:lpstr>
      <vt:lpstr>Calibri Light</vt:lpstr>
      <vt:lpstr>Symbol</vt:lpstr>
      <vt:lpstr>Tahoma</vt:lpstr>
      <vt:lpstr>Times New Roman</vt:lpstr>
      <vt:lpstr>VNI-Present</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350</cp:revision>
  <dcterms:created xsi:type="dcterms:W3CDTF">2021-08-18T15:50:38Z</dcterms:created>
  <dcterms:modified xsi:type="dcterms:W3CDTF">2025-09-24T03:41:46Z</dcterms:modified>
</cp:coreProperties>
</file>